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tags/tag4348.xml" ContentType="application/vnd.openxmlformats-officedocument.presentationml.tags+xml"/>
  <Override PartName="/ppt/tags/tag4349.xml" ContentType="application/vnd.openxmlformats-officedocument.presentationml.tags+xml"/>
  <Override PartName="/ppt/tags/tag435.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6" r:id="rId3"/>
    <p:sldId id="411" r:id="rId5"/>
    <p:sldId id="412" r:id="rId6"/>
    <p:sldId id="418" r:id="rId7"/>
    <p:sldId id="420" r:id="rId8"/>
    <p:sldId id="425" r:id="rId9"/>
    <p:sldId id="423" r:id="rId10"/>
    <p:sldId id="424" r:id="rId11"/>
    <p:sldId id="426" r:id="rId12"/>
    <p:sldId id="427" r:id="rId13"/>
    <p:sldId id="428" r:id="rId14"/>
    <p:sldId id="429" r:id="rId15"/>
    <p:sldId id="430" r:id="rId16"/>
    <p:sldId id="431" r:id="rId17"/>
    <p:sldId id="432" r:id="rId18"/>
    <p:sldId id="433" r:id="rId19"/>
    <p:sldId id="434" r:id="rId20"/>
    <p:sldId id="458" r:id="rId21"/>
    <p:sldId id="444" r:id="rId22"/>
    <p:sldId id="435" r:id="rId23"/>
    <p:sldId id="437" r:id="rId24"/>
    <p:sldId id="438" r:id="rId25"/>
    <p:sldId id="447" r:id="rId26"/>
    <p:sldId id="446" r:id="rId27"/>
    <p:sldId id="439" r:id="rId28"/>
    <p:sldId id="440" r:id="rId29"/>
    <p:sldId id="441" r:id="rId30"/>
    <p:sldId id="442" r:id="rId31"/>
    <p:sldId id="443" r:id="rId32"/>
    <p:sldId id="488" r:id="rId33"/>
    <p:sldId id="474" r:id="rId34"/>
    <p:sldId id="475" r:id="rId35"/>
    <p:sldId id="476" r:id="rId36"/>
    <p:sldId id="477" r:id="rId37"/>
    <p:sldId id="478" r:id="rId38"/>
    <p:sldId id="479" r:id="rId39"/>
    <p:sldId id="480" r:id="rId40"/>
    <p:sldId id="481" r:id="rId41"/>
    <p:sldId id="482" r:id="rId42"/>
    <p:sldId id="483" r:id="rId43"/>
    <p:sldId id="484" r:id="rId44"/>
    <p:sldId id="413" r:id="rId45"/>
    <p:sldId id="489" r:id="rId46"/>
    <p:sldId id="509" r:id="rId47"/>
    <p:sldId id="511" r:id="rId48"/>
    <p:sldId id="517" r:id="rId49"/>
    <p:sldId id="490" r:id="rId50"/>
    <p:sldId id="510" r:id="rId51"/>
    <p:sldId id="512" r:id="rId52"/>
    <p:sldId id="513" r:id="rId53"/>
    <p:sldId id="515" r:id="rId54"/>
    <p:sldId id="520" r:id="rId55"/>
    <p:sldId id="522" r:id="rId56"/>
    <p:sldId id="523" r:id="rId57"/>
    <p:sldId id="524" r:id="rId58"/>
    <p:sldId id="525" r:id="rId59"/>
    <p:sldId id="526" r:id="rId60"/>
    <p:sldId id="485" r:id="rId61"/>
    <p:sldId id="527" r:id="rId62"/>
    <p:sldId id="514" r:id="rId63"/>
    <p:sldId id="486" r:id="rId64"/>
    <p:sldId id="549" r:id="rId65"/>
    <p:sldId id="544" r:id="rId66"/>
    <p:sldId id="552" r:id="rId67"/>
    <p:sldId id="550" r:id="rId68"/>
    <p:sldId id="551" r:id="rId69"/>
    <p:sldId id="545" r:id="rId70"/>
    <p:sldId id="547" r:id="rId71"/>
    <p:sldId id="548" r:id="rId72"/>
    <p:sldId id="556" r:id="rId73"/>
    <p:sldId id="554" r:id="rId74"/>
    <p:sldId id="555" r:id="rId75"/>
    <p:sldId id="557" r:id="rId76"/>
    <p:sldId id="491" r:id="rId77"/>
    <p:sldId id="575" r:id="rId78"/>
    <p:sldId id="621" r:id="rId79"/>
    <p:sldId id="622" r:id="rId80"/>
    <p:sldId id="623" r:id="rId81"/>
    <p:sldId id="624" r:id="rId82"/>
    <p:sldId id="577" r:id="rId83"/>
    <p:sldId id="576" r:id="rId84"/>
    <p:sldId id="537" r:id="rId85"/>
    <p:sldId id="546" r:id="rId86"/>
    <p:sldId id="585" r:id="rId87"/>
    <p:sldId id="487" r:id="rId88"/>
    <p:sldId id="591" r:id="rId89"/>
    <p:sldId id="593" r:id="rId90"/>
    <p:sldId id="620" r:id="rId91"/>
    <p:sldId id="595" r:id="rId92"/>
    <p:sldId id="596" r:id="rId93"/>
    <p:sldId id="597" r:id="rId94"/>
    <p:sldId id="625" r:id="rId95"/>
    <p:sldId id="598" r:id="rId96"/>
    <p:sldId id="599" r:id="rId97"/>
    <p:sldId id="600" r:id="rId98"/>
    <p:sldId id="601" r:id="rId99"/>
    <p:sldId id="604" r:id="rId100"/>
    <p:sldId id="603" r:id="rId101"/>
    <p:sldId id="605" r:id="rId102"/>
    <p:sldId id="606" r:id="rId103"/>
    <p:sldId id="612" r:id="rId104"/>
    <p:sldId id="613" r:id="rId105"/>
    <p:sldId id="614" r:id="rId106"/>
    <p:sldId id="635" r:id="rId107"/>
    <p:sldId id="636" r:id="rId108"/>
    <p:sldId id="637" r:id="rId109"/>
    <p:sldId id="638" r:id="rId110"/>
    <p:sldId id="639" r:id="rId111"/>
    <p:sldId id="626" r:id="rId112"/>
    <p:sldId id="615" r:id="rId113"/>
    <p:sldId id="627" r:id="rId114"/>
    <p:sldId id="628" r:id="rId115"/>
    <p:sldId id="629" r:id="rId116"/>
    <p:sldId id="630" r:id="rId117"/>
    <p:sldId id="631" r:id="rId118"/>
    <p:sldId id="632" r:id="rId119"/>
    <p:sldId id="634" r:id="rId120"/>
    <p:sldId id="643" r:id="rId121"/>
    <p:sldId id="644" r:id="rId122"/>
    <p:sldId id="645" r:id="rId123"/>
    <p:sldId id="646" r:id="rId124"/>
    <p:sldId id="648" r:id="rId125"/>
    <p:sldId id="649" r:id="rId126"/>
    <p:sldId id="650" r:id="rId127"/>
  </p:sldIdLst>
  <p:sldSz cx="12192000" cy="6858000"/>
  <p:notesSz cx="6858000" cy="9144000"/>
  <p:custDataLst>
    <p:tags r:id="rId1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9"/>
        <p:guide pos="380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1" Type="http://schemas.openxmlformats.org/officeDocument/2006/relationships/tags" Target="tags/tag4374.xml"/><Relationship Id="rId130" Type="http://schemas.openxmlformats.org/officeDocument/2006/relationships/tableStyles" Target="tableStyles.xml"/><Relationship Id="rId13" Type="http://schemas.openxmlformats.org/officeDocument/2006/relationships/slide" Target="slides/slide10.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58546516299248"/>
          <c:y val="0.0734503790736198"/>
          <c:w val="0.915007531642914"/>
          <c:h val="0.874310255050659"/>
        </c:manualLayout>
      </c:layout>
      <c:scatterChart>
        <c:scatterStyle val="smoothMarker"/>
        <c:varyColors val="0"/>
        <c:ser>
          <c:idx val="0"/>
          <c:order val="0"/>
          <c:spPr>
            <a:ln w="19050" cap="rnd" cmpd="sng" algn="ctr">
              <a:solidFill>
                <a:schemeClr val="accent1"/>
              </a:solidFill>
              <a:prstDash val="solid"/>
              <a:round/>
            </a:ln>
            <a:effectLst/>
          </c:spPr>
          <c:marker>
            <c:symbol val="circle"/>
            <c:size val="5"/>
            <c:spPr>
              <a:solidFill>
                <a:schemeClr val="accent1"/>
              </a:solidFill>
              <a:ln w="9525" cap="flat" cmpd="sng" algn="ctr">
                <a:solidFill>
                  <a:schemeClr val="accent1"/>
                </a:solidFill>
                <a:prstDash val="solid"/>
                <a:round/>
              </a:ln>
              <a:effectLst/>
            </c:spPr>
          </c:marker>
          <c:dLbls>
            <c:delete val="1"/>
          </c:dLbls>
          <c:trendline>
            <c:spPr>
              <a:ln w="19050" cap="rnd" cmpd="sng" algn="ctr">
                <a:solidFill>
                  <a:schemeClr val="accent1"/>
                </a:solidFill>
                <a:prstDash val="sysDot"/>
                <a:round/>
              </a:ln>
              <a:effectLst/>
            </c:spPr>
            <c:trendlineType val="linear"/>
            <c:dispRSqr val="0"/>
            <c:dispEq val="0"/>
          </c:trendline>
          <c:trendline>
            <c:spPr>
              <a:ln w="19050" cap="rnd" cmpd="sng" algn="ctr">
                <a:solidFill>
                  <a:schemeClr val="accent1"/>
                </a:solidFill>
                <a:prstDash val="sysDot"/>
                <a:round/>
              </a:ln>
              <a:effectLst/>
            </c:spPr>
            <c:trendlineType val="linear"/>
            <c:forward val="0.1"/>
            <c:dispRSqr val="0"/>
            <c:dispEq val="0"/>
          </c:trendline>
          <c:xVal>
            <c:numRef>
              <c:f>[工作簿1]Sheet1!$B$1:$G$1</c:f>
              <c:numCache>
                <c:formatCode>General</c:formatCode>
                <c:ptCount val="6"/>
                <c:pt idx="0">
                  <c:v>0.02</c:v>
                </c:pt>
                <c:pt idx="1">
                  <c:v>0.03</c:v>
                </c:pt>
                <c:pt idx="2">
                  <c:v>0.04</c:v>
                </c:pt>
                <c:pt idx="3">
                  <c:v>0.06</c:v>
                </c:pt>
                <c:pt idx="4">
                  <c:v>0.08</c:v>
                </c:pt>
                <c:pt idx="5">
                  <c:v>0.1</c:v>
                </c:pt>
              </c:numCache>
            </c:numRef>
          </c:xVal>
          <c:yVal>
            <c:numRef>
              <c:f>[工作簿1]Sheet1!$B$2:$G$2</c:f>
              <c:numCache>
                <c:formatCode>General</c:formatCode>
                <c:ptCount val="6"/>
              </c:numCache>
            </c:numRef>
          </c:yVal>
          <c:smooth val="1"/>
        </c:ser>
        <c:ser>
          <c:idx val="1"/>
          <c:order val="1"/>
          <c:tx>
            <c:strRef>
              <c:f>[工作簿1]Sheet1!$A$3</c:f>
              <c:strCache>
                <c:ptCount val="1"/>
                <c:pt idx="0">
                  <c:v>（毫安）</c:v>
                </c:pt>
              </c:strCache>
            </c:strRef>
          </c:tx>
          <c:spPr>
            <a:ln w="19050" cap="rnd" cmpd="sng" algn="ctr">
              <a:solidFill>
                <a:schemeClr val="accent2"/>
              </a:solidFill>
              <a:prstDash val="solid"/>
              <a:round/>
            </a:ln>
            <a:effectLst/>
          </c:spPr>
          <c:marker>
            <c:symbol val="circle"/>
            <c:size val="5"/>
            <c:spPr>
              <a:solidFill>
                <a:schemeClr val="accent2"/>
              </a:solidFill>
              <a:ln w="9525" cap="flat" cmpd="sng" algn="ctr">
                <a:solidFill>
                  <a:schemeClr val="accent2"/>
                </a:solidFill>
                <a:prstDash val="solid"/>
                <a:round/>
              </a:ln>
              <a:effectLst/>
            </c:spPr>
          </c:marker>
          <c:dLbls>
            <c:delete val="1"/>
          </c:dLbls>
          <c:xVal>
            <c:numRef>
              <c:f>[工作簿1]Sheet1!$B$1:$G$1</c:f>
              <c:numCache>
                <c:formatCode>General</c:formatCode>
                <c:ptCount val="6"/>
                <c:pt idx="0">
                  <c:v>0.02</c:v>
                </c:pt>
                <c:pt idx="1">
                  <c:v>0.03</c:v>
                </c:pt>
                <c:pt idx="2">
                  <c:v>0.04</c:v>
                </c:pt>
                <c:pt idx="3">
                  <c:v>0.06</c:v>
                </c:pt>
                <c:pt idx="4">
                  <c:v>0.08</c:v>
                </c:pt>
                <c:pt idx="5">
                  <c:v>0.1</c:v>
                </c:pt>
              </c:numCache>
            </c:numRef>
          </c:xVal>
          <c:yVal>
            <c:numRef>
              <c:f>[工作簿1]Sheet1!$B$3:$G$3</c:f>
              <c:numCache>
                <c:formatCode>General</c:formatCode>
                <c:ptCount val="6"/>
              </c:numCache>
            </c:numRef>
          </c:yVal>
          <c:smooth val="1"/>
        </c:ser>
        <c:ser>
          <c:idx val="2"/>
          <c:order val="2"/>
          <c:tx>
            <c:strRef>
              <c:f>[工作簿1]Sheet1!$A$4</c:f>
              <c:strCache>
                <c:ptCount val="1"/>
                <c:pt idx="0">
                  <c:v>IC</c:v>
                </c:pt>
              </c:strCache>
            </c:strRef>
          </c:tx>
          <c:spPr>
            <a:ln w="19050" cap="rnd" cmpd="sng" algn="ctr">
              <a:solidFill>
                <a:schemeClr val="accent3"/>
              </a:solidFill>
              <a:prstDash val="solid"/>
              <a:round/>
            </a:ln>
            <a:effectLst/>
          </c:spPr>
          <c:marker>
            <c:symbol val="circle"/>
            <c:size val="5"/>
            <c:spPr>
              <a:solidFill>
                <a:schemeClr val="accent3"/>
              </a:solidFill>
              <a:ln w="9525" cap="flat" cmpd="sng" algn="ctr">
                <a:solidFill>
                  <a:schemeClr val="accent3"/>
                </a:solidFill>
                <a:prstDash val="solid"/>
                <a:round/>
              </a:ln>
              <a:effectLst/>
            </c:spPr>
          </c:marker>
          <c:dLbls>
            <c:delete val="1"/>
          </c:dLbls>
          <c:trendline>
            <c:spPr>
              <a:ln w="19050" cap="rnd" cmpd="sng" algn="ctr">
                <a:solidFill>
                  <a:schemeClr val="accent3"/>
                </a:solidFill>
                <a:prstDash val="sysDot"/>
                <a:round/>
              </a:ln>
              <a:effectLst/>
            </c:spPr>
            <c:trendlineType val="linear"/>
            <c:dispRSqr val="0"/>
            <c:dispEq val="0"/>
          </c:trendline>
          <c:trendline>
            <c:spPr>
              <a:ln w="19050" cap="rnd" cmpd="sng" algn="ctr">
                <a:solidFill>
                  <a:schemeClr val="accent3"/>
                </a:solidFill>
                <a:prstDash val="sysDot"/>
                <a:round/>
              </a:ln>
              <a:effectLst/>
            </c:spPr>
            <c:trendlineType val="linear"/>
            <c:forward val="0"/>
            <c:backward val="0.02"/>
            <c:dispRSqr val="0"/>
            <c:dispEq val="1"/>
            <c:trendlineLbl>
              <c:layout/>
              <c:tx>
                <c:rich>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r>
                      <a:rPr lang="en-US" altLang="zh-CN" sz="2400"/>
                      <a:t>Ic</a:t>
                    </a:r>
                    <a:r>
                      <a:rPr sz="2400"/>
                      <a:t> = 35.116 </a:t>
                    </a:r>
                    <a:r>
                      <a:rPr lang="en-US" altLang="zh-CN" sz="2400"/>
                      <a:t>Ib</a:t>
                    </a:r>
                    <a:r>
                      <a:rPr sz="2400"/>
                      <a:t> + 0.1253</a:t>
                    </a:r>
                    <a:endParaRPr sz="2400"/>
                  </a:p>
                </c:rich>
              </c:tx>
              <c:spPr>
                <a:noFill/>
                <a:ln>
                  <a:noFill/>
                </a:ln>
                <a:effectLst/>
              </c:spPr>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p>
              </c:txPr>
            </c:trendlineLbl>
          </c:trendline>
          <c:xVal>
            <c:numRef>
              <c:f>[工作簿1]Sheet1!$B$1:$G$1</c:f>
              <c:numCache>
                <c:formatCode>General</c:formatCode>
                <c:ptCount val="6"/>
                <c:pt idx="0">
                  <c:v>0.02</c:v>
                </c:pt>
                <c:pt idx="1">
                  <c:v>0.03</c:v>
                </c:pt>
                <c:pt idx="2">
                  <c:v>0.04</c:v>
                </c:pt>
                <c:pt idx="3">
                  <c:v>0.06</c:v>
                </c:pt>
                <c:pt idx="4">
                  <c:v>0.08</c:v>
                </c:pt>
                <c:pt idx="5">
                  <c:v>0.1</c:v>
                </c:pt>
              </c:numCache>
            </c:numRef>
          </c:xVal>
          <c:yVal>
            <c:numRef>
              <c:f>[工作簿1]Sheet1!$B$4:$G$4</c:f>
              <c:numCache>
                <c:formatCode>General</c:formatCode>
                <c:ptCount val="6"/>
                <c:pt idx="0">
                  <c:v>0.7</c:v>
                </c:pt>
                <c:pt idx="1">
                  <c:v>1.11</c:v>
                </c:pt>
                <c:pt idx="2">
                  <c:v>1.48</c:v>
                </c:pt>
                <c:pt idx="3">
                  <c:v>2.75</c:v>
                </c:pt>
                <c:pt idx="4">
                  <c:v>2.8</c:v>
                </c:pt>
                <c:pt idx="5">
                  <c:v>3.5</c:v>
                </c:pt>
              </c:numCache>
            </c:numRef>
          </c:yVal>
          <c:smooth val="1"/>
        </c:ser>
        <c:ser>
          <c:idx val="3"/>
          <c:order val="3"/>
          <c:spPr>
            <a:ln w="19050" cap="rnd" cmpd="sng" algn="ctr">
              <a:solidFill>
                <a:schemeClr val="accent4"/>
              </a:solidFill>
              <a:prstDash val="solid"/>
              <a:round/>
            </a:ln>
            <a:effectLst/>
          </c:spPr>
          <c:marker>
            <c:symbol val="circle"/>
            <c:size val="5"/>
            <c:spPr>
              <a:solidFill>
                <a:schemeClr val="accent4"/>
              </a:solidFill>
              <a:ln w="9525" cap="flat" cmpd="sng" algn="ctr">
                <a:solidFill>
                  <a:schemeClr val="accent4"/>
                </a:solidFill>
                <a:prstDash val="solid"/>
                <a:round/>
              </a:ln>
              <a:effectLst/>
            </c:spPr>
          </c:marker>
          <c:dLbls>
            <c:delete val="1"/>
          </c:dLbls>
          <c:xVal>
            <c:numRef>
              <c:f>[工作簿1]Sheet1!$B$1:$G$1</c:f>
              <c:numCache>
                <c:formatCode>General</c:formatCode>
                <c:ptCount val="6"/>
                <c:pt idx="0">
                  <c:v>0.02</c:v>
                </c:pt>
                <c:pt idx="1">
                  <c:v>0.03</c:v>
                </c:pt>
                <c:pt idx="2">
                  <c:v>0.04</c:v>
                </c:pt>
                <c:pt idx="3">
                  <c:v>0.06</c:v>
                </c:pt>
                <c:pt idx="4">
                  <c:v>0.08</c:v>
                </c:pt>
                <c:pt idx="5">
                  <c:v>0.1</c:v>
                </c:pt>
              </c:numCache>
            </c:numRef>
          </c:xVal>
          <c:yVal>
            <c:numRef>
              <c:f>[工作簿1]Sheet1!$B$5:$G$5</c:f>
              <c:numCache>
                <c:formatCode>General</c:formatCode>
                <c:ptCount val="6"/>
              </c:numCache>
            </c:numRef>
          </c:yVal>
          <c:smooth val="1"/>
        </c:ser>
        <c:ser>
          <c:idx val="4"/>
          <c:order val="4"/>
          <c:tx>
            <c:strRef>
              <c:f>[工作簿1]Sheet1!$A$6</c:f>
              <c:strCache>
                <c:ptCount val="1"/>
                <c:pt idx="0">
                  <c:v>（毫安）</c:v>
                </c:pt>
              </c:strCache>
            </c:strRef>
          </c:tx>
          <c:spPr>
            <a:ln w="19050" cap="rnd" cmpd="sng" algn="ctr">
              <a:solidFill>
                <a:schemeClr val="accent5"/>
              </a:solidFill>
              <a:prstDash val="solid"/>
              <a:round/>
            </a:ln>
            <a:effectLst/>
          </c:spPr>
          <c:marker>
            <c:symbol val="circle"/>
            <c:size val="5"/>
            <c:spPr>
              <a:solidFill>
                <a:schemeClr val="accent5"/>
              </a:solidFill>
              <a:ln w="9525" cap="flat" cmpd="sng" algn="ctr">
                <a:solidFill>
                  <a:schemeClr val="accent5"/>
                </a:solidFill>
                <a:prstDash val="solid"/>
                <a:round/>
              </a:ln>
              <a:effectLst/>
            </c:spPr>
          </c:marker>
          <c:dLbls>
            <c:delete val="1"/>
          </c:dLbls>
          <c:xVal>
            <c:numRef>
              <c:f>[工作簿1]Sheet1!$B$1:$G$1</c:f>
              <c:numCache>
                <c:formatCode>General</c:formatCode>
                <c:ptCount val="6"/>
                <c:pt idx="0">
                  <c:v>0.02</c:v>
                </c:pt>
                <c:pt idx="1">
                  <c:v>0.03</c:v>
                </c:pt>
                <c:pt idx="2">
                  <c:v>0.04</c:v>
                </c:pt>
                <c:pt idx="3">
                  <c:v>0.06</c:v>
                </c:pt>
                <c:pt idx="4">
                  <c:v>0.08</c:v>
                </c:pt>
                <c:pt idx="5">
                  <c:v>0.1</c:v>
                </c:pt>
              </c:numCache>
            </c:numRef>
          </c:xVal>
          <c:yVal>
            <c:numRef>
              <c:f>[工作簿1]Sheet1!$B$6:$G$6</c:f>
              <c:numCache>
                <c:formatCode>General</c:formatCode>
                <c:ptCount val="6"/>
              </c:numCache>
            </c:numRef>
          </c:yVal>
          <c:smooth val="1"/>
        </c:ser>
        <c:dLbls>
          <c:showLegendKey val="0"/>
          <c:showVal val="0"/>
          <c:showCatName val="0"/>
          <c:showSerName val="0"/>
          <c:showPercent val="0"/>
          <c:showBubbleSize val="0"/>
        </c:dLbls>
        <c:axId val="678789940"/>
        <c:axId val="825615512"/>
      </c:scatterChart>
      <c:valAx>
        <c:axId val="678789940"/>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25615512"/>
        <c:crosses val="autoZero"/>
        <c:crossBetween val="midCat"/>
      </c:valAx>
      <c:valAx>
        <c:axId val="82561551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878994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image" Target="../media/image102.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image" Target="../media/image11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1.wmf"/><Relationship Id="rId1" Type="http://schemas.openxmlformats.org/officeDocument/2006/relationships/image" Target="../media/image15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tags" Target="../tags/tag4373.xml"/><Relationship Id="rId5" Type="http://schemas.openxmlformats.org/officeDocument/2006/relationships/tags" Target="../tags/tag4372.xml"/><Relationship Id="rId4" Type="http://schemas.openxmlformats.org/officeDocument/2006/relationships/tags" Target="../tags/tag4371.xml"/><Relationship Id="rId3" Type="http://schemas.openxmlformats.org/officeDocument/2006/relationships/tags" Target="../tags/tag4370.xml"/><Relationship Id="rId2" Type="http://schemas.openxmlformats.org/officeDocument/2006/relationships/tags" Target="../tags/tag4369.xml"/><Relationship Id="rId1" Type="http://schemas.openxmlformats.org/officeDocument/2006/relationships/tags" Target="../tags/tag436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5" Type="http://schemas.openxmlformats.org/officeDocument/2006/relationships/tags" Target="../tags/tag428.xml"/><Relationship Id="rId4" Type="http://schemas.openxmlformats.org/officeDocument/2006/relationships/tags" Target="../tags/tag427.xml"/><Relationship Id="rId3" Type="http://schemas.openxmlformats.org/officeDocument/2006/relationships/tags" Target="../tags/tag426.xm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5" Type="http://schemas.openxmlformats.org/officeDocument/2006/relationships/tags" Target="../tags/tag807.xml"/><Relationship Id="rId4" Type="http://schemas.openxmlformats.org/officeDocument/2006/relationships/tags" Target="../tags/tag806.xml"/><Relationship Id="rId3" Type="http://schemas.openxmlformats.org/officeDocument/2006/relationships/tags" Target="../tags/tag805.xm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5" Type="http://schemas.openxmlformats.org/officeDocument/2006/relationships/tags" Target="../tags/tag834.xml"/><Relationship Id="rId4" Type="http://schemas.openxmlformats.org/officeDocument/2006/relationships/tags" Target="../tags/tag833.xml"/><Relationship Id="rId3" Type="http://schemas.openxmlformats.org/officeDocument/2006/relationships/tags" Target="../tags/tag832.xm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5" Type="http://schemas.openxmlformats.org/officeDocument/2006/relationships/tags" Target="../tags/tag1230.xml"/><Relationship Id="rId4" Type="http://schemas.openxmlformats.org/officeDocument/2006/relationships/tags" Target="../tags/tag1229.xml"/><Relationship Id="rId3" Type="http://schemas.openxmlformats.org/officeDocument/2006/relationships/tags" Target="../tags/tag1228.xml"/><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5" Type="http://schemas.openxmlformats.org/officeDocument/2006/relationships/tags" Target="../tags/tag1251.xml"/><Relationship Id="rId4" Type="http://schemas.openxmlformats.org/officeDocument/2006/relationships/tags" Target="../tags/tag1250.xml"/><Relationship Id="rId3" Type="http://schemas.openxmlformats.org/officeDocument/2006/relationships/tags" Target="../tags/tag1249.xm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4" Type="http://schemas.openxmlformats.org/officeDocument/2006/relationships/tags" Target="../tags/tag1262.xml"/><Relationship Id="rId3" Type="http://schemas.openxmlformats.org/officeDocument/2006/relationships/tags" Target="../tags/tag1261.xml"/><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5" Type="http://schemas.openxmlformats.org/officeDocument/2006/relationships/tags" Target="../tags/tag1282.xml"/><Relationship Id="rId4" Type="http://schemas.openxmlformats.org/officeDocument/2006/relationships/tags" Target="../tags/tag1281.xml"/><Relationship Id="rId3" Type="http://schemas.openxmlformats.org/officeDocument/2006/relationships/tags" Target="../tags/tag1280.xml"/><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5" Type="http://schemas.openxmlformats.org/officeDocument/2006/relationships/tags" Target="../tags/tag2514.xml"/><Relationship Id="rId4" Type="http://schemas.openxmlformats.org/officeDocument/2006/relationships/tags" Target="../tags/tag2513.xml"/><Relationship Id="rId3" Type="http://schemas.openxmlformats.org/officeDocument/2006/relationships/tags" Target="../tags/tag2512.xml"/><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8.xml.rels><?xml version="1.0" encoding="UTF-8" standalone="yes"?>
<Relationships xmlns="http://schemas.openxmlformats.org/package/2006/relationships"><Relationship Id="rId4" Type="http://schemas.openxmlformats.org/officeDocument/2006/relationships/tags" Target="../tags/tag2525.xml"/><Relationship Id="rId3" Type="http://schemas.openxmlformats.org/officeDocument/2006/relationships/tags" Target="../tags/tag2524.xm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5" Type="http://schemas.openxmlformats.org/officeDocument/2006/relationships/tags" Target="../tags/tag366.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custDataLst>
              <p:tags r:id="rId3"/>
            </p:custDataLst>
          </p:nvPr>
        </p:nvSpPr>
        <p:spPr/>
      </p:sp>
      <p:sp>
        <p:nvSpPr>
          <p:cNvPr id="3" name="文本占位符 2"/>
          <p:cNvSpPr/>
          <p:nvPr>
            <p:ph type="body" idx="3"/>
            <p:custDataLst>
              <p:tags r:id="rId4"/>
            </p:custDataLst>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custDataLst>
              <p:tags r:id="rId3"/>
            </p:custDataLst>
          </p:nvPr>
        </p:nvSpPr>
        <p:spPr/>
      </p:sp>
      <p:sp>
        <p:nvSpPr>
          <p:cNvPr id="3" name="文本占位符 2"/>
          <p:cNvSpPr/>
          <p:nvPr>
            <p:ph type="body" idx="3"/>
            <p:custDataLst>
              <p:tags r:id="rId4"/>
            </p:custDataLst>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762AD6A0-C615-4EB0-97F7-F641CE3765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p:cNvSpPr>
          <p:nvPr>
            <p:ph type="sldImg" idx="4294967295"/>
            <p:custDataLst>
              <p:tags r:id="rId3"/>
            </p:custDataLst>
          </p:nvPr>
        </p:nvSpPr>
        <p:spPr>
          <a:xfrm>
            <a:off x="381000" y="685800"/>
            <a:ext cx="6096000" cy="3429000"/>
          </a:xfrm>
        </p:spPr>
      </p:sp>
      <p:sp>
        <p:nvSpPr>
          <p:cNvPr id="29698" name="文本占位符 2"/>
          <p:cNvSpPr>
            <a:spLocks noGrp="1" noChangeArrowheads="1"/>
          </p:cNvSpPr>
          <p:nvPr>
            <p:ph type="body" sz="quarter" idx="1"/>
            <p:custDataLst>
              <p:tags r:id="rId4"/>
            </p:custDataLst>
          </p:nvPr>
        </p:nvSpPr>
        <p:spPr bwMode="auto">
          <a:xfrm>
            <a:off x="661988" y="3932238"/>
            <a:ext cx="5295900" cy="3216275"/>
          </a:xfrm>
          <a:prstGeom prst="rect">
            <a:avLst/>
          </a:prstGeom>
          <a:noFill/>
          <a:ln>
            <a:miter lim="800000"/>
          </a:ln>
        </p:spPr>
        <p:txBody>
          <a:bodyPr/>
          <a:lstStyle/>
          <a:p>
            <a:r>
              <a:rPr lang="zh-CN" altLang="en-US" smtClean="0"/>
              <a:t>选第一环：金银肯定是第四环，误差环与相邻的色环相距较远，</a:t>
            </a:r>
            <a:r>
              <a:rPr lang="en-US" altLang="zh-CN" smtClean="0"/>
              <a:t>0-10M</a:t>
            </a:r>
            <a:r>
              <a:rPr lang="zh-CN" altLang="en-US" smtClean="0"/>
              <a:t>；无法辨认时，两边都读一下</a:t>
            </a: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a:xfrm>
            <a:off x="381000" y="685800"/>
            <a:ext cx="6096000" cy="3429000"/>
          </a:xfrm>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fld id="{BAE566BA-7704-49F3-9B9A-03EF80303CD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custDataLst>
              <p:tags r:id="rId3"/>
            </p:custDataLst>
          </p:nvPr>
        </p:nvSpPr>
        <p:spPr>
          <a:xfrm>
            <a:off x="381000" y="685800"/>
            <a:ext cx="6096000" cy="3429000"/>
          </a:xfrm>
        </p:spPr>
      </p:sp>
      <p:sp>
        <p:nvSpPr>
          <p:cNvPr id="12290" name="备注占位符 2"/>
          <p:cNvSpPr>
            <a:spLocks noGrp="1" noChangeArrowheads="1"/>
          </p:cNvSpPr>
          <p:nvPr>
            <p:ph type="body" idx="6"/>
            <p:custDataLst>
              <p:tags r:id="rId4"/>
            </p:custDataLst>
          </p:nvPr>
        </p:nvSpPr>
        <p:spPr bwMode="auto">
          <a:xfrm>
            <a:off x="685800" y="4400550"/>
            <a:ext cx="5486400" cy="3600450"/>
          </a:xfrm>
          <a:prstGeom prst="rect">
            <a:avLst/>
          </a:prstGeom>
          <a:noFill/>
          <a:ln>
            <a:miter lim="800000"/>
          </a:ln>
        </p:spPr>
        <p:txBody>
          <a:bodyPr/>
          <a:lstStyle/>
          <a:p>
            <a:endParaRPr lang="zh-CN" altLang="en-US" smtClean="0"/>
          </a:p>
        </p:txBody>
      </p:sp>
      <p:sp>
        <p:nvSpPr>
          <p:cNvPr id="12291" name="幻灯片编号占位符 3"/>
          <p:cNvSpPr>
            <a:spLocks noGrp="1" noChangeArrowheads="1"/>
          </p:cNvSpPr>
          <p:nvPr>
            <p:ph type="sldNum" sz="quarter" idx="5"/>
            <p:custDataLst>
              <p:tags r:id="rId5"/>
            </p:custDataLst>
          </p:nvPr>
        </p:nvSpPr>
        <p:spPr>
          <a:noFill/>
          <a:ln>
            <a:miter lim="800000"/>
          </a:ln>
        </p:spPr>
        <p:txBody>
          <a:bodyPr/>
          <a:lstStyle/>
          <a:p>
            <a:pPr>
              <a:buFont typeface="Arial" panose="020B0604020202020204" pitchFamily="34" charset="0"/>
              <a:buChar char="•"/>
            </a:pPr>
            <a:fld id="{DFC81F30-6C30-40A0-A007-4B00044D70E9}" type="slidenum">
              <a:rPr lang="zh-CN" altLang="en-US"/>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noTextEdit="1"/>
          </p:cNvSpPr>
          <p:nvPr>
            <p:ph type="sldImg" idx="4294967295"/>
            <p:custDataLst>
              <p:tags r:id="rId3"/>
            </p:custDataLst>
          </p:nvPr>
        </p:nvSpPr>
        <p:spPr>
          <a:xfrm>
            <a:off x="381000" y="685800"/>
            <a:ext cx="6096000" cy="3429000"/>
          </a:xfrm>
        </p:spPr>
      </p:sp>
      <p:sp>
        <p:nvSpPr>
          <p:cNvPr id="14338" name="备注占位符 2"/>
          <p:cNvSpPr>
            <a:spLocks noGrp="1" noChangeArrowheads="1"/>
          </p:cNvSpPr>
          <p:nvPr>
            <p:ph type="body" idx="6"/>
            <p:custDataLst>
              <p:tags r:id="rId4"/>
            </p:custDataLst>
          </p:nvPr>
        </p:nvSpPr>
        <p:spPr bwMode="auto">
          <a:xfrm>
            <a:off x="685800" y="4400550"/>
            <a:ext cx="5486400" cy="3600450"/>
          </a:xfrm>
          <a:prstGeom prst="rect">
            <a:avLst/>
          </a:prstGeom>
          <a:noFill/>
          <a:ln>
            <a:miter lim="800000"/>
          </a:ln>
        </p:spPr>
        <p:txBody>
          <a:bodyPr/>
          <a:lstStyle/>
          <a:p>
            <a:endParaRPr lang="zh-CN" altLang="en-US" smtClean="0"/>
          </a:p>
        </p:txBody>
      </p:sp>
      <p:sp>
        <p:nvSpPr>
          <p:cNvPr id="14339" name="幻灯片编号占位符 3"/>
          <p:cNvSpPr>
            <a:spLocks noGrp="1" noChangeArrowheads="1"/>
          </p:cNvSpPr>
          <p:nvPr>
            <p:ph type="sldNum" sz="quarter" idx="5"/>
            <p:custDataLst>
              <p:tags r:id="rId5"/>
            </p:custDataLst>
          </p:nvPr>
        </p:nvSpPr>
        <p:spPr>
          <a:noFill/>
          <a:ln>
            <a:miter lim="800000"/>
          </a:ln>
        </p:spPr>
        <p:txBody>
          <a:bodyPr/>
          <a:lstStyle/>
          <a:p>
            <a:pPr>
              <a:buFont typeface="Arial" panose="020B0604020202020204" pitchFamily="34" charset="0"/>
              <a:buChar char="•"/>
            </a:pPr>
            <a:fld id="{FA9F0A2E-BDAC-4A0B-914A-AF2348308101}" type="slidenum">
              <a:rPr lang="zh-CN" altLang="en-US"/>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idx="4294967295"/>
            <p:custDataLst>
              <p:tags r:id="rId3"/>
            </p:custDataLst>
          </p:nvPr>
        </p:nvSpPr>
        <p:spPr>
          <a:xfrm>
            <a:off x="381000" y="685800"/>
            <a:ext cx="6096000" cy="3429000"/>
          </a:xfrm>
        </p:spPr>
      </p:sp>
      <p:sp>
        <p:nvSpPr>
          <p:cNvPr id="16386" name="备注占位符 2"/>
          <p:cNvSpPr>
            <a:spLocks noGrp="1" noChangeArrowheads="1"/>
          </p:cNvSpPr>
          <p:nvPr>
            <p:ph type="body" idx="6"/>
            <p:custDataLst>
              <p:tags r:id="rId4"/>
            </p:custDataLst>
          </p:nvPr>
        </p:nvSpPr>
        <p:spPr bwMode="auto">
          <a:xfrm>
            <a:off x="685800" y="4400550"/>
            <a:ext cx="5486400" cy="3600450"/>
          </a:xfrm>
          <a:prstGeom prst="rect">
            <a:avLst/>
          </a:prstGeom>
          <a:noFill/>
          <a:ln>
            <a:miter lim="800000"/>
          </a:ln>
        </p:spPr>
        <p:txBody>
          <a:bodyPr/>
          <a:lstStyle/>
          <a:p>
            <a:endParaRPr lang="zh-CN" altLang="en-US" smtClean="0"/>
          </a:p>
        </p:txBody>
      </p:sp>
      <p:sp>
        <p:nvSpPr>
          <p:cNvPr id="16387" name="幻灯片编号占位符 3"/>
          <p:cNvSpPr>
            <a:spLocks noGrp="1" noChangeArrowheads="1"/>
          </p:cNvSpPr>
          <p:nvPr>
            <p:ph type="sldNum" sz="quarter" idx="5"/>
            <p:custDataLst>
              <p:tags r:id="rId5"/>
            </p:custDataLst>
          </p:nvPr>
        </p:nvSpPr>
        <p:spPr>
          <a:noFill/>
          <a:ln>
            <a:miter lim="800000"/>
          </a:ln>
        </p:spPr>
        <p:txBody>
          <a:bodyPr/>
          <a:lstStyle/>
          <a:p>
            <a:pPr>
              <a:buFont typeface="Arial" panose="020B0604020202020204" pitchFamily="34" charset="0"/>
              <a:buChar char="•"/>
            </a:pPr>
            <a:fld id="{3232C0D8-D34E-41F7-8C8B-FB5AA93116D9}" type="slidenum">
              <a:rPr lang="zh-CN" altLang="en-US"/>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a:t>单击此处编辑标题</a:t>
            </a:r>
            <a:endParaRPr lang="zh-CN" altLang="en-US"/>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tabLst>
                <a:tab pos="1609725" algn="l"/>
              </a:tabLs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a:t>单击此处编辑标题</a:t>
            </a:r>
            <a:endParaRPr lang="zh-CN" altLang="en-US"/>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单击此处编辑文本</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tabLst>
                <a:tab pos="1609725" algn="l"/>
              </a:tabLs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tabLst>
                <a:tab pos="1609725" algn="l"/>
              </a:tabLs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None/>
              <a:defRPr kumimoji="0" lang="zh-CN" altLang="en-US" sz="2000" b="1" i="0" u="none" strike="noStrike" kern="1200" cap="none" spc="20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tabLst>
                <a:tab pos="1609725" algn="l"/>
              </a:tabLs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defRPr kumimoji="0" lang="zh-CN" altLang="en-US" sz="14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image" Target="../media/image1.png"/><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70.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image" Target="../media/image13.png"/><Relationship Id="rId3" Type="http://schemas.openxmlformats.org/officeDocument/2006/relationships/tags" Target="../tags/tag160.xml"/><Relationship Id="rId2" Type="http://schemas.openxmlformats.org/officeDocument/2006/relationships/image" Target="../media/image12.jpeg"/><Relationship Id="rId11" Type="http://schemas.openxmlformats.org/officeDocument/2006/relationships/slideLayout" Target="../slideLayouts/slideLayout2.xml"/><Relationship Id="rId10" Type="http://schemas.openxmlformats.org/officeDocument/2006/relationships/image" Target="../media/image14.png"/><Relationship Id="rId1" Type="http://schemas.openxmlformats.org/officeDocument/2006/relationships/tags" Target="../tags/tag159.xml"/></Relationships>
</file>

<file path=ppt/slides/_rels/slide100.xml.rels><?xml version="1.0" encoding="UTF-8" standalone="yes"?>
<Relationships xmlns="http://schemas.openxmlformats.org/package/2006/relationships"><Relationship Id="rId9" Type="http://schemas.openxmlformats.org/officeDocument/2006/relationships/tags" Target="../tags/tag3196.xml"/><Relationship Id="rId8" Type="http://schemas.openxmlformats.org/officeDocument/2006/relationships/tags" Target="../tags/tag3195.xml"/><Relationship Id="rId7" Type="http://schemas.openxmlformats.org/officeDocument/2006/relationships/tags" Target="../tags/tag3194.xml"/><Relationship Id="rId6" Type="http://schemas.openxmlformats.org/officeDocument/2006/relationships/tags" Target="../tags/tag3193.xml"/><Relationship Id="rId5" Type="http://schemas.openxmlformats.org/officeDocument/2006/relationships/tags" Target="../tags/tag3192.xml"/><Relationship Id="rId4" Type="http://schemas.openxmlformats.org/officeDocument/2006/relationships/tags" Target="../tags/tag3191.xml"/><Relationship Id="rId3" Type="http://schemas.openxmlformats.org/officeDocument/2006/relationships/tags" Target="../tags/tag3190.xml"/><Relationship Id="rId2" Type="http://schemas.openxmlformats.org/officeDocument/2006/relationships/image" Target="../media/image133.png"/><Relationship Id="rId10" Type="http://schemas.openxmlformats.org/officeDocument/2006/relationships/slideLayout" Target="../slideLayouts/slideLayout7.xml"/><Relationship Id="rId1" Type="http://schemas.openxmlformats.org/officeDocument/2006/relationships/tags" Target="../tags/tag3189.xml"/></Relationships>
</file>

<file path=ppt/slides/_rels/slide101.xml.rels><?xml version="1.0" encoding="UTF-8" standalone="yes"?>
<Relationships xmlns="http://schemas.openxmlformats.org/package/2006/relationships"><Relationship Id="rId9" Type="http://schemas.microsoft.com/office/2007/relationships/hdphoto" Target="../media/image144.wdp"/><Relationship Id="rId8" Type="http://schemas.openxmlformats.org/officeDocument/2006/relationships/image" Target="../media/image143.png"/><Relationship Id="rId7" Type="http://schemas.openxmlformats.org/officeDocument/2006/relationships/tags" Target="../tags/tag3202.xml"/><Relationship Id="rId6" Type="http://schemas.openxmlformats.org/officeDocument/2006/relationships/image" Target="../media/image142.png"/><Relationship Id="rId5" Type="http://schemas.openxmlformats.org/officeDocument/2006/relationships/tags" Target="../tags/tag3201.xml"/><Relationship Id="rId4" Type="http://schemas.openxmlformats.org/officeDocument/2006/relationships/tags" Target="../tags/tag3200.xml"/><Relationship Id="rId3" Type="http://schemas.openxmlformats.org/officeDocument/2006/relationships/tags" Target="../tags/tag3199.xml"/><Relationship Id="rId2" Type="http://schemas.openxmlformats.org/officeDocument/2006/relationships/tags" Target="../tags/tag3198.xml"/><Relationship Id="rId14" Type="http://schemas.openxmlformats.org/officeDocument/2006/relationships/slideLayout" Target="../slideLayouts/slideLayout7.xml"/><Relationship Id="rId13" Type="http://schemas.openxmlformats.org/officeDocument/2006/relationships/tags" Target="../tags/tag3206.xml"/><Relationship Id="rId12" Type="http://schemas.openxmlformats.org/officeDocument/2006/relationships/tags" Target="../tags/tag3205.xml"/><Relationship Id="rId11" Type="http://schemas.openxmlformats.org/officeDocument/2006/relationships/tags" Target="../tags/tag3204.xml"/><Relationship Id="rId10" Type="http://schemas.openxmlformats.org/officeDocument/2006/relationships/tags" Target="../tags/tag3203.xml"/><Relationship Id="rId1" Type="http://schemas.openxmlformats.org/officeDocument/2006/relationships/tags" Target="../tags/tag3197.xml"/></Relationships>
</file>

<file path=ppt/slides/_rels/slide102.xml.rels><?xml version="1.0" encoding="UTF-8" standalone="yes"?>
<Relationships xmlns="http://schemas.openxmlformats.org/package/2006/relationships"><Relationship Id="rId9" Type="http://schemas.openxmlformats.org/officeDocument/2006/relationships/tags" Target="../tags/tag3214.xml"/><Relationship Id="rId8" Type="http://schemas.openxmlformats.org/officeDocument/2006/relationships/tags" Target="../tags/tag3213.xml"/><Relationship Id="rId7" Type="http://schemas.openxmlformats.org/officeDocument/2006/relationships/tags" Target="../tags/tag3212.xml"/><Relationship Id="rId6" Type="http://schemas.openxmlformats.org/officeDocument/2006/relationships/tags" Target="../tags/tag3211.xml"/><Relationship Id="rId5" Type="http://schemas.openxmlformats.org/officeDocument/2006/relationships/tags" Target="../tags/tag3210.xml"/><Relationship Id="rId4" Type="http://schemas.openxmlformats.org/officeDocument/2006/relationships/tags" Target="../tags/tag3209.xml"/><Relationship Id="rId3" Type="http://schemas.openxmlformats.org/officeDocument/2006/relationships/tags" Target="../tags/tag3208.xml"/><Relationship Id="rId2" Type="http://schemas.openxmlformats.org/officeDocument/2006/relationships/tags" Target="../tags/tag3207.xml"/><Relationship Id="rId17" Type="http://schemas.openxmlformats.org/officeDocument/2006/relationships/vmlDrawing" Target="../drawings/vmlDrawing19.vml"/><Relationship Id="rId16" Type="http://schemas.openxmlformats.org/officeDocument/2006/relationships/slideLayout" Target="../slideLayouts/slideLayout7.xml"/><Relationship Id="rId15" Type="http://schemas.openxmlformats.org/officeDocument/2006/relationships/tags" Target="../tags/tag3216.xml"/><Relationship Id="rId14" Type="http://schemas.openxmlformats.org/officeDocument/2006/relationships/image" Target="../media/image145.wmf"/><Relationship Id="rId13" Type="http://schemas.openxmlformats.org/officeDocument/2006/relationships/oleObject" Target="../embeddings/oleObject25.bin"/><Relationship Id="rId12" Type="http://schemas.openxmlformats.org/officeDocument/2006/relationships/tags" Target="../tags/tag3215.xml"/><Relationship Id="rId11" Type="http://schemas.openxmlformats.org/officeDocument/2006/relationships/image" Target="../media/image138.wmf"/><Relationship Id="rId10" Type="http://schemas.openxmlformats.org/officeDocument/2006/relationships/oleObject" Target="../embeddings/oleObject24.bin"/><Relationship Id="rId1" Type="http://schemas.openxmlformats.org/officeDocument/2006/relationships/chart" Target="../charts/chart1.xml"/></Relationships>
</file>

<file path=ppt/slides/_rels/slide10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23.xml"/><Relationship Id="rId7" Type="http://schemas.openxmlformats.org/officeDocument/2006/relationships/tags" Target="../tags/tag3222.xml"/><Relationship Id="rId6" Type="http://schemas.openxmlformats.org/officeDocument/2006/relationships/image" Target="../media/image133.png"/><Relationship Id="rId5" Type="http://schemas.openxmlformats.org/officeDocument/2006/relationships/tags" Target="../tags/tag3221.xml"/><Relationship Id="rId4" Type="http://schemas.openxmlformats.org/officeDocument/2006/relationships/tags" Target="../tags/tag3220.xml"/><Relationship Id="rId3" Type="http://schemas.openxmlformats.org/officeDocument/2006/relationships/tags" Target="../tags/tag3219.xml"/><Relationship Id="rId2" Type="http://schemas.openxmlformats.org/officeDocument/2006/relationships/tags" Target="../tags/tag3218.xml"/><Relationship Id="rId1" Type="http://schemas.openxmlformats.org/officeDocument/2006/relationships/tags" Target="../tags/tag3217.xml"/></Relationships>
</file>

<file path=ppt/slides/_rels/slide104.xml.rels><?xml version="1.0" encoding="UTF-8" standalone="yes"?>
<Relationships xmlns="http://schemas.openxmlformats.org/package/2006/relationships"><Relationship Id="rId9" Type="http://schemas.openxmlformats.org/officeDocument/2006/relationships/tags" Target="../tags/tag3232.xml"/><Relationship Id="rId8" Type="http://schemas.openxmlformats.org/officeDocument/2006/relationships/tags" Target="../tags/tag3231.xml"/><Relationship Id="rId7" Type="http://schemas.openxmlformats.org/officeDocument/2006/relationships/tags" Target="../tags/tag3230.xml"/><Relationship Id="rId6" Type="http://schemas.openxmlformats.org/officeDocument/2006/relationships/tags" Target="../tags/tag3229.xml"/><Relationship Id="rId5" Type="http://schemas.openxmlformats.org/officeDocument/2006/relationships/tags" Target="../tags/tag3228.xml"/><Relationship Id="rId4" Type="http://schemas.openxmlformats.org/officeDocument/2006/relationships/tags" Target="../tags/tag3227.xml"/><Relationship Id="rId3" Type="http://schemas.openxmlformats.org/officeDocument/2006/relationships/tags" Target="../tags/tag3226.xml"/><Relationship Id="rId2" Type="http://schemas.openxmlformats.org/officeDocument/2006/relationships/tags" Target="../tags/tag3225.xml"/><Relationship Id="rId11" Type="http://schemas.openxmlformats.org/officeDocument/2006/relationships/slideLayout" Target="../slideLayouts/slideLayout7.xml"/><Relationship Id="rId10" Type="http://schemas.openxmlformats.org/officeDocument/2006/relationships/tags" Target="../tags/tag3233.xml"/><Relationship Id="rId1" Type="http://schemas.openxmlformats.org/officeDocument/2006/relationships/tags" Target="../tags/tag3224.xml"/></Relationships>
</file>

<file path=ppt/slides/_rels/slide10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38.xml"/><Relationship Id="rId5" Type="http://schemas.openxmlformats.org/officeDocument/2006/relationships/tags" Target="../tags/tag3237.xml"/><Relationship Id="rId4" Type="http://schemas.openxmlformats.org/officeDocument/2006/relationships/tags" Target="../tags/tag3236.xml"/><Relationship Id="rId3" Type="http://schemas.openxmlformats.org/officeDocument/2006/relationships/tags" Target="../tags/tag3235.xml"/><Relationship Id="rId2" Type="http://schemas.openxmlformats.org/officeDocument/2006/relationships/image" Target="../media/image140.png"/><Relationship Id="rId1" Type="http://schemas.openxmlformats.org/officeDocument/2006/relationships/tags" Target="../tags/tag3234.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45.xml"/><Relationship Id="rId7" Type="http://schemas.openxmlformats.org/officeDocument/2006/relationships/tags" Target="../tags/tag3244.xml"/><Relationship Id="rId6" Type="http://schemas.openxmlformats.org/officeDocument/2006/relationships/image" Target="../media/image146.png"/><Relationship Id="rId5" Type="http://schemas.openxmlformats.org/officeDocument/2006/relationships/tags" Target="../tags/tag3243.xml"/><Relationship Id="rId4" Type="http://schemas.openxmlformats.org/officeDocument/2006/relationships/tags" Target="../tags/tag3242.xml"/><Relationship Id="rId3" Type="http://schemas.openxmlformats.org/officeDocument/2006/relationships/tags" Target="../tags/tag3241.xml"/><Relationship Id="rId2" Type="http://schemas.openxmlformats.org/officeDocument/2006/relationships/tags" Target="../tags/tag3240.xml"/><Relationship Id="rId1" Type="http://schemas.openxmlformats.org/officeDocument/2006/relationships/tags" Target="../tags/tag3239.xml"/></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52.xml"/><Relationship Id="rId7" Type="http://schemas.openxmlformats.org/officeDocument/2006/relationships/tags" Target="../tags/tag3251.xml"/><Relationship Id="rId6" Type="http://schemas.openxmlformats.org/officeDocument/2006/relationships/tags" Target="../tags/tag3250.xml"/><Relationship Id="rId5" Type="http://schemas.openxmlformats.org/officeDocument/2006/relationships/image" Target="../media/image146.png"/><Relationship Id="rId4" Type="http://schemas.openxmlformats.org/officeDocument/2006/relationships/tags" Target="../tags/tag3249.xml"/><Relationship Id="rId3" Type="http://schemas.openxmlformats.org/officeDocument/2006/relationships/tags" Target="../tags/tag3248.xml"/><Relationship Id="rId2" Type="http://schemas.openxmlformats.org/officeDocument/2006/relationships/tags" Target="../tags/tag3247.xml"/><Relationship Id="rId1" Type="http://schemas.openxmlformats.org/officeDocument/2006/relationships/tags" Target="../tags/tag3246.xml"/></Relationships>
</file>

<file path=ppt/slides/_rels/slide108.xml.rels><?xml version="1.0" encoding="UTF-8" standalone="yes"?>
<Relationships xmlns="http://schemas.openxmlformats.org/package/2006/relationships"><Relationship Id="rId9" Type="http://schemas.openxmlformats.org/officeDocument/2006/relationships/tags" Target="../tags/tag3260.xml"/><Relationship Id="rId8" Type="http://schemas.openxmlformats.org/officeDocument/2006/relationships/tags" Target="../tags/tag3259.xml"/><Relationship Id="rId7" Type="http://schemas.openxmlformats.org/officeDocument/2006/relationships/tags" Target="../tags/tag3258.xml"/><Relationship Id="rId6" Type="http://schemas.openxmlformats.org/officeDocument/2006/relationships/tags" Target="../tags/tag3257.xml"/><Relationship Id="rId5" Type="http://schemas.openxmlformats.org/officeDocument/2006/relationships/image" Target="../media/image147.png"/><Relationship Id="rId4" Type="http://schemas.openxmlformats.org/officeDocument/2006/relationships/tags" Target="../tags/tag3256.xml"/><Relationship Id="rId3" Type="http://schemas.openxmlformats.org/officeDocument/2006/relationships/tags" Target="../tags/tag3255.xml"/><Relationship Id="rId2" Type="http://schemas.openxmlformats.org/officeDocument/2006/relationships/tags" Target="../tags/tag3254.xml"/><Relationship Id="rId10" Type="http://schemas.openxmlformats.org/officeDocument/2006/relationships/slideLayout" Target="../slideLayouts/slideLayout7.xml"/><Relationship Id="rId1" Type="http://schemas.openxmlformats.org/officeDocument/2006/relationships/tags" Target="../tags/tag3253.xml"/></Relationships>
</file>

<file path=ppt/slides/_rels/slide109.xml.rels><?xml version="1.0" encoding="UTF-8" standalone="yes"?>
<Relationships xmlns="http://schemas.openxmlformats.org/package/2006/relationships"><Relationship Id="rId99" Type="http://schemas.openxmlformats.org/officeDocument/2006/relationships/tags" Target="../tags/tag3355.xml"/><Relationship Id="rId98" Type="http://schemas.openxmlformats.org/officeDocument/2006/relationships/tags" Target="../tags/tag3354.xml"/><Relationship Id="rId97" Type="http://schemas.openxmlformats.org/officeDocument/2006/relationships/tags" Target="../tags/tag3353.xml"/><Relationship Id="rId96" Type="http://schemas.openxmlformats.org/officeDocument/2006/relationships/tags" Target="../tags/tag3352.xml"/><Relationship Id="rId95" Type="http://schemas.openxmlformats.org/officeDocument/2006/relationships/tags" Target="../tags/tag3351.xml"/><Relationship Id="rId94" Type="http://schemas.openxmlformats.org/officeDocument/2006/relationships/tags" Target="../tags/tag3350.xml"/><Relationship Id="rId93" Type="http://schemas.openxmlformats.org/officeDocument/2006/relationships/image" Target="../media/image149.wmf"/><Relationship Id="rId92" Type="http://schemas.openxmlformats.org/officeDocument/2006/relationships/oleObject" Target="../embeddings/oleObject27.bin"/><Relationship Id="rId91" Type="http://schemas.openxmlformats.org/officeDocument/2006/relationships/tags" Target="../tags/tag3349.xml"/><Relationship Id="rId90" Type="http://schemas.openxmlformats.org/officeDocument/2006/relationships/image" Target="../media/image148.wmf"/><Relationship Id="rId9" Type="http://schemas.openxmlformats.org/officeDocument/2006/relationships/tags" Target="../tags/tag3269.xml"/><Relationship Id="rId89" Type="http://schemas.openxmlformats.org/officeDocument/2006/relationships/oleObject" Target="../embeddings/oleObject26.bin"/><Relationship Id="rId88" Type="http://schemas.openxmlformats.org/officeDocument/2006/relationships/tags" Target="../tags/tag3348.xml"/><Relationship Id="rId87" Type="http://schemas.openxmlformats.org/officeDocument/2006/relationships/tags" Target="../tags/tag3347.xml"/><Relationship Id="rId86" Type="http://schemas.openxmlformats.org/officeDocument/2006/relationships/tags" Target="../tags/tag3346.xml"/><Relationship Id="rId85" Type="http://schemas.openxmlformats.org/officeDocument/2006/relationships/tags" Target="../tags/tag3345.xml"/><Relationship Id="rId84" Type="http://schemas.openxmlformats.org/officeDocument/2006/relationships/tags" Target="../tags/tag3344.xml"/><Relationship Id="rId83" Type="http://schemas.openxmlformats.org/officeDocument/2006/relationships/tags" Target="../tags/tag3343.xml"/><Relationship Id="rId82" Type="http://schemas.openxmlformats.org/officeDocument/2006/relationships/tags" Target="../tags/tag3342.xml"/><Relationship Id="rId81" Type="http://schemas.openxmlformats.org/officeDocument/2006/relationships/tags" Target="../tags/tag3341.xml"/><Relationship Id="rId80" Type="http://schemas.openxmlformats.org/officeDocument/2006/relationships/tags" Target="../tags/tag3340.xml"/><Relationship Id="rId8" Type="http://schemas.openxmlformats.org/officeDocument/2006/relationships/tags" Target="../tags/tag3268.xml"/><Relationship Id="rId79" Type="http://schemas.openxmlformats.org/officeDocument/2006/relationships/tags" Target="../tags/tag3339.xml"/><Relationship Id="rId78" Type="http://schemas.openxmlformats.org/officeDocument/2006/relationships/tags" Target="../tags/tag3338.xml"/><Relationship Id="rId77" Type="http://schemas.openxmlformats.org/officeDocument/2006/relationships/tags" Target="../tags/tag3337.xml"/><Relationship Id="rId76" Type="http://schemas.openxmlformats.org/officeDocument/2006/relationships/tags" Target="../tags/tag3336.xml"/><Relationship Id="rId75" Type="http://schemas.openxmlformats.org/officeDocument/2006/relationships/tags" Target="../tags/tag3335.xml"/><Relationship Id="rId74" Type="http://schemas.openxmlformats.org/officeDocument/2006/relationships/tags" Target="../tags/tag3334.xml"/><Relationship Id="rId73" Type="http://schemas.openxmlformats.org/officeDocument/2006/relationships/tags" Target="../tags/tag3333.xml"/><Relationship Id="rId72" Type="http://schemas.openxmlformats.org/officeDocument/2006/relationships/tags" Target="../tags/tag3332.xml"/><Relationship Id="rId71" Type="http://schemas.openxmlformats.org/officeDocument/2006/relationships/tags" Target="../tags/tag3331.xml"/><Relationship Id="rId70" Type="http://schemas.openxmlformats.org/officeDocument/2006/relationships/tags" Target="../tags/tag3330.xml"/><Relationship Id="rId7" Type="http://schemas.openxmlformats.org/officeDocument/2006/relationships/tags" Target="../tags/tag3267.xml"/><Relationship Id="rId69" Type="http://schemas.openxmlformats.org/officeDocument/2006/relationships/tags" Target="../tags/tag3329.xml"/><Relationship Id="rId68" Type="http://schemas.openxmlformats.org/officeDocument/2006/relationships/tags" Target="../tags/tag3328.xml"/><Relationship Id="rId67" Type="http://schemas.openxmlformats.org/officeDocument/2006/relationships/tags" Target="../tags/tag3327.xml"/><Relationship Id="rId66" Type="http://schemas.openxmlformats.org/officeDocument/2006/relationships/tags" Target="../tags/tag3326.xml"/><Relationship Id="rId65" Type="http://schemas.openxmlformats.org/officeDocument/2006/relationships/tags" Target="../tags/tag3325.xml"/><Relationship Id="rId64" Type="http://schemas.openxmlformats.org/officeDocument/2006/relationships/tags" Target="../tags/tag3324.xml"/><Relationship Id="rId63" Type="http://schemas.openxmlformats.org/officeDocument/2006/relationships/tags" Target="../tags/tag3323.xml"/><Relationship Id="rId62" Type="http://schemas.openxmlformats.org/officeDocument/2006/relationships/tags" Target="../tags/tag3322.xml"/><Relationship Id="rId61" Type="http://schemas.openxmlformats.org/officeDocument/2006/relationships/tags" Target="../tags/tag3321.xml"/><Relationship Id="rId60" Type="http://schemas.openxmlformats.org/officeDocument/2006/relationships/tags" Target="../tags/tag3320.xml"/><Relationship Id="rId6" Type="http://schemas.openxmlformats.org/officeDocument/2006/relationships/tags" Target="../tags/tag3266.xml"/><Relationship Id="rId59" Type="http://schemas.openxmlformats.org/officeDocument/2006/relationships/tags" Target="../tags/tag3319.xml"/><Relationship Id="rId58" Type="http://schemas.openxmlformats.org/officeDocument/2006/relationships/tags" Target="../tags/tag3318.xml"/><Relationship Id="rId57" Type="http://schemas.openxmlformats.org/officeDocument/2006/relationships/tags" Target="../tags/tag3317.xml"/><Relationship Id="rId56" Type="http://schemas.openxmlformats.org/officeDocument/2006/relationships/tags" Target="../tags/tag3316.xml"/><Relationship Id="rId55" Type="http://schemas.openxmlformats.org/officeDocument/2006/relationships/tags" Target="../tags/tag3315.xml"/><Relationship Id="rId54" Type="http://schemas.openxmlformats.org/officeDocument/2006/relationships/tags" Target="../tags/tag3314.xml"/><Relationship Id="rId53" Type="http://schemas.openxmlformats.org/officeDocument/2006/relationships/tags" Target="../tags/tag3313.xml"/><Relationship Id="rId52" Type="http://schemas.openxmlformats.org/officeDocument/2006/relationships/tags" Target="../tags/tag3312.xml"/><Relationship Id="rId51" Type="http://schemas.openxmlformats.org/officeDocument/2006/relationships/tags" Target="../tags/tag3311.xml"/><Relationship Id="rId50" Type="http://schemas.openxmlformats.org/officeDocument/2006/relationships/tags" Target="../tags/tag3310.xml"/><Relationship Id="rId5" Type="http://schemas.openxmlformats.org/officeDocument/2006/relationships/tags" Target="../tags/tag3265.xml"/><Relationship Id="rId49" Type="http://schemas.openxmlformats.org/officeDocument/2006/relationships/tags" Target="../tags/tag3309.xml"/><Relationship Id="rId48" Type="http://schemas.openxmlformats.org/officeDocument/2006/relationships/tags" Target="../tags/tag3308.xml"/><Relationship Id="rId47" Type="http://schemas.openxmlformats.org/officeDocument/2006/relationships/tags" Target="../tags/tag3307.xml"/><Relationship Id="rId46" Type="http://schemas.openxmlformats.org/officeDocument/2006/relationships/tags" Target="../tags/tag3306.xml"/><Relationship Id="rId45" Type="http://schemas.openxmlformats.org/officeDocument/2006/relationships/tags" Target="../tags/tag3305.xml"/><Relationship Id="rId44" Type="http://schemas.openxmlformats.org/officeDocument/2006/relationships/tags" Target="../tags/tag3304.xml"/><Relationship Id="rId43" Type="http://schemas.openxmlformats.org/officeDocument/2006/relationships/tags" Target="../tags/tag3303.xml"/><Relationship Id="rId42" Type="http://schemas.openxmlformats.org/officeDocument/2006/relationships/tags" Target="../tags/tag3302.xml"/><Relationship Id="rId41" Type="http://schemas.openxmlformats.org/officeDocument/2006/relationships/tags" Target="../tags/tag3301.xml"/><Relationship Id="rId40" Type="http://schemas.openxmlformats.org/officeDocument/2006/relationships/tags" Target="../tags/tag3300.xml"/><Relationship Id="rId4" Type="http://schemas.openxmlformats.org/officeDocument/2006/relationships/tags" Target="../tags/tag3264.xml"/><Relationship Id="rId39" Type="http://schemas.openxmlformats.org/officeDocument/2006/relationships/tags" Target="../tags/tag3299.xml"/><Relationship Id="rId38" Type="http://schemas.openxmlformats.org/officeDocument/2006/relationships/tags" Target="../tags/tag3298.xml"/><Relationship Id="rId37" Type="http://schemas.openxmlformats.org/officeDocument/2006/relationships/tags" Target="../tags/tag3297.xml"/><Relationship Id="rId36" Type="http://schemas.openxmlformats.org/officeDocument/2006/relationships/tags" Target="../tags/tag3296.xml"/><Relationship Id="rId35" Type="http://schemas.openxmlformats.org/officeDocument/2006/relationships/tags" Target="../tags/tag3295.xml"/><Relationship Id="rId34" Type="http://schemas.openxmlformats.org/officeDocument/2006/relationships/tags" Target="../tags/tag3294.xml"/><Relationship Id="rId33" Type="http://schemas.openxmlformats.org/officeDocument/2006/relationships/tags" Target="../tags/tag3293.xml"/><Relationship Id="rId32" Type="http://schemas.openxmlformats.org/officeDocument/2006/relationships/tags" Target="../tags/tag3292.xml"/><Relationship Id="rId31" Type="http://schemas.openxmlformats.org/officeDocument/2006/relationships/tags" Target="../tags/tag3291.xml"/><Relationship Id="rId30" Type="http://schemas.openxmlformats.org/officeDocument/2006/relationships/tags" Target="../tags/tag3290.xml"/><Relationship Id="rId3" Type="http://schemas.openxmlformats.org/officeDocument/2006/relationships/tags" Target="../tags/tag3263.xml"/><Relationship Id="rId29" Type="http://schemas.openxmlformats.org/officeDocument/2006/relationships/tags" Target="../tags/tag3289.xml"/><Relationship Id="rId28" Type="http://schemas.openxmlformats.org/officeDocument/2006/relationships/tags" Target="../tags/tag3288.xml"/><Relationship Id="rId27" Type="http://schemas.openxmlformats.org/officeDocument/2006/relationships/tags" Target="../tags/tag3287.xml"/><Relationship Id="rId26" Type="http://schemas.openxmlformats.org/officeDocument/2006/relationships/tags" Target="../tags/tag3286.xml"/><Relationship Id="rId25" Type="http://schemas.openxmlformats.org/officeDocument/2006/relationships/tags" Target="../tags/tag3285.xml"/><Relationship Id="rId24" Type="http://schemas.openxmlformats.org/officeDocument/2006/relationships/tags" Target="../tags/tag3284.xml"/><Relationship Id="rId23" Type="http://schemas.openxmlformats.org/officeDocument/2006/relationships/tags" Target="../tags/tag3283.xml"/><Relationship Id="rId22" Type="http://schemas.openxmlformats.org/officeDocument/2006/relationships/tags" Target="../tags/tag3282.xml"/><Relationship Id="rId21" Type="http://schemas.openxmlformats.org/officeDocument/2006/relationships/tags" Target="../tags/tag3281.xml"/><Relationship Id="rId20" Type="http://schemas.openxmlformats.org/officeDocument/2006/relationships/tags" Target="../tags/tag3280.xml"/><Relationship Id="rId2" Type="http://schemas.openxmlformats.org/officeDocument/2006/relationships/tags" Target="../tags/tag3262.xml"/><Relationship Id="rId19" Type="http://schemas.openxmlformats.org/officeDocument/2006/relationships/tags" Target="../tags/tag3279.xml"/><Relationship Id="rId18" Type="http://schemas.openxmlformats.org/officeDocument/2006/relationships/tags" Target="../tags/tag3278.xml"/><Relationship Id="rId17" Type="http://schemas.openxmlformats.org/officeDocument/2006/relationships/tags" Target="../tags/tag3277.xml"/><Relationship Id="rId16" Type="http://schemas.openxmlformats.org/officeDocument/2006/relationships/tags" Target="../tags/tag3276.xml"/><Relationship Id="rId15" Type="http://schemas.openxmlformats.org/officeDocument/2006/relationships/tags" Target="../tags/tag3275.xml"/><Relationship Id="rId14" Type="http://schemas.openxmlformats.org/officeDocument/2006/relationships/tags" Target="../tags/tag3274.xml"/><Relationship Id="rId13" Type="http://schemas.openxmlformats.org/officeDocument/2006/relationships/tags" Target="../tags/tag3273.xml"/><Relationship Id="rId12" Type="http://schemas.openxmlformats.org/officeDocument/2006/relationships/tags" Target="../tags/tag3272.xml"/><Relationship Id="rId11" Type="http://schemas.openxmlformats.org/officeDocument/2006/relationships/tags" Target="../tags/tag3271.xml"/><Relationship Id="rId104" Type="http://schemas.openxmlformats.org/officeDocument/2006/relationships/vmlDrawing" Target="../drawings/vmlDrawing20.vml"/><Relationship Id="rId103" Type="http://schemas.openxmlformats.org/officeDocument/2006/relationships/slideLayout" Target="../slideLayouts/slideLayout7.xml"/><Relationship Id="rId102" Type="http://schemas.openxmlformats.org/officeDocument/2006/relationships/tags" Target="../tags/tag3358.xml"/><Relationship Id="rId101" Type="http://schemas.openxmlformats.org/officeDocument/2006/relationships/tags" Target="../tags/tag3357.xml"/><Relationship Id="rId100" Type="http://schemas.openxmlformats.org/officeDocument/2006/relationships/tags" Target="../tags/tag3356.xml"/><Relationship Id="rId10" Type="http://schemas.openxmlformats.org/officeDocument/2006/relationships/tags" Target="../tags/tag3270.xml"/><Relationship Id="rId1" Type="http://schemas.openxmlformats.org/officeDocument/2006/relationships/tags" Target="../tags/tag3261.xml"/></Relationships>
</file>

<file path=ppt/slides/_rels/slide11.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image" Target="NULL" TargetMode="External"/><Relationship Id="rId7" Type="http://schemas.openxmlformats.org/officeDocument/2006/relationships/image" Target="../media/image16.jpeg"/><Relationship Id="rId6" Type="http://schemas.openxmlformats.org/officeDocument/2006/relationships/tags" Target="../tags/tag170.xml"/><Relationship Id="rId5" Type="http://schemas.openxmlformats.org/officeDocument/2006/relationships/image" Target="../media/image15.png"/><Relationship Id="rId4" Type="http://schemas.openxmlformats.org/officeDocument/2006/relationships/tags" Target="../tags/tag169.xml"/><Relationship Id="rId3" Type="http://schemas.openxmlformats.org/officeDocument/2006/relationships/tags" Target="../tags/tag168.xml"/><Relationship Id="rId24" Type="http://schemas.openxmlformats.org/officeDocument/2006/relationships/slideLayout" Target="../slideLayouts/slideLayout7.xml"/><Relationship Id="rId23" Type="http://schemas.openxmlformats.org/officeDocument/2006/relationships/tags" Target="../tags/tag181.xml"/><Relationship Id="rId22" Type="http://schemas.openxmlformats.org/officeDocument/2006/relationships/tags" Target="../tags/tag180.xml"/><Relationship Id="rId21" Type="http://schemas.openxmlformats.org/officeDocument/2006/relationships/tags" Target="../tags/tag179.xml"/><Relationship Id="rId20" Type="http://schemas.openxmlformats.org/officeDocument/2006/relationships/image" Target="../media/image20.jpeg"/><Relationship Id="rId2" Type="http://schemas.openxmlformats.org/officeDocument/2006/relationships/tags" Target="../tags/tag167.xml"/><Relationship Id="rId19" Type="http://schemas.openxmlformats.org/officeDocument/2006/relationships/tags" Target="../tags/tag178.xml"/><Relationship Id="rId18" Type="http://schemas.openxmlformats.org/officeDocument/2006/relationships/image" Target="../media/image19.jpeg"/><Relationship Id="rId17" Type="http://schemas.openxmlformats.org/officeDocument/2006/relationships/tags" Target="../tags/tag177.xml"/><Relationship Id="rId16" Type="http://schemas.openxmlformats.org/officeDocument/2006/relationships/image" Target="../media/image18.png"/><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image" Target="../media/image17.png"/><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6.xml"/></Relationships>
</file>

<file path=ppt/slides/_rels/slide110.xml.rels><?xml version="1.0" encoding="UTF-8" standalone="yes"?>
<Relationships xmlns="http://schemas.openxmlformats.org/package/2006/relationships"><Relationship Id="rId9" Type="http://schemas.openxmlformats.org/officeDocument/2006/relationships/tags" Target="../tags/tag3365.xml"/><Relationship Id="rId81" Type="http://schemas.openxmlformats.org/officeDocument/2006/relationships/vmlDrawing" Target="../drawings/vmlDrawing21.vml"/><Relationship Id="rId80" Type="http://schemas.openxmlformats.org/officeDocument/2006/relationships/slideLayout" Target="../slideLayouts/slideLayout7.xml"/><Relationship Id="rId8" Type="http://schemas.openxmlformats.org/officeDocument/2006/relationships/tags" Target="../tags/tag3364.xml"/><Relationship Id="rId79" Type="http://schemas.openxmlformats.org/officeDocument/2006/relationships/tags" Target="../tags/tag3431.xml"/><Relationship Id="rId78" Type="http://schemas.openxmlformats.org/officeDocument/2006/relationships/tags" Target="../tags/tag3430.xml"/><Relationship Id="rId77" Type="http://schemas.openxmlformats.org/officeDocument/2006/relationships/tags" Target="../tags/tag3429.xml"/><Relationship Id="rId76" Type="http://schemas.openxmlformats.org/officeDocument/2006/relationships/image" Target="../media/image152.wmf"/><Relationship Id="rId75" Type="http://schemas.openxmlformats.org/officeDocument/2006/relationships/oleObject" Target="../embeddings/oleObject30.bin"/><Relationship Id="rId74" Type="http://schemas.openxmlformats.org/officeDocument/2006/relationships/tags" Target="../tags/tag3428.xml"/><Relationship Id="rId73" Type="http://schemas.openxmlformats.org/officeDocument/2006/relationships/tags" Target="../tags/tag3427.xml"/><Relationship Id="rId72" Type="http://schemas.openxmlformats.org/officeDocument/2006/relationships/tags" Target="../tags/tag3426.xml"/><Relationship Id="rId71" Type="http://schemas.openxmlformats.org/officeDocument/2006/relationships/tags" Target="../tags/tag3425.xml"/><Relationship Id="rId70" Type="http://schemas.openxmlformats.org/officeDocument/2006/relationships/tags" Target="../tags/tag3424.xml"/><Relationship Id="rId7" Type="http://schemas.openxmlformats.org/officeDocument/2006/relationships/tags" Target="../tags/tag3363.xml"/><Relationship Id="rId69" Type="http://schemas.openxmlformats.org/officeDocument/2006/relationships/image" Target="../media/image151.wmf"/><Relationship Id="rId68" Type="http://schemas.openxmlformats.org/officeDocument/2006/relationships/oleObject" Target="../embeddings/oleObject29.bin"/><Relationship Id="rId67" Type="http://schemas.openxmlformats.org/officeDocument/2006/relationships/tags" Target="../tags/tag3423.xml"/><Relationship Id="rId66" Type="http://schemas.openxmlformats.org/officeDocument/2006/relationships/tags" Target="../tags/tag3422.xml"/><Relationship Id="rId65" Type="http://schemas.openxmlformats.org/officeDocument/2006/relationships/tags" Target="../tags/tag3421.xml"/><Relationship Id="rId64" Type="http://schemas.openxmlformats.org/officeDocument/2006/relationships/tags" Target="../tags/tag3420.xml"/><Relationship Id="rId63" Type="http://schemas.openxmlformats.org/officeDocument/2006/relationships/tags" Target="../tags/tag3419.xml"/><Relationship Id="rId62" Type="http://schemas.openxmlformats.org/officeDocument/2006/relationships/tags" Target="../tags/tag3418.xml"/><Relationship Id="rId61" Type="http://schemas.openxmlformats.org/officeDocument/2006/relationships/tags" Target="../tags/tag3417.xml"/><Relationship Id="rId60" Type="http://schemas.openxmlformats.org/officeDocument/2006/relationships/tags" Target="../tags/tag3416.xml"/><Relationship Id="rId6" Type="http://schemas.openxmlformats.org/officeDocument/2006/relationships/tags" Target="../tags/tag3362.xml"/><Relationship Id="rId59" Type="http://schemas.openxmlformats.org/officeDocument/2006/relationships/tags" Target="../tags/tag3415.xml"/><Relationship Id="rId58" Type="http://schemas.openxmlformats.org/officeDocument/2006/relationships/tags" Target="../tags/tag3414.xml"/><Relationship Id="rId57" Type="http://schemas.openxmlformats.org/officeDocument/2006/relationships/tags" Target="../tags/tag3413.xml"/><Relationship Id="rId56" Type="http://schemas.openxmlformats.org/officeDocument/2006/relationships/tags" Target="../tags/tag3412.xml"/><Relationship Id="rId55" Type="http://schemas.openxmlformats.org/officeDocument/2006/relationships/tags" Target="../tags/tag3411.xml"/><Relationship Id="rId54" Type="http://schemas.openxmlformats.org/officeDocument/2006/relationships/tags" Target="../tags/tag3410.xml"/><Relationship Id="rId53" Type="http://schemas.openxmlformats.org/officeDocument/2006/relationships/tags" Target="../tags/tag3409.xml"/><Relationship Id="rId52" Type="http://schemas.openxmlformats.org/officeDocument/2006/relationships/tags" Target="../tags/tag3408.xml"/><Relationship Id="rId51" Type="http://schemas.openxmlformats.org/officeDocument/2006/relationships/tags" Target="../tags/tag3407.xml"/><Relationship Id="rId50" Type="http://schemas.openxmlformats.org/officeDocument/2006/relationships/tags" Target="../tags/tag3406.xml"/><Relationship Id="rId5" Type="http://schemas.openxmlformats.org/officeDocument/2006/relationships/tags" Target="../tags/tag3361.xml"/><Relationship Id="rId49" Type="http://schemas.openxmlformats.org/officeDocument/2006/relationships/tags" Target="../tags/tag3405.xml"/><Relationship Id="rId48" Type="http://schemas.openxmlformats.org/officeDocument/2006/relationships/tags" Target="../tags/tag3404.xml"/><Relationship Id="rId47" Type="http://schemas.openxmlformats.org/officeDocument/2006/relationships/tags" Target="../tags/tag3403.xml"/><Relationship Id="rId46" Type="http://schemas.openxmlformats.org/officeDocument/2006/relationships/tags" Target="../tags/tag3402.xml"/><Relationship Id="rId45" Type="http://schemas.openxmlformats.org/officeDocument/2006/relationships/tags" Target="../tags/tag3401.xml"/><Relationship Id="rId44" Type="http://schemas.openxmlformats.org/officeDocument/2006/relationships/tags" Target="../tags/tag3400.xml"/><Relationship Id="rId43" Type="http://schemas.openxmlformats.org/officeDocument/2006/relationships/tags" Target="../tags/tag3399.xml"/><Relationship Id="rId42" Type="http://schemas.openxmlformats.org/officeDocument/2006/relationships/tags" Target="../tags/tag3398.xml"/><Relationship Id="rId41" Type="http://schemas.openxmlformats.org/officeDocument/2006/relationships/tags" Target="../tags/tag3397.xml"/><Relationship Id="rId40" Type="http://schemas.openxmlformats.org/officeDocument/2006/relationships/tags" Target="../tags/tag3396.xml"/><Relationship Id="rId4" Type="http://schemas.openxmlformats.org/officeDocument/2006/relationships/tags" Target="../tags/tag3360.xml"/><Relationship Id="rId39" Type="http://schemas.openxmlformats.org/officeDocument/2006/relationships/tags" Target="../tags/tag3395.xml"/><Relationship Id="rId38" Type="http://schemas.openxmlformats.org/officeDocument/2006/relationships/tags" Target="../tags/tag3394.xml"/><Relationship Id="rId37" Type="http://schemas.openxmlformats.org/officeDocument/2006/relationships/tags" Target="../tags/tag3393.xml"/><Relationship Id="rId36" Type="http://schemas.openxmlformats.org/officeDocument/2006/relationships/tags" Target="../tags/tag3392.xml"/><Relationship Id="rId35" Type="http://schemas.openxmlformats.org/officeDocument/2006/relationships/tags" Target="../tags/tag3391.xml"/><Relationship Id="rId34" Type="http://schemas.openxmlformats.org/officeDocument/2006/relationships/tags" Target="../tags/tag3390.xml"/><Relationship Id="rId33" Type="http://schemas.openxmlformats.org/officeDocument/2006/relationships/tags" Target="../tags/tag3389.xml"/><Relationship Id="rId32" Type="http://schemas.openxmlformats.org/officeDocument/2006/relationships/tags" Target="../tags/tag3388.xml"/><Relationship Id="rId31" Type="http://schemas.openxmlformats.org/officeDocument/2006/relationships/tags" Target="../tags/tag3387.xml"/><Relationship Id="rId30" Type="http://schemas.openxmlformats.org/officeDocument/2006/relationships/tags" Target="../tags/tag3386.xml"/><Relationship Id="rId3" Type="http://schemas.openxmlformats.org/officeDocument/2006/relationships/image" Target="../media/image150.wmf"/><Relationship Id="rId29" Type="http://schemas.openxmlformats.org/officeDocument/2006/relationships/tags" Target="../tags/tag3385.xml"/><Relationship Id="rId28" Type="http://schemas.openxmlformats.org/officeDocument/2006/relationships/tags" Target="../tags/tag3384.xml"/><Relationship Id="rId27" Type="http://schemas.openxmlformats.org/officeDocument/2006/relationships/tags" Target="../tags/tag3383.xml"/><Relationship Id="rId26" Type="http://schemas.openxmlformats.org/officeDocument/2006/relationships/tags" Target="../tags/tag3382.xml"/><Relationship Id="rId25" Type="http://schemas.openxmlformats.org/officeDocument/2006/relationships/tags" Target="../tags/tag3381.xml"/><Relationship Id="rId24" Type="http://schemas.openxmlformats.org/officeDocument/2006/relationships/tags" Target="../tags/tag3380.xml"/><Relationship Id="rId23" Type="http://schemas.openxmlformats.org/officeDocument/2006/relationships/tags" Target="../tags/tag3379.xml"/><Relationship Id="rId22" Type="http://schemas.openxmlformats.org/officeDocument/2006/relationships/tags" Target="../tags/tag3378.xml"/><Relationship Id="rId21" Type="http://schemas.openxmlformats.org/officeDocument/2006/relationships/tags" Target="../tags/tag3377.xml"/><Relationship Id="rId20" Type="http://schemas.openxmlformats.org/officeDocument/2006/relationships/tags" Target="../tags/tag3376.xml"/><Relationship Id="rId2" Type="http://schemas.openxmlformats.org/officeDocument/2006/relationships/oleObject" Target="../embeddings/oleObject28.bin"/><Relationship Id="rId19" Type="http://schemas.openxmlformats.org/officeDocument/2006/relationships/tags" Target="../tags/tag3375.xml"/><Relationship Id="rId18" Type="http://schemas.openxmlformats.org/officeDocument/2006/relationships/tags" Target="../tags/tag3374.xml"/><Relationship Id="rId17" Type="http://schemas.openxmlformats.org/officeDocument/2006/relationships/tags" Target="../tags/tag3373.xml"/><Relationship Id="rId16" Type="http://schemas.openxmlformats.org/officeDocument/2006/relationships/tags" Target="../tags/tag3372.xml"/><Relationship Id="rId15" Type="http://schemas.openxmlformats.org/officeDocument/2006/relationships/tags" Target="../tags/tag3371.xml"/><Relationship Id="rId14" Type="http://schemas.openxmlformats.org/officeDocument/2006/relationships/tags" Target="../tags/tag3370.xml"/><Relationship Id="rId13" Type="http://schemas.openxmlformats.org/officeDocument/2006/relationships/tags" Target="../tags/tag3369.xml"/><Relationship Id="rId12" Type="http://schemas.openxmlformats.org/officeDocument/2006/relationships/tags" Target="../tags/tag3368.xml"/><Relationship Id="rId11" Type="http://schemas.openxmlformats.org/officeDocument/2006/relationships/tags" Target="../tags/tag3367.xml"/><Relationship Id="rId10" Type="http://schemas.openxmlformats.org/officeDocument/2006/relationships/tags" Target="../tags/tag3366.xml"/><Relationship Id="rId1" Type="http://schemas.openxmlformats.org/officeDocument/2006/relationships/tags" Target="../tags/tag3359.xml"/></Relationships>
</file>

<file path=ppt/slides/_rels/slide111.xml.rels><?xml version="1.0" encoding="UTF-8" standalone="yes"?>
<Relationships xmlns="http://schemas.openxmlformats.org/package/2006/relationships"><Relationship Id="rId99" Type="http://schemas.openxmlformats.org/officeDocument/2006/relationships/tags" Target="../tags/tag3524.xml"/><Relationship Id="rId98" Type="http://schemas.openxmlformats.org/officeDocument/2006/relationships/tags" Target="../tags/tag3523.xml"/><Relationship Id="rId97" Type="http://schemas.openxmlformats.org/officeDocument/2006/relationships/tags" Target="../tags/tag3522.xml"/><Relationship Id="rId96" Type="http://schemas.openxmlformats.org/officeDocument/2006/relationships/tags" Target="../tags/tag3521.xml"/><Relationship Id="rId95" Type="http://schemas.openxmlformats.org/officeDocument/2006/relationships/tags" Target="../tags/tag3520.xml"/><Relationship Id="rId94" Type="http://schemas.openxmlformats.org/officeDocument/2006/relationships/tags" Target="../tags/tag3519.xml"/><Relationship Id="rId93" Type="http://schemas.openxmlformats.org/officeDocument/2006/relationships/tags" Target="../tags/tag3518.xml"/><Relationship Id="rId92" Type="http://schemas.openxmlformats.org/officeDocument/2006/relationships/tags" Target="../tags/tag3517.xml"/><Relationship Id="rId91" Type="http://schemas.openxmlformats.org/officeDocument/2006/relationships/tags" Target="../tags/tag3516.xml"/><Relationship Id="rId90" Type="http://schemas.openxmlformats.org/officeDocument/2006/relationships/tags" Target="../tags/tag3515.xml"/><Relationship Id="rId9" Type="http://schemas.openxmlformats.org/officeDocument/2006/relationships/image" Target="../media/image153.wmf"/><Relationship Id="rId89" Type="http://schemas.openxmlformats.org/officeDocument/2006/relationships/tags" Target="../tags/tag3514.xml"/><Relationship Id="rId88" Type="http://schemas.openxmlformats.org/officeDocument/2006/relationships/tags" Target="../tags/tag3513.xml"/><Relationship Id="rId87" Type="http://schemas.openxmlformats.org/officeDocument/2006/relationships/tags" Target="../tags/tag3512.xml"/><Relationship Id="rId86" Type="http://schemas.openxmlformats.org/officeDocument/2006/relationships/tags" Target="../tags/tag3511.xml"/><Relationship Id="rId85" Type="http://schemas.openxmlformats.org/officeDocument/2006/relationships/tags" Target="../tags/tag3510.xml"/><Relationship Id="rId84" Type="http://schemas.openxmlformats.org/officeDocument/2006/relationships/tags" Target="../tags/tag3509.xml"/><Relationship Id="rId83" Type="http://schemas.openxmlformats.org/officeDocument/2006/relationships/tags" Target="../tags/tag3508.xml"/><Relationship Id="rId82" Type="http://schemas.openxmlformats.org/officeDocument/2006/relationships/tags" Target="../tags/tag3507.xml"/><Relationship Id="rId81" Type="http://schemas.openxmlformats.org/officeDocument/2006/relationships/tags" Target="../tags/tag3506.xml"/><Relationship Id="rId80" Type="http://schemas.openxmlformats.org/officeDocument/2006/relationships/tags" Target="../tags/tag3505.xml"/><Relationship Id="rId8" Type="http://schemas.openxmlformats.org/officeDocument/2006/relationships/oleObject" Target="../embeddings/oleObject31.bin"/><Relationship Id="rId79" Type="http://schemas.openxmlformats.org/officeDocument/2006/relationships/tags" Target="../tags/tag3504.xml"/><Relationship Id="rId78" Type="http://schemas.openxmlformats.org/officeDocument/2006/relationships/tags" Target="../tags/tag3503.xml"/><Relationship Id="rId77" Type="http://schemas.openxmlformats.org/officeDocument/2006/relationships/tags" Target="../tags/tag3502.xml"/><Relationship Id="rId76" Type="http://schemas.openxmlformats.org/officeDocument/2006/relationships/tags" Target="../tags/tag3501.xml"/><Relationship Id="rId75" Type="http://schemas.openxmlformats.org/officeDocument/2006/relationships/tags" Target="../tags/tag3500.xml"/><Relationship Id="rId74" Type="http://schemas.openxmlformats.org/officeDocument/2006/relationships/tags" Target="../tags/tag3499.xml"/><Relationship Id="rId73" Type="http://schemas.openxmlformats.org/officeDocument/2006/relationships/tags" Target="../tags/tag3498.xml"/><Relationship Id="rId72" Type="http://schemas.openxmlformats.org/officeDocument/2006/relationships/tags" Target="../tags/tag3497.xml"/><Relationship Id="rId71" Type="http://schemas.openxmlformats.org/officeDocument/2006/relationships/tags" Target="../tags/tag3496.xml"/><Relationship Id="rId70" Type="http://schemas.openxmlformats.org/officeDocument/2006/relationships/tags" Target="../tags/tag3495.xml"/><Relationship Id="rId7" Type="http://schemas.openxmlformats.org/officeDocument/2006/relationships/tags" Target="../tags/tag3438.xml"/><Relationship Id="rId69" Type="http://schemas.openxmlformats.org/officeDocument/2006/relationships/tags" Target="../tags/tag3494.xml"/><Relationship Id="rId68" Type="http://schemas.openxmlformats.org/officeDocument/2006/relationships/tags" Target="../tags/tag3493.xml"/><Relationship Id="rId67" Type="http://schemas.openxmlformats.org/officeDocument/2006/relationships/tags" Target="../tags/tag3492.xml"/><Relationship Id="rId66" Type="http://schemas.openxmlformats.org/officeDocument/2006/relationships/tags" Target="../tags/tag3491.xml"/><Relationship Id="rId65" Type="http://schemas.openxmlformats.org/officeDocument/2006/relationships/tags" Target="../tags/tag3490.xml"/><Relationship Id="rId64" Type="http://schemas.openxmlformats.org/officeDocument/2006/relationships/tags" Target="../tags/tag3489.xml"/><Relationship Id="rId63" Type="http://schemas.openxmlformats.org/officeDocument/2006/relationships/tags" Target="../tags/tag3488.xml"/><Relationship Id="rId62" Type="http://schemas.openxmlformats.org/officeDocument/2006/relationships/tags" Target="../tags/tag3487.xml"/><Relationship Id="rId61" Type="http://schemas.openxmlformats.org/officeDocument/2006/relationships/tags" Target="../tags/tag3486.xml"/><Relationship Id="rId60" Type="http://schemas.openxmlformats.org/officeDocument/2006/relationships/tags" Target="../tags/tag3485.xml"/><Relationship Id="rId6" Type="http://schemas.openxmlformats.org/officeDocument/2006/relationships/tags" Target="../tags/tag3437.xml"/><Relationship Id="rId59" Type="http://schemas.openxmlformats.org/officeDocument/2006/relationships/tags" Target="../tags/tag3484.xml"/><Relationship Id="rId58" Type="http://schemas.openxmlformats.org/officeDocument/2006/relationships/tags" Target="../tags/tag3483.xml"/><Relationship Id="rId57" Type="http://schemas.openxmlformats.org/officeDocument/2006/relationships/tags" Target="../tags/tag3482.xml"/><Relationship Id="rId56" Type="http://schemas.openxmlformats.org/officeDocument/2006/relationships/tags" Target="../tags/tag3481.xml"/><Relationship Id="rId55" Type="http://schemas.openxmlformats.org/officeDocument/2006/relationships/tags" Target="../tags/tag3480.xml"/><Relationship Id="rId54" Type="http://schemas.openxmlformats.org/officeDocument/2006/relationships/tags" Target="../tags/tag3479.xml"/><Relationship Id="rId53" Type="http://schemas.openxmlformats.org/officeDocument/2006/relationships/tags" Target="../tags/tag3478.xml"/><Relationship Id="rId52" Type="http://schemas.openxmlformats.org/officeDocument/2006/relationships/tags" Target="../tags/tag3477.xml"/><Relationship Id="rId51" Type="http://schemas.openxmlformats.org/officeDocument/2006/relationships/tags" Target="../tags/tag3476.xml"/><Relationship Id="rId50" Type="http://schemas.openxmlformats.org/officeDocument/2006/relationships/tags" Target="../tags/tag3475.xml"/><Relationship Id="rId5" Type="http://schemas.openxmlformats.org/officeDocument/2006/relationships/tags" Target="../tags/tag3436.xml"/><Relationship Id="rId49" Type="http://schemas.openxmlformats.org/officeDocument/2006/relationships/tags" Target="../tags/tag3474.xml"/><Relationship Id="rId48" Type="http://schemas.openxmlformats.org/officeDocument/2006/relationships/tags" Target="../tags/tag3473.xml"/><Relationship Id="rId47" Type="http://schemas.openxmlformats.org/officeDocument/2006/relationships/tags" Target="../tags/tag3472.xml"/><Relationship Id="rId46" Type="http://schemas.openxmlformats.org/officeDocument/2006/relationships/tags" Target="../tags/tag3471.xml"/><Relationship Id="rId45" Type="http://schemas.openxmlformats.org/officeDocument/2006/relationships/tags" Target="../tags/tag3470.xml"/><Relationship Id="rId44" Type="http://schemas.openxmlformats.org/officeDocument/2006/relationships/tags" Target="../tags/tag3469.xml"/><Relationship Id="rId43" Type="http://schemas.openxmlformats.org/officeDocument/2006/relationships/tags" Target="../tags/tag3468.xml"/><Relationship Id="rId42" Type="http://schemas.openxmlformats.org/officeDocument/2006/relationships/tags" Target="../tags/tag3467.xml"/><Relationship Id="rId41" Type="http://schemas.openxmlformats.org/officeDocument/2006/relationships/tags" Target="../tags/tag3466.xml"/><Relationship Id="rId40" Type="http://schemas.openxmlformats.org/officeDocument/2006/relationships/tags" Target="../tags/tag3465.xml"/><Relationship Id="rId4" Type="http://schemas.openxmlformats.org/officeDocument/2006/relationships/tags" Target="../tags/tag3435.xml"/><Relationship Id="rId39" Type="http://schemas.openxmlformats.org/officeDocument/2006/relationships/tags" Target="../tags/tag3464.xml"/><Relationship Id="rId38" Type="http://schemas.openxmlformats.org/officeDocument/2006/relationships/tags" Target="../tags/tag3463.xml"/><Relationship Id="rId37" Type="http://schemas.openxmlformats.org/officeDocument/2006/relationships/tags" Target="../tags/tag3462.xml"/><Relationship Id="rId36" Type="http://schemas.openxmlformats.org/officeDocument/2006/relationships/tags" Target="../tags/tag3461.xml"/><Relationship Id="rId35" Type="http://schemas.openxmlformats.org/officeDocument/2006/relationships/tags" Target="../tags/tag3460.xml"/><Relationship Id="rId34" Type="http://schemas.openxmlformats.org/officeDocument/2006/relationships/tags" Target="../tags/tag3459.xml"/><Relationship Id="rId33" Type="http://schemas.openxmlformats.org/officeDocument/2006/relationships/tags" Target="../tags/tag3458.xml"/><Relationship Id="rId32" Type="http://schemas.openxmlformats.org/officeDocument/2006/relationships/tags" Target="../tags/tag3457.xml"/><Relationship Id="rId31" Type="http://schemas.openxmlformats.org/officeDocument/2006/relationships/tags" Target="../tags/tag3456.xml"/><Relationship Id="rId30" Type="http://schemas.openxmlformats.org/officeDocument/2006/relationships/tags" Target="../tags/tag3455.xml"/><Relationship Id="rId3" Type="http://schemas.openxmlformats.org/officeDocument/2006/relationships/tags" Target="../tags/tag3434.xml"/><Relationship Id="rId29" Type="http://schemas.openxmlformats.org/officeDocument/2006/relationships/tags" Target="../tags/tag3454.xml"/><Relationship Id="rId28" Type="http://schemas.openxmlformats.org/officeDocument/2006/relationships/tags" Target="../tags/tag3453.xml"/><Relationship Id="rId27" Type="http://schemas.openxmlformats.org/officeDocument/2006/relationships/tags" Target="../tags/tag3452.xml"/><Relationship Id="rId26" Type="http://schemas.openxmlformats.org/officeDocument/2006/relationships/tags" Target="../tags/tag3451.xml"/><Relationship Id="rId25" Type="http://schemas.openxmlformats.org/officeDocument/2006/relationships/tags" Target="../tags/tag3450.xml"/><Relationship Id="rId24" Type="http://schemas.openxmlformats.org/officeDocument/2006/relationships/tags" Target="../tags/tag3449.xml"/><Relationship Id="rId23" Type="http://schemas.openxmlformats.org/officeDocument/2006/relationships/tags" Target="../tags/tag3448.xml"/><Relationship Id="rId22" Type="http://schemas.openxmlformats.org/officeDocument/2006/relationships/tags" Target="../tags/tag3447.xml"/><Relationship Id="rId21" Type="http://schemas.openxmlformats.org/officeDocument/2006/relationships/tags" Target="../tags/tag3446.xml"/><Relationship Id="rId20" Type="http://schemas.openxmlformats.org/officeDocument/2006/relationships/tags" Target="../tags/tag3445.xml"/><Relationship Id="rId2" Type="http://schemas.openxmlformats.org/officeDocument/2006/relationships/tags" Target="../tags/tag3433.xml"/><Relationship Id="rId19" Type="http://schemas.openxmlformats.org/officeDocument/2006/relationships/image" Target="../media/image154.wmf"/><Relationship Id="rId18" Type="http://schemas.openxmlformats.org/officeDocument/2006/relationships/oleObject" Target="../embeddings/oleObject33.bin"/><Relationship Id="rId17" Type="http://schemas.openxmlformats.org/officeDocument/2006/relationships/tags" Target="../tags/tag3444.xml"/><Relationship Id="rId16" Type="http://schemas.openxmlformats.org/officeDocument/2006/relationships/tags" Target="../tags/tag3443.xml"/><Relationship Id="rId15" Type="http://schemas.openxmlformats.org/officeDocument/2006/relationships/image" Target="../media/image151.wmf"/><Relationship Id="rId14" Type="http://schemas.openxmlformats.org/officeDocument/2006/relationships/oleObject" Target="../embeddings/oleObject32.bin"/><Relationship Id="rId13" Type="http://schemas.openxmlformats.org/officeDocument/2006/relationships/tags" Target="../tags/tag3442.xml"/><Relationship Id="rId12" Type="http://schemas.openxmlformats.org/officeDocument/2006/relationships/tags" Target="../tags/tag3441.xml"/><Relationship Id="rId11" Type="http://schemas.openxmlformats.org/officeDocument/2006/relationships/tags" Target="../tags/tag3440.xml"/><Relationship Id="rId107" Type="http://schemas.openxmlformats.org/officeDocument/2006/relationships/vmlDrawing" Target="../drawings/vmlDrawing22.vml"/><Relationship Id="rId106" Type="http://schemas.openxmlformats.org/officeDocument/2006/relationships/slideLayout" Target="../slideLayouts/slideLayout7.xml"/><Relationship Id="rId105" Type="http://schemas.openxmlformats.org/officeDocument/2006/relationships/tags" Target="../tags/tag3530.xml"/><Relationship Id="rId104" Type="http://schemas.openxmlformats.org/officeDocument/2006/relationships/tags" Target="../tags/tag3529.xml"/><Relationship Id="rId103" Type="http://schemas.openxmlformats.org/officeDocument/2006/relationships/tags" Target="../tags/tag3528.xml"/><Relationship Id="rId102" Type="http://schemas.openxmlformats.org/officeDocument/2006/relationships/tags" Target="../tags/tag3527.xml"/><Relationship Id="rId101" Type="http://schemas.openxmlformats.org/officeDocument/2006/relationships/tags" Target="../tags/tag3526.xml"/><Relationship Id="rId100" Type="http://schemas.openxmlformats.org/officeDocument/2006/relationships/tags" Target="../tags/tag3525.xml"/><Relationship Id="rId10" Type="http://schemas.openxmlformats.org/officeDocument/2006/relationships/tags" Target="../tags/tag3439.xml"/><Relationship Id="rId1" Type="http://schemas.openxmlformats.org/officeDocument/2006/relationships/tags" Target="../tags/tag3432.xml"/></Relationships>
</file>

<file path=ppt/slides/_rels/slide112.xml.rels><?xml version="1.0" encoding="UTF-8" standalone="yes"?>
<Relationships xmlns="http://schemas.openxmlformats.org/package/2006/relationships"><Relationship Id="rId99" Type="http://schemas.openxmlformats.org/officeDocument/2006/relationships/tags" Target="../tags/tag3629.xml"/><Relationship Id="rId98" Type="http://schemas.openxmlformats.org/officeDocument/2006/relationships/tags" Target="../tags/tag3628.xml"/><Relationship Id="rId97" Type="http://schemas.openxmlformats.org/officeDocument/2006/relationships/tags" Target="../tags/tag3627.xml"/><Relationship Id="rId96" Type="http://schemas.openxmlformats.org/officeDocument/2006/relationships/tags" Target="../tags/tag3626.xml"/><Relationship Id="rId95" Type="http://schemas.openxmlformats.org/officeDocument/2006/relationships/tags" Target="../tags/tag3625.xml"/><Relationship Id="rId94" Type="http://schemas.openxmlformats.org/officeDocument/2006/relationships/tags" Target="../tags/tag3624.xml"/><Relationship Id="rId93" Type="http://schemas.openxmlformats.org/officeDocument/2006/relationships/tags" Target="../tags/tag3623.xml"/><Relationship Id="rId92" Type="http://schemas.openxmlformats.org/officeDocument/2006/relationships/tags" Target="../tags/tag3622.xml"/><Relationship Id="rId91" Type="http://schemas.openxmlformats.org/officeDocument/2006/relationships/tags" Target="../tags/tag3621.xml"/><Relationship Id="rId90" Type="http://schemas.openxmlformats.org/officeDocument/2006/relationships/tags" Target="../tags/tag3620.xml"/><Relationship Id="rId9" Type="http://schemas.openxmlformats.org/officeDocument/2006/relationships/tags" Target="../tags/tag3539.xml"/><Relationship Id="rId89" Type="http://schemas.openxmlformats.org/officeDocument/2006/relationships/tags" Target="../tags/tag3619.xml"/><Relationship Id="rId88" Type="http://schemas.openxmlformats.org/officeDocument/2006/relationships/tags" Target="../tags/tag3618.xml"/><Relationship Id="rId87" Type="http://schemas.openxmlformats.org/officeDocument/2006/relationships/tags" Target="../tags/tag3617.xml"/><Relationship Id="rId86" Type="http://schemas.openxmlformats.org/officeDocument/2006/relationships/tags" Target="../tags/tag3616.xml"/><Relationship Id="rId85" Type="http://schemas.openxmlformats.org/officeDocument/2006/relationships/tags" Target="../tags/tag3615.xml"/><Relationship Id="rId84" Type="http://schemas.openxmlformats.org/officeDocument/2006/relationships/tags" Target="../tags/tag3614.xml"/><Relationship Id="rId83" Type="http://schemas.openxmlformats.org/officeDocument/2006/relationships/tags" Target="../tags/tag3613.xml"/><Relationship Id="rId82" Type="http://schemas.openxmlformats.org/officeDocument/2006/relationships/tags" Target="../tags/tag3612.xml"/><Relationship Id="rId81" Type="http://schemas.openxmlformats.org/officeDocument/2006/relationships/tags" Target="../tags/tag3611.xml"/><Relationship Id="rId80" Type="http://schemas.openxmlformats.org/officeDocument/2006/relationships/tags" Target="../tags/tag3610.xml"/><Relationship Id="rId8" Type="http://schemas.openxmlformats.org/officeDocument/2006/relationships/tags" Target="../tags/tag3538.xml"/><Relationship Id="rId79" Type="http://schemas.openxmlformats.org/officeDocument/2006/relationships/tags" Target="../tags/tag3609.xml"/><Relationship Id="rId78" Type="http://schemas.openxmlformats.org/officeDocument/2006/relationships/tags" Target="../tags/tag3608.xml"/><Relationship Id="rId77" Type="http://schemas.openxmlformats.org/officeDocument/2006/relationships/tags" Target="../tags/tag3607.xml"/><Relationship Id="rId76" Type="http://schemas.openxmlformats.org/officeDocument/2006/relationships/tags" Target="../tags/tag3606.xml"/><Relationship Id="rId75" Type="http://schemas.openxmlformats.org/officeDocument/2006/relationships/tags" Target="../tags/tag3605.xml"/><Relationship Id="rId74" Type="http://schemas.openxmlformats.org/officeDocument/2006/relationships/tags" Target="../tags/tag3604.xml"/><Relationship Id="rId73" Type="http://schemas.openxmlformats.org/officeDocument/2006/relationships/tags" Target="../tags/tag3603.xml"/><Relationship Id="rId72" Type="http://schemas.openxmlformats.org/officeDocument/2006/relationships/tags" Target="../tags/tag3602.xml"/><Relationship Id="rId71" Type="http://schemas.openxmlformats.org/officeDocument/2006/relationships/tags" Target="../tags/tag3601.xml"/><Relationship Id="rId70" Type="http://schemas.openxmlformats.org/officeDocument/2006/relationships/tags" Target="../tags/tag3600.xml"/><Relationship Id="rId7" Type="http://schemas.openxmlformats.org/officeDocument/2006/relationships/tags" Target="../tags/tag3537.xml"/><Relationship Id="rId69" Type="http://schemas.openxmlformats.org/officeDocument/2006/relationships/tags" Target="../tags/tag3599.xml"/><Relationship Id="rId68" Type="http://schemas.openxmlformats.org/officeDocument/2006/relationships/tags" Target="../tags/tag3598.xml"/><Relationship Id="rId67" Type="http://schemas.openxmlformats.org/officeDocument/2006/relationships/tags" Target="../tags/tag3597.xml"/><Relationship Id="rId66" Type="http://schemas.openxmlformats.org/officeDocument/2006/relationships/tags" Target="../tags/tag3596.xml"/><Relationship Id="rId65" Type="http://schemas.openxmlformats.org/officeDocument/2006/relationships/tags" Target="../tags/tag3595.xml"/><Relationship Id="rId64" Type="http://schemas.openxmlformats.org/officeDocument/2006/relationships/tags" Target="../tags/tag3594.xml"/><Relationship Id="rId63" Type="http://schemas.openxmlformats.org/officeDocument/2006/relationships/tags" Target="../tags/tag3593.xml"/><Relationship Id="rId62" Type="http://schemas.openxmlformats.org/officeDocument/2006/relationships/tags" Target="../tags/tag3592.xml"/><Relationship Id="rId61" Type="http://schemas.openxmlformats.org/officeDocument/2006/relationships/tags" Target="../tags/tag3591.xml"/><Relationship Id="rId60" Type="http://schemas.openxmlformats.org/officeDocument/2006/relationships/tags" Target="../tags/tag3590.xml"/><Relationship Id="rId6" Type="http://schemas.openxmlformats.org/officeDocument/2006/relationships/tags" Target="../tags/tag3536.xml"/><Relationship Id="rId59" Type="http://schemas.openxmlformats.org/officeDocument/2006/relationships/tags" Target="../tags/tag3589.xml"/><Relationship Id="rId58" Type="http://schemas.openxmlformats.org/officeDocument/2006/relationships/tags" Target="../tags/tag3588.xml"/><Relationship Id="rId57" Type="http://schemas.openxmlformats.org/officeDocument/2006/relationships/tags" Target="../tags/tag3587.xml"/><Relationship Id="rId56" Type="http://schemas.openxmlformats.org/officeDocument/2006/relationships/tags" Target="../tags/tag3586.xml"/><Relationship Id="rId55" Type="http://schemas.openxmlformats.org/officeDocument/2006/relationships/tags" Target="../tags/tag3585.xml"/><Relationship Id="rId54" Type="http://schemas.openxmlformats.org/officeDocument/2006/relationships/tags" Target="../tags/tag3584.xml"/><Relationship Id="rId53" Type="http://schemas.openxmlformats.org/officeDocument/2006/relationships/tags" Target="../tags/tag3583.xml"/><Relationship Id="rId52" Type="http://schemas.openxmlformats.org/officeDocument/2006/relationships/tags" Target="../tags/tag3582.xml"/><Relationship Id="rId51" Type="http://schemas.openxmlformats.org/officeDocument/2006/relationships/tags" Target="../tags/tag3581.xml"/><Relationship Id="rId50" Type="http://schemas.openxmlformats.org/officeDocument/2006/relationships/tags" Target="../tags/tag3580.xml"/><Relationship Id="rId5" Type="http://schemas.openxmlformats.org/officeDocument/2006/relationships/tags" Target="../tags/tag3535.xml"/><Relationship Id="rId49" Type="http://schemas.openxmlformats.org/officeDocument/2006/relationships/tags" Target="../tags/tag3579.xml"/><Relationship Id="rId48" Type="http://schemas.openxmlformats.org/officeDocument/2006/relationships/tags" Target="../tags/tag3578.xml"/><Relationship Id="rId47" Type="http://schemas.openxmlformats.org/officeDocument/2006/relationships/tags" Target="../tags/tag3577.xml"/><Relationship Id="rId46" Type="http://schemas.openxmlformats.org/officeDocument/2006/relationships/tags" Target="../tags/tag3576.xml"/><Relationship Id="rId45" Type="http://schemas.openxmlformats.org/officeDocument/2006/relationships/tags" Target="../tags/tag3575.xml"/><Relationship Id="rId44" Type="http://schemas.openxmlformats.org/officeDocument/2006/relationships/tags" Target="../tags/tag3574.xml"/><Relationship Id="rId43" Type="http://schemas.openxmlformats.org/officeDocument/2006/relationships/tags" Target="../tags/tag3573.xml"/><Relationship Id="rId42" Type="http://schemas.openxmlformats.org/officeDocument/2006/relationships/tags" Target="../tags/tag3572.xml"/><Relationship Id="rId41" Type="http://schemas.openxmlformats.org/officeDocument/2006/relationships/tags" Target="../tags/tag3571.xml"/><Relationship Id="rId40" Type="http://schemas.openxmlformats.org/officeDocument/2006/relationships/tags" Target="../tags/tag3570.xml"/><Relationship Id="rId4" Type="http://schemas.openxmlformats.org/officeDocument/2006/relationships/tags" Target="../tags/tag3534.xml"/><Relationship Id="rId39" Type="http://schemas.openxmlformats.org/officeDocument/2006/relationships/tags" Target="../tags/tag3569.xml"/><Relationship Id="rId38" Type="http://schemas.openxmlformats.org/officeDocument/2006/relationships/tags" Target="../tags/tag3568.xml"/><Relationship Id="rId37" Type="http://schemas.openxmlformats.org/officeDocument/2006/relationships/tags" Target="../tags/tag3567.xml"/><Relationship Id="rId36" Type="http://schemas.openxmlformats.org/officeDocument/2006/relationships/tags" Target="../tags/tag3566.xml"/><Relationship Id="rId35" Type="http://schemas.openxmlformats.org/officeDocument/2006/relationships/tags" Target="../tags/tag3565.xml"/><Relationship Id="rId34" Type="http://schemas.openxmlformats.org/officeDocument/2006/relationships/tags" Target="../tags/tag3564.xml"/><Relationship Id="rId33" Type="http://schemas.openxmlformats.org/officeDocument/2006/relationships/tags" Target="../tags/tag3563.xml"/><Relationship Id="rId32" Type="http://schemas.openxmlformats.org/officeDocument/2006/relationships/tags" Target="../tags/tag3562.xml"/><Relationship Id="rId31" Type="http://schemas.openxmlformats.org/officeDocument/2006/relationships/tags" Target="../tags/tag3561.xml"/><Relationship Id="rId30" Type="http://schemas.openxmlformats.org/officeDocument/2006/relationships/tags" Target="../tags/tag3560.xml"/><Relationship Id="rId3" Type="http://schemas.openxmlformats.org/officeDocument/2006/relationships/tags" Target="../tags/tag3533.xml"/><Relationship Id="rId29" Type="http://schemas.openxmlformats.org/officeDocument/2006/relationships/tags" Target="../tags/tag3559.xml"/><Relationship Id="rId28" Type="http://schemas.openxmlformats.org/officeDocument/2006/relationships/tags" Target="../tags/tag3558.xml"/><Relationship Id="rId27" Type="http://schemas.openxmlformats.org/officeDocument/2006/relationships/tags" Target="../tags/tag3557.xml"/><Relationship Id="rId26" Type="http://schemas.openxmlformats.org/officeDocument/2006/relationships/tags" Target="../tags/tag3556.xml"/><Relationship Id="rId25" Type="http://schemas.openxmlformats.org/officeDocument/2006/relationships/tags" Target="../tags/tag3555.xml"/><Relationship Id="rId24" Type="http://schemas.openxmlformats.org/officeDocument/2006/relationships/tags" Target="../tags/tag3554.xml"/><Relationship Id="rId23" Type="http://schemas.openxmlformats.org/officeDocument/2006/relationships/tags" Target="../tags/tag3553.xml"/><Relationship Id="rId22" Type="http://schemas.openxmlformats.org/officeDocument/2006/relationships/tags" Target="../tags/tag3552.xml"/><Relationship Id="rId21" Type="http://schemas.openxmlformats.org/officeDocument/2006/relationships/tags" Target="../tags/tag3551.xml"/><Relationship Id="rId20" Type="http://schemas.openxmlformats.org/officeDocument/2006/relationships/tags" Target="../tags/tag3550.xml"/><Relationship Id="rId2" Type="http://schemas.openxmlformats.org/officeDocument/2006/relationships/tags" Target="../tags/tag3532.xml"/><Relationship Id="rId19" Type="http://schemas.openxmlformats.org/officeDocument/2006/relationships/tags" Target="../tags/tag3549.xml"/><Relationship Id="rId18" Type="http://schemas.openxmlformats.org/officeDocument/2006/relationships/tags" Target="../tags/tag3548.xml"/><Relationship Id="rId17" Type="http://schemas.openxmlformats.org/officeDocument/2006/relationships/tags" Target="../tags/tag3547.xml"/><Relationship Id="rId16" Type="http://schemas.openxmlformats.org/officeDocument/2006/relationships/tags" Target="../tags/tag3546.xml"/><Relationship Id="rId15" Type="http://schemas.openxmlformats.org/officeDocument/2006/relationships/tags" Target="../tags/tag3545.xml"/><Relationship Id="rId14" Type="http://schemas.openxmlformats.org/officeDocument/2006/relationships/tags" Target="../tags/tag3544.xml"/><Relationship Id="rId13" Type="http://schemas.openxmlformats.org/officeDocument/2006/relationships/tags" Target="../tags/tag3543.xml"/><Relationship Id="rId12" Type="http://schemas.openxmlformats.org/officeDocument/2006/relationships/tags" Target="../tags/tag3542.xml"/><Relationship Id="rId11" Type="http://schemas.openxmlformats.org/officeDocument/2006/relationships/tags" Target="../tags/tag3541.xml"/><Relationship Id="rId109" Type="http://schemas.openxmlformats.org/officeDocument/2006/relationships/vmlDrawing" Target="../drawings/vmlDrawing23.vml"/><Relationship Id="rId108" Type="http://schemas.openxmlformats.org/officeDocument/2006/relationships/slideLayout" Target="../slideLayouts/slideLayout7.xml"/><Relationship Id="rId107" Type="http://schemas.openxmlformats.org/officeDocument/2006/relationships/tags" Target="../tags/tag3635.xml"/><Relationship Id="rId106" Type="http://schemas.openxmlformats.org/officeDocument/2006/relationships/tags" Target="../tags/tag3634.xml"/><Relationship Id="rId105" Type="http://schemas.openxmlformats.org/officeDocument/2006/relationships/image" Target="../media/image155.wmf"/><Relationship Id="rId104" Type="http://schemas.openxmlformats.org/officeDocument/2006/relationships/oleObject" Target="../embeddings/oleObject34.bin"/><Relationship Id="rId103" Type="http://schemas.openxmlformats.org/officeDocument/2006/relationships/tags" Target="../tags/tag3633.xml"/><Relationship Id="rId102" Type="http://schemas.openxmlformats.org/officeDocument/2006/relationships/tags" Target="../tags/tag3632.xml"/><Relationship Id="rId101" Type="http://schemas.openxmlformats.org/officeDocument/2006/relationships/tags" Target="../tags/tag3631.xml"/><Relationship Id="rId100" Type="http://schemas.openxmlformats.org/officeDocument/2006/relationships/tags" Target="../tags/tag3630.xml"/><Relationship Id="rId10" Type="http://schemas.openxmlformats.org/officeDocument/2006/relationships/tags" Target="../tags/tag3540.xml"/><Relationship Id="rId1" Type="http://schemas.openxmlformats.org/officeDocument/2006/relationships/tags" Target="../tags/tag3531.xml"/></Relationships>
</file>

<file path=ppt/slides/_rels/slide113.xml.rels><?xml version="1.0" encoding="UTF-8" standalone="yes"?>
<Relationships xmlns="http://schemas.openxmlformats.org/package/2006/relationships"><Relationship Id="rId99" Type="http://schemas.openxmlformats.org/officeDocument/2006/relationships/tags" Target="../tags/tag3732.xml"/><Relationship Id="rId98" Type="http://schemas.openxmlformats.org/officeDocument/2006/relationships/tags" Target="../tags/tag3731.xml"/><Relationship Id="rId97" Type="http://schemas.openxmlformats.org/officeDocument/2006/relationships/image" Target="../media/image156.wmf"/><Relationship Id="rId96" Type="http://schemas.openxmlformats.org/officeDocument/2006/relationships/oleObject" Target="../embeddings/oleObject35.bin"/><Relationship Id="rId95" Type="http://schemas.openxmlformats.org/officeDocument/2006/relationships/tags" Target="../tags/tag3730.xml"/><Relationship Id="rId94" Type="http://schemas.openxmlformats.org/officeDocument/2006/relationships/tags" Target="../tags/tag3729.xml"/><Relationship Id="rId93" Type="http://schemas.openxmlformats.org/officeDocument/2006/relationships/tags" Target="../tags/tag3728.xml"/><Relationship Id="rId92" Type="http://schemas.openxmlformats.org/officeDocument/2006/relationships/tags" Target="../tags/tag3727.xml"/><Relationship Id="rId91" Type="http://schemas.openxmlformats.org/officeDocument/2006/relationships/tags" Target="../tags/tag3726.xml"/><Relationship Id="rId90" Type="http://schemas.openxmlformats.org/officeDocument/2006/relationships/tags" Target="../tags/tag3725.xml"/><Relationship Id="rId9" Type="http://schemas.openxmlformats.org/officeDocument/2006/relationships/tags" Target="../tags/tag3644.xml"/><Relationship Id="rId89" Type="http://schemas.openxmlformats.org/officeDocument/2006/relationships/tags" Target="../tags/tag3724.xml"/><Relationship Id="rId88" Type="http://schemas.openxmlformats.org/officeDocument/2006/relationships/tags" Target="../tags/tag3723.xml"/><Relationship Id="rId87" Type="http://schemas.openxmlformats.org/officeDocument/2006/relationships/tags" Target="../tags/tag3722.xml"/><Relationship Id="rId86" Type="http://schemas.openxmlformats.org/officeDocument/2006/relationships/tags" Target="../tags/tag3721.xml"/><Relationship Id="rId85" Type="http://schemas.openxmlformats.org/officeDocument/2006/relationships/tags" Target="../tags/tag3720.xml"/><Relationship Id="rId84" Type="http://schemas.openxmlformats.org/officeDocument/2006/relationships/tags" Target="../tags/tag3719.xml"/><Relationship Id="rId83" Type="http://schemas.openxmlformats.org/officeDocument/2006/relationships/tags" Target="../tags/tag3718.xml"/><Relationship Id="rId82" Type="http://schemas.openxmlformats.org/officeDocument/2006/relationships/tags" Target="../tags/tag3717.xml"/><Relationship Id="rId81" Type="http://schemas.openxmlformats.org/officeDocument/2006/relationships/tags" Target="../tags/tag3716.xml"/><Relationship Id="rId80" Type="http://schemas.openxmlformats.org/officeDocument/2006/relationships/tags" Target="../tags/tag3715.xml"/><Relationship Id="rId8" Type="http://schemas.openxmlformats.org/officeDocument/2006/relationships/tags" Target="../tags/tag3643.xml"/><Relationship Id="rId79" Type="http://schemas.openxmlformats.org/officeDocument/2006/relationships/tags" Target="../tags/tag3714.xml"/><Relationship Id="rId78" Type="http://schemas.openxmlformats.org/officeDocument/2006/relationships/tags" Target="../tags/tag3713.xml"/><Relationship Id="rId77" Type="http://schemas.openxmlformats.org/officeDocument/2006/relationships/tags" Target="../tags/tag3712.xml"/><Relationship Id="rId76" Type="http://schemas.openxmlformats.org/officeDocument/2006/relationships/tags" Target="../tags/tag3711.xml"/><Relationship Id="rId75" Type="http://schemas.openxmlformats.org/officeDocument/2006/relationships/tags" Target="../tags/tag3710.xml"/><Relationship Id="rId74" Type="http://schemas.openxmlformats.org/officeDocument/2006/relationships/tags" Target="../tags/tag3709.xml"/><Relationship Id="rId73" Type="http://schemas.openxmlformats.org/officeDocument/2006/relationships/tags" Target="../tags/tag3708.xml"/><Relationship Id="rId72" Type="http://schemas.openxmlformats.org/officeDocument/2006/relationships/tags" Target="../tags/tag3707.xml"/><Relationship Id="rId71" Type="http://schemas.openxmlformats.org/officeDocument/2006/relationships/tags" Target="../tags/tag3706.xml"/><Relationship Id="rId70" Type="http://schemas.openxmlformats.org/officeDocument/2006/relationships/tags" Target="../tags/tag3705.xml"/><Relationship Id="rId7" Type="http://schemas.openxmlformats.org/officeDocument/2006/relationships/tags" Target="../tags/tag3642.xml"/><Relationship Id="rId69" Type="http://schemas.openxmlformats.org/officeDocument/2006/relationships/tags" Target="../tags/tag3704.xml"/><Relationship Id="rId68" Type="http://schemas.openxmlformats.org/officeDocument/2006/relationships/tags" Target="../tags/tag3703.xml"/><Relationship Id="rId67" Type="http://schemas.openxmlformats.org/officeDocument/2006/relationships/tags" Target="../tags/tag3702.xml"/><Relationship Id="rId66" Type="http://schemas.openxmlformats.org/officeDocument/2006/relationships/tags" Target="../tags/tag3701.xml"/><Relationship Id="rId65" Type="http://schemas.openxmlformats.org/officeDocument/2006/relationships/tags" Target="../tags/tag3700.xml"/><Relationship Id="rId64" Type="http://schemas.openxmlformats.org/officeDocument/2006/relationships/tags" Target="../tags/tag3699.xml"/><Relationship Id="rId63" Type="http://schemas.openxmlformats.org/officeDocument/2006/relationships/tags" Target="../tags/tag3698.xml"/><Relationship Id="rId62" Type="http://schemas.openxmlformats.org/officeDocument/2006/relationships/tags" Target="../tags/tag3697.xml"/><Relationship Id="rId61" Type="http://schemas.openxmlformats.org/officeDocument/2006/relationships/tags" Target="../tags/tag3696.xml"/><Relationship Id="rId60" Type="http://schemas.openxmlformats.org/officeDocument/2006/relationships/tags" Target="../tags/tag3695.xml"/><Relationship Id="rId6" Type="http://schemas.openxmlformats.org/officeDocument/2006/relationships/tags" Target="../tags/tag3641.xml"/><Relationship Id="rId59" Type="http://schemas.openxmlformats.org/officeDocument/2006/relationships/tags" Target="../tags/tag3694.xml"/><Relationship Id="rId58" Type="http://schemas.openxmlformats.org/officeDocument/2006/relationships/tags" Target="../tags/tag3693.xml"/><Relationship Id="rId57" Type="http://schemas.openxmlformats.org/officeDocument/2006/relationships/tags" Target="../tags/tag3692.xml"/><Relationship Id="rId56" Type="http://schemas.openxmlformats.org/officeDocument/2006/relationships/tags" Target="../tags/tag3691.xml"/><Relationship Id="rId55" Type="http://schemas.openxmlformats.org/officeDocument/2006/relationships/tags" Target="../tags/tag3690.xml"/><Relationship Id="rId54" Type="http://schemas.openxmlformats.org/officeDocument/2006/relationships/tags" Target="../tags/tag3689.xml"/><Relationship Id="rId53" Type="http://schemas.openxmlformats.org/officeDocument/2006/relationships/tags" Target="../tags/tag3688.xml"/><Relationship Id="rId52" Type="http://schemas.openxmlformats.org/officeDocument/2006/relationships/tags" Target="../tags/tag3687.xml"/><Relationship Id="rId51" Type="http://schemas.openxmlformats.org/officeDocument/2006/relationships/tags" Target="../tags/tag3686.xml"/><Relationship Id="rId50" Type="http://schemas.openxmlformats.org/officeDocument/2006/relationships/tags" Target="../tags/tag3685.xml"/><Relationship Id="rId5" Type="http://schemas.openxmlformats.org/officeDocument/2006/relationships/tags" Target="../tags/tag3640.xml"/><Relationship Id="rId49" Type="http://schemas.openxmlformats.org/officeDocument/2006/relationships/tags" Target="../tags/tag3684.xml"/><Relationship Id="rId48" Type="http://schemas.openxmlformats.org/officeDocument/2006/relationships/tags" Target="../tags/tag3683.xml"/><Relationship Id="rId47" Type="http://schemas.openxmlformats.org/officeDocument/2006/relationships/tags" Target="../tags/tag3682.xml"/><Relationship Id="rId46" Type="http://schemas.openxmlformats.org/officeDocument/2006/relationships/tags" Target="../tags/tag3681.xml"/><Relationship Id="rId45" Type="http://schemas.openxmlformats.org/officeDocument/2006/relationships/tags" Target="../tags/tag3680.xml"/><Relationship Id="rId44" Type="http://schemas.openxmlformats.org/officeDocument/2006/relationships/tags" Target="../tags/tag3679.xml"/><Relationship Id="rId43" Type="http://schemas.openxmlformats.org/officeDocument/2006/relationships/tags" Target="../tags/tag3678.xml"/><Relationship Id="rId42" Type="http://schemas.openxmlformats.org/officeDocument/2006/relationships/tags" Target="../tags/tag3677.xml"/><Relationship Id="rId41" Type="http://schemas.openxmlformats.org/officeDocument/2006/relationships/tags" Target="../tags/tag3676.xml"/><Relationship Id="rId40" Type="http://schemas.openxmlformats.org/officeDocument/2006/relationships/tags" Target="../tags/tag3675.xml"/><Relationship Id="rId4" Type="http://schemas.openxmlformats.org/officeDocument/2006/relationships/tags" Target="../tags/tag3639.xml"/><Relationship Id="rId39" Type="http://schemas.openxmlformats.org/officeDocument/2006/relationships/tags" Target="../tags/tag3674.xml"/><Relationship Id="rId38" Type="http://schemas.openxmlformats.org/officeDocument/2006/relationships/tags" Target="../tags/tag3673.xml"/><Relationship Id="rId37" Type="http://schemas.openxmlformats.org/officeDocument/2006/relationships/tags" Target="../tags/tag3672.xml"/><Relationship Id="rId36" Type="http://schemas.openxmlformats.org/officeDocument/2006/relationships/tags" Target="../tags/tag3671.xml"/><Relationship Id="rId35" Type="http://schemas.openxmlformats.org/officeDocument/2006/relationships/tags" Target="../tags/tag3670.xml"/><Relationship Id="rId34" Type="http://schemas.openxmlformats.org/officeDocument/2006/relationships/tags" Target="../tags/tag3669.xml"/><Relationship Id="rId33" Type="http://schemas.openxmlformats.org/officeDocument/2006/relationships/tags" Target="../tags/tag3668.xml"/><Relationship Id="rId32" Type="http://schemas.openxmlformats.org/officeDocument/2006/relationships/tags" Target="../tags/tag3667.xml"/><Relationship Id="rId31" Type="http://schemas.openxmlformats.org/officeDocument/2006/relationships/tags" Target="../tags/tag3666.xml"/><Relationship Id="rId30" Type="http://schemas.openxmlformats.org/officeDocument/2006/relationships/tags" Target="../tags/tag3665.xml"/><Relationship Id="rId3" Type="http://schemas.openxmlformats.org/officeDocument/2006/relationships/tags" Target="../tags/tag3638.xml"/><Relationship Id="rId29" Type="http://schemas.openxmlformats.org/officeDocument/2006/relationships/tags" Target="../tags/tag3664.xml"/><Relationship Id="rId28" Type="http://schemas.openxmlformats.org/officeDocument/2006/relationships/tags" Target="../tags/tag3663.xml"/><Relationship Id="rId27" Type="http://schemas.openxmlformats.org/officeDocument/2006/relationships/tags" Target="../tags/tag3662.xml"/><Relationship Id="rId26" Type="http://schemas.openxmlformats.org/officeDocument/2006/relationships/tags" Target="../tags/tag3661.xml"/><Relationship Id="rId25" Type="http://schemas.openxmlformats.org/officeDocument/2006/relationships/tags" Target="../tags/tag3660.xml"/><Relationship Id="rId24" Type="http://schemas.openxmlformats.org/officeDocument/2006/relationships/tags" Target="../tags/tag3659.xml"/><Relationship Id="rId23" Type="http://schemas.openxmlformats.org/officeDocument/2006/relationships/tags" Target="../tags/tag3658.xml"/><Relationship Id="rId22" Type="http://schemas.openxmlformats.org/officeDocument/2006/relationships/tags" Target="../tags/tag3657.xml"/><Relationship Id="rId21" Type="http://schemas.openxmlformats.org/officeDocument/2006/relationships/tags" Target="../tags/tag3656.xml"/><Relationship Id="rId20" Type="http://schemas.openxmlformats.org/officeDocument/2006/relationships/tags" Target="../tags/tag3655.xml"/><Relationship Id="rId2" Type="http://schemas.openxmlformats.org/officeDocument/2006/relationships/tags" Target="../tags/tag3637.xml"/><Relationship Id="rId19" Type="http://schemas.openxmlformats.org/officeDocument/2006/relationships/tags" Target="../tags/tag3654.xml"/><Relationship Id="rId18" Type="http://schemas.openxmlformats.org/officeDocument/2006/relationships/tags" Target="../tags/tag3653.xml"/><Relationship Id="rId17" Type="http://schemas.openxmlformats.org/officeDocument/2006/relationships/tags" Target="../tags/tag3652.xml"/><Relationship Id="rId16" Type="http://schemas.openxmlformats.org/officeDocument/2006/relationships/tags" Target="../tags/tag3651.xml"/><Relationship Id="rId15" Type="http://schemas.openxmlformats.org/officeDocument/2006/relationships/tags" Target="../tags/tag3650.xml"/><Relationship Id="rId14" Type="http://schemas.openxmlformats.org/officeDocument/2006/relationships/tags" Target="../tags/tag3649.xml"/><Relationship Id="rId13" Type="http://schemas.openxmlformats.org/officeDocument/2006/relationships/tags" Target="../tags/tag3648.xml"/><Relationship Id="rId12" Type="http://schemas.openxmlformats.org/officeDocument/2006/relationships/tags" Target="../tags/tag3647.xml"/><Relationship Id="rId11" Type="http://schemas.openxmlformats.org/officeDocument/2006/relationships/tags" Target="../tags/tag3646.xml"/><Relationship Id="rId103" Type="http://schemas.openxmlformats.org/officeDocument/2006/relationships/vmlDrawing" Target="../drawings/vmlDrawing24.vml"/><Relationship Id="rId102" Type="http://schemas.openxmlformats.org/officeDocument/2006/relationships/slideLayout" Target="../slideLayouts/slideLayout7.xml"/><Relationship Id="rId101" Type="http://schemas.openxmlformats.org/officeDocument/2006/relationships/tags" Target="../tags/tag3734.xml"/><Relationship Id="rId100" Type="http://schemas.openxmlformats.org/officeDocument/2006/relationships/tags" Target="../tags/tag3733.xml"/><Relationship Id="rId10" Type="http://schemas.openxmlformats.org/officeDocument/2006/relationships/tags" Target="../tags/tag3645.xml"/><Relationship Id="rId1" Type="http://schemas.openxmlformats.org/officeDocument/2006/relationships/tags" Target="../tags/tag3636.xml"/></Relationships>
</file>

<file path=ppt/slides/_rels/slide114.xml.rels><?xml version="1.0" encoding="UTF-8" standalone="yes"?>
<Relationships xmlns="http://schemas.openxmlformats.org/package/2006/relationships"><Relationship Id="rId99" Type="http://schemas.openxmlformats.org/officeDocument/2006/relationships/tags" Target="../tags/tag3833.xml"/><Relationship Id="rId98" Type="http://schemas.openxmlformats.org/officeDocument/2006/relationships/tags" Target="../tags/tag3832.xml"/><Relationship Id="rId97" Type="http://schemas.openxmlformats.org/officeDocument/2006/relationships/tags" Target="../tags/tag3831.xml"/><Relationship Id="rId96" Type="http://schemas.openxmlformats.org/officeDocument/2006/relationships/tags" Target="../tags/tag3830.xml"/><Relationship Id="rId95" Type="http://schemas.openxmlformats.org/officeDocument/2006/relationships/tags" Target="../tags/tag3829.xml"/><Relationship Id="rId94" Type="http://schemas.openxmlformats.org/officeDocument/2006/relationships/tags" Target="../tags/tag3828.xml"/><Relationship Id="rId93" Type="http://schemas.openxmlformats.org/officeDocument/2006/relationships/tags" Target="../tags/tag3827.xml"/><Relationship Id="rId92" Type="http://schemas.openxmlformats.org/officeDocument/2006/relationships/tags" Target="../tags/tag3826.xml"/><Relationship Id="rId91" Type="http://schemas.openxmlformats.org/officeDocument/2006/relationships/tags" Target="../tags/tag3825.xml"/><Relationship Id="rId90" Type="http://schemas.openxmlformats.org/officeDocument/2006/relationships/tags" Target="../tags/tag3824.xml"/><Relationship Id="rId9" Type="http://schemas.openxmlformats.org/officeDocument/2006/relationships/tags" Target="../tags/tag3743.xml"/><Relationship Id="rId89" Type="http://schemas.openxmlformats.org/officeDocument/2006/relationships/tags" Target="../tags/tag3823.xml"/><Relationship Id="rId88" Type="http://schemas.openxmlformats.org/officeDocument/2006/relationships/tags" Target="../tags/tag3822.xml"/><Relationship Id="rId87" Type="http://schemas.openxmlformats.org/officeDocument/2006/relationships/tags" Target="../tags/tag3821.xml"/><Relationship Id="rId86" Type="http://schemas.openxmlformats.org/officeDocument/2006/relationships/tags" Target="../tags/tag3820.xml"/><Relationship Id="rId85" Type="http://schemas.openxmlformats.org/officeDocument/2006/relationships/tags" Target="../tags/tag3819.xml"/><Relationship Id="rId84" Type="http://schemas.openxmlformats.org/officeDocument/2006/relationships/tags" Target="../tags/tag3818.xml"/><Relationship Id="rId83" Type="http://schemas.openxmlformats.org/officeDocument/2006/relationships/tags" Target="../tags/tag3817.xml"/><Relationship Id="rId82" Type="http://schemas.openxmlformats.org/officeDocument/2006/relationships/tags" Target="../tags/tag3816.xml"/><Relationship Id="rId81" Type="http://schemas.openxmlformats.org/officeDocument/2006/relationships/tags" Target="../tags/tag3815.xml"/><Relationship Id="rId80" Type="http://schemas.openxmlformats.org/officeDocument/2006/relationships/tags" Target="../tags/tag3814.xml"/><Relationship Id="rId8" Type="http://schemas.openxmlformats.org/officeDocument/2006/relationships/tags" Target="../tags/tag3742.xml"/><Relationship Id="rId79" Type="http://schemas.openxmlformats.org/officeDocument/2006/relationships/tags" Target="../tags/tag3813.xml"/><Relationship Id="rId78" Type="http://schemas.openxmlformats.org/officeDocument/2006/relationships/tags" Target="../tags/tag3812.xml"/><Relationship Id="rId77" Type="http://schemas.openxmlformats.org/officeDocument/2006/relationships/tags" Target="../tags/tag3811.xml"/><Relationship Id="rId76" Type="http://schemas.openxmlformats.org/officeDocument/2006/relationships/tags" Target="../tags/tag3810.xml"/><Relationship Id="rId75" Type="http://schemas.openxmlformats.org/officeDocument/2006/relationships/tags" Target="../tags/tag3809.xml"/><Relationship Id="rId74" Type="http://schemas.openxmlformats.org/officeDocument/2006/relationships/tags" Target="../tags/tag3808.xml"/><Relationship Id="rId73" Type="http://schemas.openxmlformats.org/officeDocument/2006/relationships/tags" Target="../tags/tag3807.xml"/><Relationship Id="rId72" Type="http://schemas.openxmlformats.org/officeDocument/2006/relationships/tags" Target="../tags/tag3806.xml"/><Relationship Id="rId71" Type="http://schemas.openxmlformats.org/officeDocument/2006/relationships/tags" Target="../tags/tag3805.xml"/><Relationship Id="rId70" Type="http://schemas.openxmlformats.org/officeDocument/2006/relationships/tags" Target="../tags/tag3804.xml"/><Relationship Id="rId7" Type="http://schemas.openxmlformats.org/officeDocument/2006/relationships/tags" Target="../tags/tag3741.xml"/><Relationship Id="rId69" Type="http://schemas.openxmlformats.org/officeDocument/2006/relationships/tags" Target="../tags/tag3803.xml"/><Relationship Id="rId68" Type="http://schemas.openxmlformats.org/officeDocument/2006/relationships/tags" Target="../tags/tag3802.xml"/><Relationship Id="rId67" Type="http://schemas.openxmlformats.org/officeDocument/2006/relationships/tags" Target="../tags/tag3801.xml"/><Relationship Id="rId66" Type="http://schemas.openxmlformats.org/officeDocument/2006/relationships/tags" Target="../tags/tag3800.xml"/><Relationship Id="rId65" Type="http://schemas.openxmlformats.org/officeDocument/2006/relationships/tags" Target="../tags/tag3799.xml"/><Relationship Id="rId64" Type="http://schemas.openxmlformats.org/officeDocument/2006/relationships/tags" Target="../tags/tag3798.xml"/><Relationship Id="rId63" Type="http://schemas.openxmlformats.org/officeDocument/2006/relationships/tags" Target="../tags/tag3797.xml"/><Relationship Id="rId62" Type="http://schemas.openxmlformats.org/officeDocument/2006/relationships/tags" Target="../tags/tag3796.xml"/><Relationship Id="rId61" Type="http://schemas.openxmlformats.org/officeDocument/2006/relationships/tags" Target="../tags/tag3795.xml"/><Relationship Id="rId60" Type="http://schemas.openxmlformats.org/officeDocument/2006/relationships/tags" Target="../tags/tag3794.xml"/><Relationship Id="rId6" Type="http://schemas.openxmlformats.org/officeDocument/2006/relationships/tags" Target="../tags/tag3740.xml"/><Relationship Id="rId59" Type="http://schemas.openxmlformats.org/officeDocument/2006/relationships/tags" Target="../tags/tag3793.xml"/><Relationship Id="rId58" Type="http://schemas.openxmlformats.org/officeDocument/2006/relationships/tags" Target="../tags/tag3792.xml"/><Relationship Id="rId57" Type="http://schemas.openxmlformats.org/officeDocument/2006/relationships/tags" Target="../tags/tag3791.xml"/><Relationship Id="rId56" Type="http://schemas.openxmlformats.org/officeDocument/2006/relationships/tags" Target="../tags/tag3790.xml"/><Relationship Id="rId55" Type="http://schemas.openxmlformats.org/officeDocument/2006/relationships/tags" Target="../tags/tag3789.xml"/><Relationship Id="rId54" Type="http://schemas.openxmlformats.org/officeDocument/2006/relationships/tags" Target="../tags/tag3788.xml"/><Relationship Id="rId53" Type="http://schemas.openxmlformats.org/officeDocument/2006/relationships/tags" Target="../tags/tag3787.xml"/><Relationship Id="rId52" Type="http://schemas.openxmlformats.org/officeDocument/2006/relationships/tags" Target="../tags/tag3786.xml"/><Relationship Id="rId51" Type="http://schemas.openxmlformats.org/officeDocument/2006/relationships/tags" Target="../tags/tag3785.xml"/><Relationship Id="rId50" Type="http://schemas.openxmlformats.org/officeDocument/2006/relationships/tags" Target="../tags/tag3784.xml"/><Relationship Id="rId5" Type="http://schemas.openxmlformats.org/officeDocument/2006/relationships/tags" Target="../tags/tag3739.xml"/><Relationship Id="rId49" Type="http://schemas.openxmlformats.org/officeDocument/2006/relationships/tags" Target="../tags/tag3783.xml"/><Relationship Id="rId48" Type="http://schemas.openxmlformats.org/officeDocument/2006/relationships/tags" Target="../tags/tag3782.xml"/><Relationship Id="rId47" Type="http://schemas.openxmlformats.org/officeDocument/2006/relationships/tags" Target="../tags/tag3781.xml"/><Relationship Id="rId46" Type="http://schemas.openxmlformats.org/officeDocument/2006/relationships/tags" Target="../tags/tag3780.xml"/><Relationship Id="rId45" Type="http://schemas.openxmlformats.org/officeDocument/2006/relationships/tags" Target="../tags/tag3779.xml"/><Relationship Id="rId44" Type="http://schemas.openxmlformats.org/officeDocument/2006/relationships/tags" Target="../tags/tag3778.xml"/><Relationship Id="rId43" Type="http://schemas.openxmlformats.org/officeDocument/2006/relationships/tags" Target="../tags/tag3777.xml"/><Relationship Id="rId42" Type="http://schemas.openxmlformats.org/officeDocument/2006/relationships/tags" Target="../tags/tag3776.xml"/><Relationship Id="rId41" Type="http://schemas.openxmlformats.org/officeDocument/2006/relationships/tags" Target="../tags/tag3775.xml"/><Relationship Id="rId40" Type="http://schemas.openxmlformats.org/officeDocument/2006/relationships/tags" Target="../tags/tag3774.xml"/><Relationship Id="rId4" Type="http://schemas.openxmlformats.org/officeDocument/2006/relationships/tags" Target="../tags/tag3738.xml"/><Relationship Id="rId39" Type="http://schemas.openxmlformats.org/officeDocument/2006/relationships/tags" Target="../tags/tag3773.xml"/><Relationship Id="rId38" Type="http://schemas.openxmlformats.org/officeDocument/2006/relationships/tags" Target="../tags/tag3772.xml"/><Relationship Id="rId37" Type="http://schemas.openxmlformats.org/officeDocument/2006/relationships/tags" Target="../tags/tag3771.xml"/><Relationship Id="rId36" Type="http://schemas.openxmlformats.org/officeDocument/2006/relationships/tags" Target="../tags/tag3770.xml"/><Relationship Id="rId35" Type="http://schemas.openxmlformats.org/officeDocument/2006/relationships/tags" Target="../tags/tag3769.xml"/><Relationship Id="rId34" Type="http://schemas.openxmlformats.org/officeDocument/2006/relationships/tags" Target="../tags/tag3768.xml"/><Relationship Id="rId33" Type="http://schemas.openxmlformats.org/officeDocument/2006/relationships/tags" Target="../tags/tag3767.xml"/><Relationship Id="rId32" Type="http://schemas.openxmlformats.org/officeDocument/2006/relationships/tags" Target="../tags/tag3766.xml"/><Relationship Id="rId31" Type="http://schemas.openxmlformats.org/officeDocument/2006/relationships/tags" Target="../tags/tag3765.xml"/><Relationship Id="rId30" Type="http://schemas.openxmlformats.org/officeDocument/2006/relationships/tags" Target="../tags/tag3764.xml"/><Relationship Id="rId3" Type="http://schemas.openxmlformats.org/officeDocument/2006/relationships/tags" Target="../tags/tag3737.xml"/><Relationship Id="rId29" Type="http://schemas.openxmlformats.org/officeDocument/2006/relationships/tags" Target="../tags/tag3763.xml"/><Relationship Id="rId28" Type="http://schemas.openxmlformats.org/officeDocument/2006/relationships/tags" Target="../tags/tag3762.xml"/><Relationship Id="rId27" Type="http://schemas.openxmlformats.org/officeDocument/2006/relationships/tags" Target="../tags/tag3761.xml"/><Relationship Id="rId26" Type="http://schemas.openxmlformats.org/officeDocument/2006/relationships/tags" Target="../tags/tag3760.xml"/><Relationship Id="rId25" Type="http://schemas.openxmlformats.org/officeDocument/2006/relationships/tags" Target="../tags/tag3759.xml"/><Relationship Id="rId24" Type="http://schemas.openxmlformats.org/officeDocument/2006/relationships/tags" Target="../tags/tag3758.xml"/><Relationship Id="rId23" Type="http://schemas.openxmlformats.org/officeDocument/2006/relationships/tags" Target="../tags/tag3757.xml"/><Relationship Id="rId22" Type="http://schemas.openxmlformats.org/officeDocument/2006/relationships/tags" Target="../tags/tag3756.xml"/><Relationship Id="rId21" Type="http://schemas.openxmlformats.org/officeDocument/2006/relationships/tags" Target="../tags/tag3755.xml"/><Relationship Id="rId20" Type="http://schemas.openxmlformats.org/officeDocument/2006/relationships/tags" Target="../tags/tag3754.xml"/><Relationship Id="rId2" Type="http://schemas.openxmlformats.org/officeDocument/2006/relationships/tags" Target="../tags/tag3736.xml"/><Relationship Id="rId19" Type="http://schemas.openxmlformats.org/officeDocument/2006/relationships/tags" Target="../tags/tag3753.xml"/><Relationship Id="rId18" Type="http://schemas.openxmlformats.org/officeDocument/2006/relationships/tags" Target="../tags/tag3752.xml"/><Relationship Id="rId177" Type="http://schemas.openxmlformats.org/officeDocument/2006/relationships/slideLayout" Target="../slideLayouts/slideLayout7.xml"/><Relationship Id="rId176" Type="http://schemas.openxmlformats.org/officeDocument/2006/relationships/tags" Target="../tags/tag3910.xml"/><Relationship Id="rId175" Type="http://schemas.openxmlformats.org/officeDocument/2006/relationships/tags" Target="../tags/tag3909.xml"/><Relationship Id="rId174" Type="http://schemas.openxmlformats.org/officeDocument/2006/relationships/tags" Target="../tags/tag3908.xml"/><Relationship Id="rId173" Type="http://schemas.openxmlformats.org/officeDocument/2006/relationships/tags" Target="../tags/tag3907.xml"/><Relationship Id="rId172" Type="http://schemas.openxmlformats.org/officeDocument/2006/relationships/tags" Target="../tags/tag3906.xml"/><Relationship Id="rId171" Type="http://schemas.openxmlformats.org/officeDocument/2006/relationships/tags" Target="../tags/tag3905.xml"/><Relationship Id="rId170" Type="http://schemas.openxmlformats.org/officeDocument/2006/relationships/tags" Target="../tags/tag3904.xml"/><Relationship Id="rId17" Type="http://schemas.openxmlformats.org/officeDocument/2006/relationships/tags" Target="../tags/tag3751.xml"/><Relationship Id="rId169" Type="http://schemas.openxmlformats.org/officeDocument/2006/relationships/tags" Target="../tags/tag3903.xml"/><Relationship Id="rId168" Type="http://schemas.openxmlformats.org/officeDocument/2006/relationships/tags" Target="../tags/tag3902.xml"/><Relationship Id="rId167" Type="http://schemas.openxmlformats.org/officeDocument/2006/relationships/tags" Target="../tags/tag3901.xml"/><Relationship Id="rId166" Type="http://schemas.openxmlformats.org/officeDocument/2006/relationships/tags" Target="../tags/tag3900.xml"/><Relationship Id="rId165" Type="http://schemas.openxmlformats.org/officeDocument/2006/relationships/tags" Target="../tags/tag3899.xml"/><Relationship Id="rId164" Type="http://schemas.openxmlformats.org/officeDocument/2006/relationships/tags" Target="../tags/tag3898.xml"/><Relationship Id="rId163" Type="http://schemas.openxmlformats.org/officeDocument/2006/relationships/tags" Target="../tags/tag3897.xml"/><Relationship Id="rId162" Type="http://schemas.openxmlformats.org/officeDocument/2006/relationships/tags" Target="../tags/tag3896.xml"/><Relationship Id="rId161" Type="http://schemas.openxmlformats.org/officeDocument/2006/relationships/tags" Target="../tags/tag3895.xml"/><Relationship Id="rId160" Type="http://schemas.openxmlformats.org/officeDocument/2006/relationships/tags" Target="../tags/tag3894.xml"/><Relationship Id="rId16" Type="http://schemas.openxmlformats.org/officeDocument/2006/relationships/tags" Target="../tags/tag3750.xml"/><Relationship Id="rId159" Type="http://schemas.openxmlformats.org/officeDocument/2006/relationships/tags" Target="../tags/tag3893.xml"/><Relationship Id="rId158" Type="http://schemas.openxmlformats.org/officeDocument/2006/relationships/tags" Target="../tags/tag3892.xml"/><Relationship Id="rId157" Type="http://schemas.openxmlformats.org/officeDocument/2006/relationships/tags" Target="../tags/tag3891.xml"/><Relationship Id="rId156" Type="http://schemas.openxmlformats.org/officeDocument/2006/relationships/tags" Target="../tags/tag3890.xml"/><Relationship Id="rId155" Type="http://schemas.openxmlformats.org/officeDocument/2006/relationships/tags" Target="../tags/tag3889.xml"/><Relationship Id="rId154" Type="http://schemas.openxmlformats.org/officeDocument/2006/relationships/tags" Target="../tags/tag3888.xml"/><Relationship Id="rId153" Type="http://schemas.openxmlformats.org/officeDocument/2006/relationships/tags" Target="../tags/tag3887.xml"/><Relationship Id="rId152" Type="http://schemas.openxmlformats.org/officeDocument/2006/relationships/tags" Target="../tags/tag3886.xml"/><Relationship Id="rId151" Type="http://schemas.openxmlformats.org/officeDocument/2006/relationships/tags" Target="../tags/tag3885.xml"/><Relationship Id="rId150" Type="http://schemas.openxmlformats.org/officeDocument/2006/relationships/tags" Target="../tags/tag3884.xml"/><Relationship Id="rId15" Type="http://schemas.openxmlformats.org/officeDocument/2006/relationships/tags" Target="../tags/tag3749.xml"/><Relationship Id="rId149" Type="http://schemas.openxmlformats.org/officeDocument/2006/relationships/tags" Target="../tags/tag3883.xml"/><Relationship Id="rId148" Type="http://schemas.openxmlformats.org/officeDocument/2006/relationships/tags" Target="../tags/tag3882.xml"/><Relationship Id="rId147" Type="http://schemas.openxmlformats.org/officeDocument/2006/relationships/tags" Target="../tags/tag3881.xml"/><Relationship Id="rId146" Type="http://schemas.openxmlformats.org/officeDocument/2006/relationships/tags" Target="../tags/tag3880.xml"/><Relationship Id="rId145" Type="http://schemas.openxmlformats.org/officeDocument/2006/relationships/tags" Target="../tags/tag3879.xml"/><Relationship Id="rId144" Type="http://schemas.openxmlformats.org/officeDocument/2006/relationships/tags" Target="../tags/tag3878.xml"/><Relationship Id="rId143" Type="http://schemas.openxmlformats.org/officeDocument/2006/relationships/tags" Target="../tags/tag3877.xml"/><Relationship Id="rId142" Type="http://schemas.openxmlformats.org/officeDocument/2006/relationships/tags" Target="../tags/tag3876.xml"/><Relationship Id="rId141" Type="http://schemas.openxmlformats.org/officeDocument/2006/relationships/tags" Target="../tags/tag3875.xml"/><Relationship Id="rId140" Type="http://schemas.openxmlformats.org/officeDocument/2006/relationships/tags" Target="../tags/tag3874.xml"/><Relationship Id="rId14" Type="http://schemas.openxmlformats.org/officeDocument/2006/relationships/tags" Target="../tags/tag3748.xml"/><Relationship Id="rId139" Type="http://schemas.openxmlformats.org/officeDocument/2006/relationships/tags" Target="../tags/tag3873.xml"/><Relationship Id="rId138" Type="http://schemas.openxmlformats.org/officeDocument/2006/relationships/tags" Target="../tags/tag3872.xml"/><Relationship Id="rId137" Type="http://schemas.openxmlformats.org/officeDocument/2006/relationships/tags" Target="../tags/tag3871.xml"/><Relationship Id="rId136" Type="http://schemas.openxmlformats.org/officeDocument/2006/relationships/tags" Target="../tags/tag3870.xml"/><Relationship Id="rId135" Type="http://schemas.openxmlformats.org/officeDocument/2006/relationships/tags" Target="../tags/tag3869.xml"/><Relationship Id="rId134" Type="http://schemas.openxmlformats.org/officeDocument/2006/relationships/tags" Target="../tags/tag3868.xml"/><Relationship Id="rId133" Type="http://schemas.openxmlformats.org/officeDocument/2006/relationships/tags" Target="../tags/tag3867.xml"/><Relationship Id="rId132" Type="http://schemas.openxmlformats.org/officeDocument/2006/relationships/tags" Target="../tags/tag3866.xml"/><Relationship Id="rId131" Type="http://schemas.openxmlformats.org/officeDocument/2006/relationships/tags" Target="../tags/tag3865.xml"/><Relationship Id="rId130" Type="http://schemas.openxmlformats.org/officeDocument/2006/relationships/tags" Target="../tags/tag3864.xml"/><Relationship Id="rId13" Type="http://schemas.openxmlformats.org/officeDocument/2006/relationships/tags" Target="../tags/tag3747.xml"/><Relationship Id="rId129" Type="http://schemas.openxmlformats.org/officeDocument/2006/relationships/tags" Target="../tags/tag3863.xml"/><Relationship Id="rId128" Type="http://schemas.openxmlformats.org/officeDocument/2006/relationships/tags" Target="../tags/tag3862.xml"/><Relationship Id="rId127" Type="http://schemas.openxmlformats.org/officeDocument/2006/relationships/tags" Target="../tags/tag3861.xml"/><Relationship Id="rId126" Type="http://schemas.openxmlformats.org/officeDocument/2006/relationships/tags" Target="../tags/tag3860.xml"/><Relationship Id="rId125" Type="http://schemas.openxmlformats.org/officeDocument/2006/relationships/tags" Target="../tags/tag3859.xml"/><Relationship Id="rId124" Type="http://schemas.openxmlformats.org/officeDocument/2006/relationships/tags" Target="../tags/tag3858.xml"/><Relationship Id="rId123" Type="http://schemas.openxmlformats.org/officeDocument/2006/relationships/tags" Target="../tags/tag3857.xml"/><Relationship Id="rId122" Type="http://schemas.openxmlformats.org/officeDocument/2006/relationships/tags" Target="../tags/tag3856.xml"/><Relationship Id="rId121" Type="http://schemas.openxmlformats.org/officeDocument/2006/relationships/tags" Target="../tags/tag3855.xml"/><Relationship Id="rId120" Type="http://schemas.openxmlformats.org/officeDocument/2006/relationships/tags" Target="../tags/tag3854.xml"/><Relationship Id="rId12" Type="http://schemas.openxmlformats.org/officeDocument/2006/relationships/tags" Target="../tags/tag3746.xml"/><Relationship Id="rId119" Type="http://schemas.openxmlformats.org/officeDocument/2006/relationships/tags" Target="../tags/tag3853.xml"/><Relationship Id="rId118" Type="http://schemas.openxmlformats.org/officeDocument/2006/relationships/tags" Target="../tags/tag3852.xml"/><Relationship Id="rId117" Type="http://schemas.openxmlformats.org/officeDocument/2006/relationships/tags" Target="../tags/tag3851.xml"/><Relationship Id="rId116" Type="http://schemas.openxmlformats.org/officeDocument/2006/relationships/tags" Target="../tags/tag3850.xml"/><Relationship Id="rId115" Type="http://schemas.openxmlformats.org/officeDocument/2006/relationships/tags" Target="../tags/tag3849.xml"/><Relationship Id="rId114" Type="http://schemas.openxmlformats.org/officeDocument/2006/relationships/tags" Target="../tags/tag3848.xml"/><Relationship Id="rId113" Type="http://schemas.openxmlformats.org/officeDocument/2006/relationships/tags" Target="../tags/tag3847.xml"/><Relationship Id="rId112" Type="http://schemas.openxmlformats.org/officeDocument/2006/relationships/tags" Target="../tags/tag3846.xml"/><Relationship Id="rId111" Type="http://schemas.openxmlformats.org/officeDocument/2006/relationships/tags" Target="../tags/tag3845.xml"/><Relationship Id="rId110" Type="http://schemas.openxmlformats.org/officeDocument/2006/relationships/tags" Target="../tags/tag3844.xml"/><Relationship Id="rId11" Type="http://schemas.openxmlformats.org/officeDocument/2006/relationships/tags" Target="../tags/tag3745.xml"/><Relationship Id="rId109" Type="http://schemas.openxmlformats.org/officeDocument/2006/relationships/tags" Target="../tags/tag3843.xml"/><Relationship Id="rId108" Type="http://schemas.openxmlformats.org/officeDocument/2006/relationships/tags" Target="../tags/tag3842.xml"/><Relationship Id="rId107" Type="http://schemas.openxmlformats.org/officeDocument/2006/relationships/tags" Target="../tags/tag3841.xml"/><Relationship Id="rId106" Type="http://schemas.openxmlformats.org/officeDocument/2006/relationships/tags" Target="../tags/tag3840.xml"/><Relationship Id="rId105" Type="http://schemas.openxmlformats.org/officeDocument/2006/relationships/tags" Target="../tags/tag3839.xml"/><Relationship Id="rId104" Type="http://schemas.openxmlformats.org/officeDocument/2006/relationships/tags" Target="../tags/tag3838.xml"/><Relationship Id="rId103" Type="http://schemas.openxmlformats.org/officeDocument/2006/relationships/tags" Target="../tags/tag3837.xml"/><Relationship Id="rId102" Type="http://schemas.openxmlformats.org/officeDocument/2006/relationships/tags" Target="../tags/tag3836.xml"/><Relationship Id="rId101" Type="http://schemas.openxmlformats.org/officeDocument/2006/relationships/tags" Target="../tags/tag3835.xml"/><Relationship Id="rId100" Type="http://schemas.openxmlformats.org/officeDocument/2006/relationships/tags" Target="../tags/tag3834.xml"/><Relationship Id="rId10" Type="http://schemas.openxmlformats.org/officeDocument/2006/relationships/tags" Target="../tags/tag3744.xml"/><Relationship Id="rId1" Type="http://schemas.openxmlformats.org/officeDocument/2006/relationships/tags" Target="../tags/tag3735.xml"/></Relationships>
</file>

<file path=ppt/slides/_rels/slide1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917.xml"/><Relationship Id="rId6" Type="http://schemas.openxmlformats.org/officeDocument/2006/relationships/tags" Target="../tags/tag3916.xml"/><Relationship Id="rId5" Type="http://schemas.openxmlformats.org/officeDocument/2006/relationships/tags" Target="../tags/tag3915.xml"/><Relationship Id="rId4" Type="http://schemas.openxmlformats.org/officeDocument/2006/relationships/tags" Target="../tags/tag3914.xml"/><Relationship Id="rId3" Type="http://schemas.openxmlformats.org/officeDocument/2006/relationships/tags" Target="../tags/tag3913.xml"/><Relationship Id="rId2" Type="http://schemas.openxmlformats.org/officeDocument/2006/relationships/tags" Target="../tags/tag3912.xml"/><Relationship Id="rId1" Type="http://schemas.openxmlformats.org/officeDocument/2006/relationships/tags" Target="../tags/tag3911.xml"/></Relationships>
</file>

<file path=ppt/slides/_rels/slide116.xml.rels><?xml version="1.0" encoding="UTF-8" standalone="yes"?>
<Relationships xmlns="http://schemas.openxmlformats.org/package/2006/relationships"><Relationship Id="rId9" Type="http://schemas.openxmlformats.org/officeDocument/2006/relationships/tags" Target="../tags/tag3926.xml"/><Relationship Id="rId8" Type="http://schemas.openxmlformats.org/officeDocument/2006/relationships/tags" Target="../tags/tag3925.xml"/><Relationship Id="rId76" Type="http://schemas.openxmlformats.org/officeDocument/2006/relationships/slideLayout" Target="../slideLayouts/slideLayout7.xml"/><Relationship Id="rId75" Type="http://schemas.openxmlformats.org/officeDocument/2006/relationships/tags" Target="../tags/tag3992.xml"/><Relationship Id="rId74" Type="http://schemas.openxmlformats.org/officeDocument/2006/relationships/tags" Target="../tags/tag3991.xml"/><Relationship Id="rId73" Type="http://schemas.openxmlformats.org/officeDocument/2006/relationships/tags" Target="../tags/tag3990.xml"/><Relationship Id="rId72" Type="http://schemas.openxmlformats.org/officeDocument/2006/relationships/tags" Target="../tags/tag3989.xml"/><Relationship Id="rId71" Type="http://schemas.openxmlformats.org/officeDocument/2006/relationships/tags" Target="../tags/tag3988.xml"/><Relationship Id="rId70" Type="http://schemas.openxmlformats.org/officeDocument/2006/relationships/tags" Target="../tags/tag3987.xml"/><Relationship Id="rId7" Type="http://schemas.openxmlformats.org/officeDocument/2006/relationships/tags" Target="../tags/tag3924.xml"/><Relationship Id="rId69" Type="http://schemas.openxmlformats.org/officeDocument/2006/relationships/tags" Target="../tags/tag3986.xml"/><Relationship Id="rId68" Type="http://schemas.openxmlformats.org/officeDocument/2006/relationships/tags" Target="../tags/tag3985.xml"/><Relationship Id="rId67" Type="http://schemas.openxmlformats.org/officeDocument/2006/relationships/tags" Target="../tags/tag3984.xml"/><Relationship Id="rId66" Type="http://schemas.openxmlformats.org/officeDocument/2006/relationships/tags" Target="../tags/tag3983.xml"/><Relationship Id="rId65" Type="http://schemas.openxmlformats.org/officeDocument/2006/relationships/tags" Target="../tags/tag3982.xml"/><Relationship Id="rId64" Type="http://schemas.openxmlformats.org/officeDocument/2006/relationships/tags" Target="../tags/tag3981.xml"/><Relationship Id="rId63" Type="http://schemas.openxmlformats.org/officeDocument/2006/relationships/tags" Target="../tags/tag3980.xml"/><Relationship Id="rId62" Type="http://schemas.openxmlformats.org/officeDocument/2006/relationships/tags" Target="../tags/tag3979.xml"/><Relationship Id="rId61" Type="http://schemas.openxmlformats.org/officeDocument/2006/relationships/tags" Target="../tags/tag3978.xml"/><Relationship Id="rId60" Type="http://schemas.openxmlformats.org/officeDocument/2006/relationships/tags" Target="../tags/tag3977.xml"/><Relationship Id="rId6" Type="http://schemas.openxmlformats.org/officeDocument/2006/relationships/tags" Target="../tags/tag3923.xml"/><Relationship Id="rId59" Type="http://schemas.openxmlformats.org/officeDocument/2006/relationships/tags" Target="../tags/tag3976.xml"/><Relationship Id="rId58" Type="http://schemas.openxmlformats.org/officeDocument/2006/relationships/tags" Target="../tags/tag3975.xml"/><Relationship Id="rId57" Type="http://schemas.openxmlformats.org/officeDocument/2006/relationships/tags" Target="../tags/tag3974.xml"/><Relationship Id="rId56" Type="http://schemas.openxmlformats.org/officeDocument/2006/relationships/tags" Target="../tags/tag3973.xml"/><Relationship Id="rId55" Type="http://schemas.openxmlformats.org/officeDocument/2006/relationships/tags" Target="../tags/tag3972.xml"/><Relationship Id="rId54" Type="http://schemas.openxmlformats.org/officeDocument/2006/relationships/tags" Target="../tags/tag3971.xml"/><Relationship Id="rId53" Type="http://schemas.openxmlformats.org/officeDocument/2006/relationships/tags" Target="../tags/tag3970.xml"/><Relationship Id="rId52" Type="http://schemas.openxmlformats.org/officeDocument/2006/relationships/tags" Target="../tags/tag3969.xml"/><Relationship Id="rId51" Type="http://schemas.openxmlformats.org/officeDocument/2006/relationships/tags" Target="../tags/tag3968.xml"/><Relationship Id="rId50" Type="http://schemas.openxmlformats.org/officeDocument/2006/relationships/tags" Target="../tags/tag3967.xml"/><Relationship Id="rId5" Type="http://schemas.openxmlformats.org/officeDocument/2006/relationships/tags" Target="../tags/tag3922.xml"/><Relationship Id="rId49" Type="http://schemas.openxmlformats.org/officeDocument/2006/relationships/tags" Target="../tags/tag3966.xml"/><Relationship Id="rId48" Type="http://schemas.openxmlformats.org/officeDocument/2006/relationships/tags" Target="../tags/tag3965.xml"/><Relationship Id="rId47" Type="http://schemas.openxmlformats.org/officeDocument/2006/relationships/tags" Target="../tags/tag3964.xml"/><Relationship Id="rId46" Type="http://schemas.openxmlformats.org/officeDocument/2006/relationships/tags" Target="../tags/tag3963.xml"/><Relationship Id="rId45" Type="http://schemas.openxmlformats.org/officeDocument/2006/relationships/tags" Target="../tags/tag3962.xml"/><Relationship Id="rId44" Type="http://schemas.openxmlformats.org/officeDocument/2006/relationships/tags" Target="../tags/tag3961.xml"/><Relationship Id="rId43" Type="http://schemas.openxmlformats.org/officeDocument/2006/relationships/tags" Target="../tags/tag3960.xml"/><Relationship Id="rId42" Type="http://schemas.openxmlformats.org/officeDocument/2006/relationships/tags" Target="../tags/tag3959.xml"/><Relationship Id="rId41" Type="http://schemas.openxmlformats.org/officeDocument/2006/relationships/tags" Target="../tags/tag3958.xml"/><Relationship Id="rId40" Type="http://schemas.openxmlformats.org/officeDocument/2006/relationships/tags" Target="../tags/tag3957.xml"/><Relationship Id="rId4" Type="http://schemas.openxmlformats.org/officeDocument/2006/relationships/tags" Target="../tags/tag3921.xml"/><Relationship Id="rId39" Type="http://schemas.openxmlformats.org/officeDocument/2006/relationships/tags" Target="../tags/tag3956.xml"/><Relationship Id="rId38" Type="http://schemas.openxmlformats.org/officeDocument/2006/relationships/tags" Target="../tags/tag3955.xml"/><Relationship Id="rId37" Type="http://schemas.openxmlformats.org/officeDocument/2006/relationships/tags" Target="../tags/tag3954.xml"/><Relationship Id="rId36" Type="http://schemas.openxmlformats.org/officeDocument/2006/relationships/tags" Target="../tags/tag3953.xml"/><Relationship Id="rId35" Type="http://schemas.openxmlformats.org/officeDocument/2006/relationships/tags" Target="../tags/tag3952.xml"/><Relationship Id="rId34" Type="http://schemas.openxmlformats.org/officeDocument/2006/relationships/tags" Target="../tags/tag3951.xml"/><Relationship Id="rId33" Type="http://schemas.openxmlformats.org/officeDocument/2006/relationships/tags" Target="../tags/tag3950.xml"/><Relationship Id="rId32" Type="http://schemas.openxmlformats.org/officeDocument/2006/relationships/tags" Target="../tags/tag3949.xml"/><Relationship Id="rId31" Type="http://schemas.openxmlformats.org/officeDocument/2006/relationships/tags" Target="../tags/tag3948.xml"/><Relationship Id="rId30" Type="http://schemas.openxmlformats.org/officeDocument/2006/relationships/tags" Target="../tags/tag3947.xml"/><Relationship Id="rId3" Type="http://schemas.openxmlformats.org/officeDocument/2006/relationships/tags" Target="../tags/tag3920.xml"/><Relationship Id="rId29" Type="http://schemas.openxmlformats.org/officeDocument/2006/relationships/tags" Target="../tags/tag3946.xml"/><Relationship Id="rId28" Type="http://schemas.openxmlformats.org/officeDocument/2006/relationships/tags" Target="../tags/tag3945.xml"/><Relationship Id="rId27" Type="http://schemas.openxmlformats.org/officeDocument/2006/relationships/tags" Target="../tags/tag3944.xml"/><Relationship Id="rId26" Type="http://schemas.openxmlformats.org/officeDocument/2006/relationships/tags" Target="../tags/tag3943.xml"/><Relationship Id="rId25" Type="http://schemas.openxmlformats.org/officeDocument/2006/relationships/tags" Target="../tags/tag3942.xml"/><Relationship Id="rId24" Type="http://schemas.openxmlformats.org/officeDocument/2006/relationships/tags" Target="../tags/tag3941.xml"/><Relationship Id="rId23" Type="http://schemas.openxmlformats.org/officeDocument/2006/relationships/tags" Target="../tags/tag3940.xml"/><Relationship Id="rId22" Type="http://schemas.openxmlformats.org/officeDocument/2006/relationships/tags" Target="../tags/tag3939.xml"/><Relationship Id="rId21" Type="http://schemas.openxmlformats.org/officeDocument/2006/relationships/tags" Target="../tags/tag3938.xml"/><Relationship Id="rId20" Type="http://schemas.openxmlformats.org/officeDocument/2006/relationships/tags" Target="../tags/tag3937.xml"/><Relationship Id="rId2" Type="http://schemas.openxmlformats.org/officeDocument/2006/relationships/tags" Target="../tags/tag3919.xml"/><Relationship Id="rId19" Type="http://schemas.openxmlformats.org/officeDocument/2006/relationships/tags" Target="../tags/tag3936.xml"/><Relationship Id="rId18" Type="http://schemas.openxmlformats.org/officeDocument/2006/relationships/tags" Target="../tags/tag3935.xml"/><Relationship Id="rId17" Type="http://schemas.openxmlformats.org/officeDocument/2006/relationships/tags" Target="../tags/tag3934.xml"/><Relationship Id="rId16" Type="http://schemas.openxmlformats.org/officeDocument/2006/relationships/tags" Target="../tags/tag3933.xml"/><Relationship Id="rId15" Type="http://schemas.openxmlformats.org/officeDocument/2006/relationships/tags" Target="../tags/tag3932.xml"/><Relationship Id="rId14" Type="http://schemas.openxmlformats.org/officeDocument/2006/relationships/tags" Target="../tags/tag3931.xml"/><Relationship Id="rId13" Type="http://schemas.openxmlformats.org/officeDocument/2006/relationships/tags" Target="../tags/tag3930.xml"/><Relationship Id="rId12" Type="http://schemas.openxmlformats.org/officeDocument/2006/relationships/tags" Target="../tags/tag3929.xml"/><Relationship Id="rId11" Type="http://schemas.openxmlformats.org/officeDocument/2006/relationships/tags" Target="../tags/tag3928.xml"/><Relationship Id="rId10" Type="http://schemas.openxmlformats.org/officeDocument/2006/relationships/tags" Target="../tags/tag3927.xml"/><Relationship Id="rId1" Type="http://schemas.openxmlformats.org/officeDocument/2006/relationships/tags" Target="../tags/tag3918.xml"/></Relationships>
</file>

<file path=ppt/slides/_rels/slide117.xml.rels><?xml version="1.0" encoding="UTF-8" standalone="yes"?>
<Relationships xmlns="http://schemas.openxmlformats.org/package/2006/relationships"><Relationship Id="rId9" Type="http://schemas.openxmlformats.org/officeDocument/2006/relationships/tags" Target="../tags/tag4001.xml"/><Relationship Id="rId8" Type="http://schemas.openxmlformats.org/officeDocument/2006/relationships/tags" Target="../tags/tag4000.xml"/><Relationship Id="rId7" Type="http://schemas.openxmlformats.org/officeDocument/2006/relationships/tags" Target="../tags/tag3999.xml"/><Relationship Id="rId6" Type="http://schemas.openxmlformats.org/officeDocument/2006/relationships/tags" Target="../tags/tag3998.xml"/><Relationship Id="rId56" Type="http://schemas.openxmlformats.org/officeDocument/2006/relationships/slideLayout" Target="../slideLayouts/slideLayout7.xml"/><Relationship Id="rId55" Type="http://schemas.openxmlformats.org/officeDocument/2006/relationships/tags" Target="../tags/tag4047.xml"/><Relationship Id="rId54" Type="http://schemas.openxmlformats.org/officeDocument/2006/relationships/tags" Target="../tags/tag4046.xml"/><Relationship Id="rId53" Type="http://schemas.openxmlformats.org/officeDocument/2006/relationships/tags" Target="../tags/tag4045.xml"/><Relationship Id="rId52" Type="http://schemas.openxmlformats.org/officeDocument/2006/relationships/tags" Target="../tags/tag4044.xml"/><Relationship Id="rId51" Type="http://schemas.openxmlformats.org/officeDocument/2006/relationships/tags" Target="../tags/tag4043.xml"/><Relationship Id="rId50" Type="http://schemas.openxmlformats.org/officeDocument/2006/relationships/tags" Target="../tags/tag4042.xml"/><Relationship Id="rId5" Type="http://schemas.openxmlformats.org/officeDocument/2006/relationships/tags" Target="../tags/tag3997.xml"/><Relationship Id="rId49" Type="http://schemas.openxmlformats.org/officeDocument/2006/relationships/tags" Target="../tags/tag4041.xml"/><Relationship Id="rId48" Type="http://schemas.openxmlformats.org/officeDocument/2006/relationships/tags" Target="../tags/tag4040.xml"/><Relationship Id="rId47" Type="http://schemas.openxmlformats.org/officeDocument/2006/relationships/tags" Target="../tags/tag4039.xml"/><Relationship Id="rId46" Type="http://schemas.openxmlformats.org/officeDocument/2006/relationships/tags" Target="../tags/tag4038.xml"/><Relationship Id="rId45" Type="http://schemas.openxmlformats.org/officeDocument/2006/relationships/tags" Target="../tags/tag4037.xml"/><Relationship Id="rId44" Type="http://schemas.openxmlformats.org/officeDocument/2006/relationships/tags" Target="../tags/tag4036.xml"/><Relationship Id="rId43" Type="http://schemas.openxmlformats.org/officeDocument/2006/relationships/tags" Target="../tags/tag4035.xml"/><Relationship Id="rId42" Type="http://schemas.openxmlformats.org/officeDocument/2006/relationships/tags" Target="../tags/tag4034.xml"/><Relationship Id="rId41" Type="http://schemas.openxmlformats.org/officeDocument/2006/relationships/tags" Target="../tags/tag4033.xml"/><Relationship Id="rId40" Type="http://schemas.openxmlformats.org/officeDocument/2006/relationships/tags" Target="../tags/tag4032.xml"/><Relationship Id="rId4" Type="http://schemas.openxmlformats.org/officeDocument/2006/relationships/tags" Target="../tags/tag3996.xml"/><Relationship Id="rId39" Type="http://schemas.openxmlformats.org/officeDocument/2006/relationships/tags" Target="../tags/tag4031.xml"/><Relationship Id="rId38" Type="http://schemas.openxmlformats.org/officeDocument/2006/relationships/tags" Target="../tags/tag4030.xml"/><Relationship Id="rId37" Type="http://schemas.openxmlformats.org/officeDocument/2006/relationships/tags" Target="../tags/tag4029.xml"/><Relationship Id="rId36" Type="http://schemas.openxmlformats.org/officeDocument/2006/relationships/tags" Target="../tags/tag4028.xml"/><Relationship Id="rId35" Type="http://schemas.openxmlformats.org/officeDocument/2006/relationships/tags" Target="../tags/tag4027.xml"/><Relationship Id="rId34" Type="http://schemas.openxmlformats.org/officeDocument/2006/relationships/tags" Target="../tags/tag4026.xml"/><Relationship Id="rId33" Type="http://schemas.openxmlformats.org/officeDocument/2006/relationships/tags" Target="../tags/tag4025.xml"/><Relationship Id="rId32" Type="http://schemas.openxmlformats.org/officeDocument/2006/relationships/tags" Target="../tags/tag4024.xml"/><Relationship Id="rId31" Type="http://schemas.openxmlformats.org/officeDocument/2006/relationships/tags" Target="../tags/tag4023.xml"/><Relationship Id="rId30" Type="http://schemas.openxmlformats.org/officeDocument/2006/relationships/tags" Target="../tags/tag4022.xml"/><Relationship Id="rId3" Type="http://schemas.openxmlformats.org/officeDocument/2006/relationships/tags" Target="../tags/tag3995.xml"/><Relationship Id="rId29" Type="http://schemas.openxmlformats.org/officeDocument/2006/relationships/tags" Target="../tags/tag4021.xml"/><Relationship Id="rId28" Type="http://schemas.openxmlformats.org/officeDocument/2006/relationships/tags" Target="../tags/tag4020.xml"/><Relationship Id="rId27" Type="http://schemas.openxmlformats.org/officeDocument/2006/relationships/tags" Target="../tags/tag4019.xml"/><Relationship Id="rId26" Type="http://schemas.openxmlformats.org/officeDocument/2006/relationships/tags" Target="../tags/tag4018.xml"/><Relationship Id="rId25" Type="http://schemas.openxmlformats.org/officeDocument/2006/relationships/tags" Target="../tags/tag4017.xml"/><Relationship Id="rId24" Type="http://schemas.openxmlformats.org/officeDocument/2006/relationships/tags" Target="../tags/tag4016.xml"/><Relationship Id="rId23" Type="http://schemas.openxmlformats.org/officeDocument/2006/relationships/tags" Target="../tags/tag4015.xml"/><Relationship Id="rId22" Type="http://schemas.openxmlformats.org/officeDocument/2006/relationships/tags" Target="../tags/tag4014.xml"/><Relationship Id="rId21" Type="http://schemas.openxmlformats.org/officeDocument/2006/relationships/tags" Target="../tags/tag4013.xml"/><Relationship Id="rId20" Type="http://schemas.openxmlformats.org/officeDocument/2006/relationships/tags" Target="../tags/tag4012.xml"/><Relationship Id="rId2" Type="http://schemas.openxmlformats.org/officeDocument/2006/relationships/tags" Target="../tags/tag3994.xml"/><Relationship Id="rId19" Type="http://schemas.openxmlformats.org/officeDocument/2006/relationships/tags" Target="../tags/tag4011.xml"/><Relationship Id="rId18" Type="http://schemas.openxmlformats.org/officeDocument/2006/relationships/tags" Target="../tags/tag4010.xml"/><Relationship Id="rId17" Type="http://schemas.openxmlformats.org/officeDocument/2006/relationships/tags" Target="../tags/tag4009.xml"/><Relationship Id="rId16" Type="http://schemas.openxmlformats.org/officeDocument/2006/relationships/tags" Target="../tags/tag4008.xml"/><Relationship Id="rId15" Type="http://schemas.openxmlformats.org/officeDocument/2006/relationships/tags" Target="../tags/tag4007.xml"/><Relationship Id="rId14" Type="http://schemas.openxmlformats.org/officeDocument/2006/relationships/tags" Target="../tags/tag4006.xml"/><Relationship Id="rId13" Type="http://schemas.openxmlformats.org/officeDocument/2006/relationships/tags" Target="../tags/tag4005.xml"/><Relationship Id="rId12" Type="http://schemas.openxmlformats.org/officeDocument/2006/relationships/tags" Target="../tags/tag4004.xml"/><Relationship Id="rId11" Type="http://schemas.openxmlformats.org/officeDocument/2006/relationships/tags" Target="../tags/tag4003.xml"/><Relationship Id="rId10" Type="http://schemas.openxmlformats.org/officeDocument/2006/relationships/tags" Target="../tags/tag4002.xml"/><Relationship Id="rId1" Type="http://schemas.openxmlformats.org/officeDocument/2006/relationships/tags" Target="../tags/tag3993.xml"/></Relationships>
</file>

<file path=ppt/slides/_rels/slide118.xml.rels><?xml version="1.0" encoding="UTF-8" standalone="yes"?>
<Relationships xmlns="http://schemas.openxmlformats.org/package/2006/relationships"><Relationship Id="rId9" Type="http://schemas.openxmlformats.org/officeDocument/2006/relationships/tags" Target="../tags/tag4056.xml"/><Relationship Id="rId8" Type="http://schemas.openxmlformats.org/officeDocument/2006/relationships/tags" Target="../tags/tag4055.xml"/><Relationship Id="rId7" Type="http://schemas.openxmlformats.org/officeDocument/2006/relationships/tags" Target="../tags/tag4054.xml"/><Relationship Id="rId6" Type="http://schemas.openxmlformats.org/officeDocument/2006/relationships/tags" Target="../tags/tag4053.xml"/><Relationship Id="rId59" Type="http://schemas.openxmlformats.org/officeDocument/2006/relationships/slideLayout" Target="../slideLayouts/slideLayout7.xml"/><Relationship Id="rId58" Type="http://schemas.openxmlformats.org/officeDocument/2006/relationships/tags" Target="../tags/tag4105.xml"/><Relationship Id="rId57" Type="http://schemas.openxmlformats.org/officeDocument/2006/relationships/tags" Target="../tags/tag4104.xml"/><Relationship Id="rId56" Type="http://schemas.openxmlformats.org/officeDocument/2006/relationships/tags" Target="../tags/tag4103.xml"/><Relationship Id="rId55" Type="http://schemas.openxmlformats.org/officeDocument/2006/relationships/tags" Target="../tags/tag4102.xml"/><Relationship Id="rId54" Type="http://schemas.openxmlformats.org/officeDocument/2006/relationships/tags" Target="../tags/tag4101.xml"/><Relationship Id="rId53" Type="http://schemas.openxmlformats.org/officeDocument/2006/relationships/tags" Target="../tags/tag4100.xml"/><Relationship Id="rId52" Type="http://schemas.openxmlformats.org/officeDocument/2006/relationships/tags" Target="../tags/tag4099.xml"/><Relationship Id="rId51" Type="http://schemas.openxmlformats.org/officeDocument/2006/relationships/tags" Target="../tags/tag4098.xml"/><Relationship Id="rId50" Type="http://schemas.openxmlformats.org/officeDocument/2006/relationships/tags" Target="../tags/tag4097.xml"/><Relationship Id="rId5" Type="http://schemas.openxmlformats.org/officeDocument/2006/relationships/tags" Target="../tags/tag4052.xml"/><Relationship Id="rId49" Type="http://schemas.openxmlformats.org/officeDocument/2006/relationships/tags" Target="../tags/tag4096.xml"/><Relationship Id="rId48" Type="http://schemas.openxmlformats.org/officeDocument/2006/relationships/tags" Target="../tags/tag4095.xml"/><Relationship Id="rId47" Type="http://schemas.openxmlformats.org/officeDocument/2006/relationships/tags" Target="../tags/tag4094.xml"/><Relationship Id="rId46" Type="http://schemas.openxmlformats.org/officeDocument/2006/relationships/tags" Target="../tags/tag4093.xml"/><Relationship Id="rId45" Type="http://schemas.openxmlformats.org/officeDocument/2006/relationships/tags" Target="../tags/tag4092.xml"/><Relationship Id="rId44" Type="http://schemas.openxmlformats.org/officeDocument/2006/relationships/tags" Target="../tags/tag4091.xml"/><Relationship Id="rId43" Type="http://schemas.openxmlformats.org/officeDocument/2006/relationships/tags" Target="../tags/tag4090.xml"/><Relationship Id="rId42" Type="http://schemas.openxmlformats.org/officeDocument/2006/relationships/tags" Target="../tags/tag4089.xml"/><Relationship Id="rId41" Type="http://schemas.openxmlformats.org/officeDocument/2006/relationships/tags" Target="../tags/tag4088.xml"/><Relationship Id="rId40" Type="http://schemas.openxmlformats.org/officeDocument/2006/relationships/tags" Target="../tags/tag4087.xml"/><Relationship Id="rId4" Type="http://schemas.openxmlformats.org/officeDocument/2006/relationships/tags" Target="../tags/tag4051.xml"/><Relationship Id="rId39" Type="http://schemas.openxmlformats.org/officeDocument/2006/relationships/tags" Target="../tags/tag4086.xml"/><Relationship Id="rId38" Type="http://schemas.openxmlformats.org/officeDocument/2006/relationships/tags" Target="../tags/tag4085.xml"/><Relationship Id="rId37" Type="http://schemas.openxmlformats.org/officeDocument/2006/relationships/tags" Target="../tags/tag4084.xml"/><Relationship Id="rId36" Type="http://schemas.openxmlformats.org/officeDocument/2006/relationships/tags" Target="../tags/tag4083.xml"/><Relationship Id="rId35" Type="http://schemas.openxmlformats.org/officeDocument/2006/relationships/tags" Target="../tags/tag4082.xml"/><Relationship Id="rId34" Type="http://schemas.openxmlformats.org/officeDocument/2006/relationships/tags" Target="../tags/tag4081.xml"/><Relationship Id="rId33" Type="http://schemas.openxmlformats.org/officeDocument/2006/relationships/tags" Target="../tags/tag4080.xml"/><Relationship Id="rId32" Type="http://schemas.openxmlformats.org/officeDocument/2006/relationships/tags" Target="../tags/tag4079.xml"/><Relationship Id="rId31" Type="http://schemas.openxmlformats.org/officeDocument/2006/relationships/tags" Target="../tags/tag4078.xml"/><Relationship Id="rId30" Type="http://schemas.openxmlformats.org/officeDocument/2006/relationships/tags" Target="../tags/tag4077.xml"/><Relationship Id="rId3" Type="http://schemas.openxmlformats.org/officeDocument/2006/relationships/tags" Target="../tags/tag4050.xml"/><Relationship Id="rId29" Type="http://schemas.openxmlformats.org/officeDocument/2006/relationships/tags" Target="../tags/tag4076.xml"/><Relationship Id="rId28" Type="http://schemas.openxmlformats.org/officeDocument/2006/relationships/tags" Target="../tags/tag4075.xml"/><Relationship Id="rId27" Type="http://schemas.openxmlformats.org/officeDocument/2006/relationships/tags" Target="../tags/tag4074.xml"/><Relationship Id="rId26" Type="http://schemas.openxmlformats.org/officeDocument/2006/relationships/tags" Target="../tags/tag4073.xml"/><Relationship Id="rId25" Type="http://schemas.openxmlformats.org/officeDocument/2006/relationships/tags" Target="../tags/tag4072.xml"/><Relationship Id="rId24" Type="http://schemas.openxmlformats.org/officeDocument/2006/relationships/tags" Target="../tags/tag4071.xml"/><Relationship Id="rId23" Type="http://schemas.openxmlformats.org/officeDocument/2006/relationships/tags" Target="../tags/tag4070.xml"/><Relationship Id="rId22" Type="http://schemas.openxmlformats.org/officeDocument/2006/relationships/tags" Target="../tags/tag4069.xml"/><Relationship Id="rId21" Type="http://schemas.openxmlformats.org/officeDocument/2006/relationships/tags" Target="../tags/tag4068.xml"/><Relationship Id="rId20" Type="http://schemas.openxmlformats.org/officeDocument/2006/relationships/tags" Target="../tags/tag4067.xml"/><Relationship Id="rId2" Type="http://schemas.openxmlformats.org/officeDocument/2006/relationships/tags" Target="../tags/tag4049.xml"/><Relationship Id="rId19" Type="http://schemas.openxmlformats.org/officeDocument/2006/relationships/tags" Target="../tags/tag4066.xml"/><Relationship Id="rId18" Type="http://schemas.openxmlformats.org/officeDocument/2006/relationships/tags" Target="../tags/tag4065.xml"/><Relationship Id="rId17" Type="http://schemas.openxmlformats.org/officeDocument/2006/relationships/tags" Target="../tags/tag4064.xml"/><Relationship Id="rId16" Type="http://schemas.openxmlformats.org/officeDocument/2006/relationships/tags" Target="../tags/tag4063.xml"/><Relationship Id="rId15" Type="http://schemas.openxmlformats.org/officeDocument/2006/relationships/tags" Target="../tags/tag4062.xml"/><Relationship Id="rId14" Type="http://schemas.openxmlformats.org/officeDocument/2006/relationships/tags" Target="../tags/tag4061.xml"/><Relationship Id="rId13" Type="http://schemas.openxmlformats.org/officeDocument/2006/relationships/tags" Target="../tags/tag4060.xml"/><Relationship Id="rId12" Type="http://schemas.openxmlformats.org/officeDocument/2006/relationships/tags" Target="../tags/tag4059.xml"/><Relationship Id="rId11" Type="http://schemas.openxmlformats.org/officeDocument/2006/relationships/tags" Target="../tags/tag4058.xml"/><Relationship Id="rId10" Type="http://schemas.openxmlformats.org/officeDocument/2006/relationships/tags" Target="../tags/tag4057.xml"/><Relationship Id="rId1" Type="http://schemas.openxmlformats.org/officeDocument/2006/relationships/tags" Target="../tags/tag4048.xml"/></Relationships>
</file>

<file path=ppt/slides/_rels/slide1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112.xml"/><Relationship Id="rId6" Type="http://schemas.openxmlformats.org/officeDocument/2006/relationships/tags" Target="../tags/tag4111.xml"/><Relationship Id="rId5" Type="http://schemas.openxmlformats.org/officeDocument/2006/relationships/tags" Target="../tags/tag4110.xml"/><Relationship Id="rId4" Type="http://schemas.openxmlformats.org/officeDocument/2006/relationships/tags" Target="../tags/tag4109.xml"/><Relationship Id="rId3" Type="http://schemas.openxmlformats.org/officeDocument/2006/relationships/tags" Target="../tags/tag4108.xml"/><Relationship Id="rId2" Type="http://schemas.openxmlformats.org/officeDocument/2006/relationships/tags" Target="../tags/tag4107.xml"/><Relationship Id="rId1" Type="http://schemas.openxmlformats.org/officeDocument/2006/relationships/tags" Target="../tags/tag4106.xml"/></Relationships>
</file>

<file path=ppt/slides/_rels/slide12.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image" Target="NULL" TargetMode="External"/><Relationship Id="rId7" Type="http://schemas.openxmlformats.org/officeDocument/2006/relationships/image" Target="../media/image21.jpeg"/><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3" Type="http://schemas.openxmlformats.org/officeDocument/2006/relationships/slideLayout" Target="../slideLayouts/slideLayout7.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83.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image" Target="../media/image24.png"/><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image" Target="../media/image23.jpeg"/><Relationship Id="rId13" Type="http://schemas.openxmlformats.org/officeDocument/2006/relationships/tags" Target="../tags/tag191.xml"/><Relationship Id="rId12" Type="http://schemas.openxmlformats.org/officeDocument/2006/relationships/image" Target="../media/image22.jpeg"/><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2.xml"/></Relationships>
</file>

<file path=ppt/slides/_rels/slide120.xml.rels><?xml version="1.0" encoding="UTF-8" standalone="yes"?>
<Relationships xmlns="http://schemas.openxmlformats.org/package/2006/relationships"><Relationship Id="rId9" Type="http://schemas.openxmlformats.org/officeDocument/2006/relationships/tags" Target="../tags/tag4121.xml"/><Relationship Id="rId8" Type="http://schemas.openxmlformats.org/officeDocument/2006/relationships/tags" Target="../tags/tag4120.xml"/><Relationship Id="rId70" Type="http://schemas.openxmlformats.org/officeDocument/2006/relationships/slideLayout" Target="../slideLayouts/slideLayout7.xml"/><Relationship Id="rId7" Type="http://schemas.openxmlformats.org/officeDocument/2006/relationships/tags" Target="../tags/tag4119.xml"/><Relationship Id="rId69" Type="http://schemas.openxmlformats.org/officeDocument/2006/relationships/tags" Target="../tags/tag4181.xml"/><Relationship Id="rId68" Type="http://schemas.openxmlformats.org/officeDocument/2006/relationships/tags" Target="../tags/tag4180.xml"/><Relationship Id="rId67" Type="http://schemas.openxmlformats.org/officeDocument/2006/relationships/tags" Target="../tags/tag4179.xml"/><Relationship Id="rId66" Type="http://schemas.openxmlformats.org/officeDocument/2006/relationships/tags" Target="../tags/tag4178.xml"/><Relationship Id="rId65" Type="http://schemas.openxmlformats.org/officeDocument/2006/relationships/tags" Target="../tags/tag4177.xml"/><Relationship Id="rId64" Type="http://schemas.openxmlformats.org/officeDocument/2006/relationships/tags" Target="../tags/tag4176.xml"/><Relationship Id="rId63" Type="http://schemas.openxmlformats.org/officeDocument/2006/relationships/tags" Target="../tags/tag4175.xml"/><Relationship Id="rId62" Type="http://schemas.openxmlformats.org/officeDocument/2006/relationships/tags" Target="../tags/tag4174.xml"/><Relationship Id="rId61" Type="http://schemas.openxmlformats.org/officeDocument/2006/relationships/tags" Target="../tags/tag4173.xml"/><Relationship Id="rId60" Type="http://schemas.openxmlformats.org/officeDocument/2006/relationships/tags" Target="../tags/tag4172.xml"/><Relationship Id="rId6" Type="http://schemas.openxmlformats.org/officeDocument/2006/relationships/tags" Target="../tags/tag4118.xml"/><Relationship Id="rId59" Type="http://schemas.openxmlformats.org/officeDocument/2006/relationships/tags" Target="../tags/tag4171.xml"/><Relationship Id="rId58" Type="http://schemas.openxmlformats.org/officeDocument/2006/relationships/tags" Target="../tags/tag4170.xml"/><Relationship Id="rId57" Type="http://schemas.openxmlformats.org/officeDocument/2006/relationships/tags" Target="../tags/tag4169.xml"/><Relationship Id="rId56" Type="http://schemas.openxmlformats.org/officeDocument/2006/relationships/tags" Target="../tags/tag4168.xml"/><Relationship Id="rId55" Type="http://schemas.openxmlformats.org/officeDocument/2006/relationships/tags" Target="../tags/tag4167.xml"/><Relationship Id="rId54" Type="http://schemas.openxmlformats.org/officeDocument/2006/relationships/tags" Target="../tags/tag4166.xml"/><Relationship Id="rId53" Type="http://schemas.openxmlformats.org/officeDocument/2006/relationships/tags" Target="../tags/tag4165.xml"/><Relationship Id="rId52" Type="http://schemas.openxmlformats.org/officeDocument/2006/relationships/tags" Target="../tags/tag4164.xml"/><Relationship Id="rId51" Type="http://schemas.openxmlformats.org/officeDocument/2006/relationships/tags" Target="../tags/tag4163.xml"/><Relationship Id="rId50" Type="http://schemas.openxmlformats.org/officeDocument/2006/relationships/tags" Target="../tags/tag4162.xml"/><Relationship Id="rId5" Type="http://schemas.openxmlformats.org/officeDocument/2006/relationships/tags" Target="../tags/tag4117.xml"/><Relationship Id="rId49" Type="http://schemas.openxmlformats.org/officeDocument/2006/relationships/tags" Target="../tags/tag4161.xml"/><Relationship Id="rId48" Type="http://schemas.openxmlformats.org/officeDocument/2006/relationships/tags" Target="../tags/tag4160.xml"/><Relationship Id="rId47" Type="http://schemas.openxmlformats.org/officeDocument/2006/relationships/tags" Target="../tags/tag4159.xml"/><Relationship Id="rId46" Type="http://schemas.openxmlformats.org/officeDocument/2006/relationships/tags" Target="../tags/tag4158.xml"/><Relationship Id="rId45" Type="http://schemas.openxmlformats.org/officeDocument/2006/relationships/tags" Target="../tags/tag4157.xml"/><Relationship Id="rId44" Type="http://schemas.openxmlformats.org/officeDocument/2006/relationships/tags" Target="../tags/tag4156.xml"/><Relationship Id="rId43" Type="http://schemas.openxmlformats.org/officeDocument/2006/relationships/tags" Target="../tags/tag4155.xml"/><Relationship Id="rId42" Type="http://schemas.openxmlformats.org/officeDocument/2006/relationships/tags" Target="../tags/tag4154.xml"/><Relationship Id="rId41" Type="http://schemas.openxmlformats.org/officeDocument/2006/relationships/tags" Target="../tags/tag4153.xml"/><Relationship Id="rId40" Type="http://schemas.openxmlformats.org/officeDocument/2006/relationships/tags" Target="../tags/tag4152.xml"/><Relationship Id="rId4" Type="http://schemas.openxmlformats.org/officeDocument/2006/relationships/tags" Target="../tags/tag4116.xml"/><Relationship Id="rId39" Type="http://schemas.openxmlformats.org/officeDocument/2006/relationships/tags" Target="../tags/tag4151.xml"/><Relationship Id="rId38" Type="http://schemas.openxmlformats.org/officeDocument/2006/relationships/tags" Target="../tags/tag4150.xml"/><Relationship Id="rId37" Type="http://schemas.openxmlformats.org/officeDocument/2006/relationships/tags" Target="../tags/tag4149.xml"/><Relationship Id="rId36" Type="http://schemas.openxmlformats.org/officeDocument/2006/relationships/tags" Target="../tags/tag4148.xml"/><Relationship Id="rId35" Type="http://schemas.openxmlformats.org/officeDocument/2006/relationships/tags" Target="../tags/tag4147.xml"/><Relationship Id="rId34" Type="http://schemas.openxmlformats.org/officeDocument/2006/relationships/tags" Target="../tags/tag4146.xml"/><Relationship Id="rId33" Type="http://schemas.openxmlformats.org/officeDocument/2006/relationships/tags" Target="../tags/tag4145.xml"/><Relationship Id="rId32" Type="http://schemas.openxmlformats.org/officeDocument/2006/relationships/tags" Target="../tags/tag4144.xml"/><Relationship Id="rId31" Type="http://schemas.openxmlformats.org/officeDocument/2006/relationships/tags" Target="../tags/tag4143.xml"/><Relationship Id="rId30" Type="http://schemas.openxmlformats.org/officeDocument/2006/relationships/tags" Target="../tags/tag4142.xml"/><Relationship Id="rId3" Type="http://schemas.openxmlformats.org/officeDocument/2006/relationships/tags" Target="../tags/tag4115.xml"/><Relationship Id="rId29" Type="http://schemas.openxmlformats.org/officeDocument/2006/relationships/tags" Target="../tags/tag4141.xml"/><Relationship Id="rId28" Type="http://schemas.openxmlformats.org/officeDocument/2006/relationships/tags" Target="../tags/tag4140.xml"/><Relationship Id="rId27" Type="http://schemas.openxmlformats.org/officeDocument/2006/relationships/tags" Target="../tags/tag4139.xml"/><Relationship Id="rId26" Type="http://schemas.openxmlformats.org/officeDocument/2006/relationships/tags" Target="../tags/tag4138.xml"/><Relationship Id="rId25" Type="http://schemas.openxmlformats.org/officeDocument/2006/relationships/tags" Target="../tags/tag4137.xml"/><Relationship Id="rId24" Type="http://schemas.openxmlformats.org/officeDocument/2006/relationships/tags" Target="../tags/tag4136.xml"/><Relationship Id="rId23" Type="http://schemas.openxmlformats.org/officeDocument/2006/relationships/tags" Target="../tags/tag4135.xml"/><Relationship Id="rId22" Type="http://schemas.openxmlformats.org/officeDocument/2006/relationships/tags" Target="../tags/tag4134.xml"/><Relationship Id="rId21" Type="http://schemas.openxmlformats.org/officeDocument/2006/relationships/tags" Target="../tags/tag4133.xml"/><Relationship Id="rId20" Type="http://schemas.openxmlformats.org/officeDocument/2006/relationships/tags" Target="../tags/tag4132.xml"/><Relationship Id="rId2" Type="http://schemas.openxmlformats.org/officeDocument/2006/relationships/tags" Target="../tags/tag4114.xml"/><Relationship Id="rId19" Type="http://schemas.openxmlformats.org/officeDocument/2006/relationships/tags" Target="../tags/tag4131.xml"/><Relationship Id="rId18" Type="http://schemas.openxmlformats.org/officeDocument/2006/relationships/tags" Target="../tags/tag4130.xml"/><Relationship Id="rId17" Type="http://schemas.openxmlformats.org/officeDocument/2006/relationships/tags" Target="../tags/tag4129.xml"/><Relationship Id="rId16" Type="http://schemas.openxmlformats.org/officeDocument/2006/relationships/tags" Target="../tags/tag4128.xml"/><Relationship Id="rId15" Type="http://schemas.openxmlformats.org/officeDocument/2006/relationships/tags" Target="../tags/tag4127.xml"/><Relationship Id="rId14" Type="http://schemas.openxmlformats.org/officeDocument/2006/relationships/tags" Target="../tags/tag4126.xml"/><Relationship Id="rId13" Type="http://schemas.openxmlformats.org/officeDocument/2006/relationships/tags" Target="../tags/tag4125.xml"/><Relationship Id="rId12" Type="http://schemas.openxmlformats.org/officeDocument/2006/relationships/tags" Target="../tags/tag4124.xml"/><Relationship Id="rId11" Type="http://schemas.openxmlformats.org/officeDocument/2006/relationships/tags" Target="../tags/tag4123.xml"/><Relationship Id="rId10" Type="http://schemas.openxmlformats.org/officeDocument/2006/relationships/tags" Target="../tags/tag4122.xml"/><Relationship Id="rId1" Type="http://schemas.openxmlformats.org/officeDocument/2006/relationships/tags" Target="../tags/tag4113.xml"/></Relationships>
</file>

<file path=ppt/slides/_rels/slide121.xml.rels><?xml version="1.0" encoding="UTF-8" standalone="yes"?>
<Relationships xmlns="http://schemas.openxmlformats.org/package/2006/relationships"><Relationship Id="rId96" Type="http://schemas.openxmlformats.org/officeDocument/2006/relationships/slideLayout" Target="../slideLayouts/slideLayout7.xml"/><Relationship Id="rId95" Type="http://schemas.openxmlformats.org/officeDocument/2006/relationships/tags" Target="../tags/tag4276.xml"/><Relationship Id="rId94" Type="http://schemas.openxmlformats.org/officeDocument/2006/relationships/tags" Target="../tags/tag4275.xml"/><Relationship Id="rId93" Type="http://schemas.openxmlformats.org/officeDocument/2006/relationships/tags" Target="../tags/tag4274.xml"/><Relationship Id="rId92" Type="http://schemas.openxmlformats.org/officeDocument/2006/relationships/tags" Target="../tags/tag4273.xml"/><Relationship Id="rId91" Type="http://schemas.openxmlformats.org/officeDocument/2006/relationships/tags" Target="../tags/tag4272.xml"/><Relationship Id="rId90" Type="http://schemas.openxmlformats.org/officeDocument/2006/relationships/tags" Target="../tags/tag4271.xml"/><Relationship Id="rId9" Type="http://schemas.openxmlformats.org/officeDocument/2006/relationships/tags" Target="../tags/tag4190.xml"/><Relationship Id="rId89" Type="http://schemas.openxmlformats.org/officeDocument/2006/relationships/tags" Target="../tags/tag4270.xml"/><Relationship Id="rId88" Type="http://schemas.openxmlformats.org/officeDocument/2006/relationships/tags" Target="../tags/tag4269.xml"/><Relationship Id="rId87" Type="http://schemas.openxmlformats.org/officeDocument/2006/relationships/tags" Target="../tags/tag4268.xml"/><Relationship Id="rId86" Type="http://schemas.openxmlformats.org/officeDocument/2006/relationships/tags" Target="../tags/tag4267.xml"/><Relationship Id="rId85" Type="http://schemas.openxmlformats.org/officeDocument/2006/relationships/tags" Target="../tags/tag4266.xml"/><Relationship Id="rId84" Type="http://schemas.openxmlformats.org/officeDocument/2006/relationships/tags" Target="../tags/tag4265.xml"/><Relationship Id="rId83" Type="http://schemas.openxmlformats.org/officeDocument/2006/relationships/tags" Target="../tags/tag4264.xml"/><Relationship Id="rId82" Type="http://schemas.openxmlformats.org/officeDocument/2006/relationships/tags" Target="../tags/tag4263.xml"/><Relationship Id="rId81" Type="http://schemas.openxmlformats.org/officeDocument/2006/relationships/tags" Target="../tags/tag4262.xml"/><Relationship Id="rId80" Type="http://schemas.openxmlformats.org/officeDocument/2006/relationships/tags" Target="../tags/tag4261.xml"/><Relationship Id="rId8" Type="http://schemas.openxmlformats.org/officeDocument/2006/relationships/tags" Target="../tags/tag4189.xml"/><Relationship Id="rId79" Type="http://schemas.openxmlformats.org/officeDocument/2006/relationships/tags" Target="../tags/tag4260.xml"/><Relationship Id="rId78" Type="http://schemas.openxmlformats.org/officeDocument/2006/relationships/tags" Target="../tags/tag4259.xml"/><Relationship Id="rId77" Type="http://schemas.openxmlformats.org/officeDocument/2006/relationships/tags" Target="../tags/tag4258.xml"/><Relationship Id="rId76" Type="http://schemas.openxmlformats.org/officeDocument/2006/relationships/tags" Target="../tags/tag4257.xml"/><Relationship Id="rId75" Type="http://schemas.openxmlformats.org/officeDocument/2006/relationships/tags" Target="../tags/tag4256.xml"/><Relationship Id="rId74" Type="http://schemas.openxmlformats.org/officeDocument/2006/relationships/tags" Target="../tags/tag4255.xml"/><Relationship Id="rId73" Type="http://schemas.openxmlformats.org/officeDocument/2006/relationships/tags" Target="../tags/tag4254.xml"/><Relationship Id="rId72" Type="http://schemas.openxmlformats.org/officeDocument/2006/relationships/tags" Target="../tags/tag4253.xml"/><Relationship Id="rId71" Type="http://schemas.openxmlformats.org/officeDocument/2006/relationships/tags" Target="../tags/tag4252.xml"/><Relationship Id="rId70" Type="http://schemas.openxmlformats.org/officeDocument/2006/relationships/tags" Target="../tags/tag4251.xml"/><Relationship Id="rId7" Type="http://schemas.openxmlformats.org/officeDocument/2006/relationships/tags" Target="../tags/tag4188.xml"/><Relationship Id="rId69" Type="http://schemas.openxmlformats.org/officeDocument/2006/relationships/tags" Target="../tags/tag4250.xml"/><Relationship Id="rId68" Type="http://schemas.openxmlformats.org/officeDocument/2006/relationships/tags" Target="../tags/tag4249.xml"/><Relationship Id="rId67" Type="http://schemas.openxmlformats.org/officeDocument/2006/relationships/tags" Target="../tags/tag4248.xml"/><Relationship Id="rId66" Type="http://schemas.openxmlformats.org/officeDocument/2006/relationships/tags" Target="../tags/tag4247.xml"/><Relationship Id="rId65" Type="http://schemas.openxmlformats.org/officeDocument/2006/relationships/tags" Target="../tags/tag4246.xml"/><Relationship Id="rId64" Type="http://schemas.openxmlformats.org/officeDocument/2006/relationships/tags" Target="../tags/tag4245.xml"/><Relationship Id="rId63" Type="http://schemas.openxmlformats.org/officeDocument/2006/relationships/tags" Target="../tags/tag4244.xml"/><Relationship Id="rId62" Type="http://schemas.openxmlformats.org/officeDocument/2006/relationships/tags" Target="../tags/tag4243.xml"/><Relationship Id="rId61" Type="http://schemas.openxmlformats.org/officeDocument/2006/relationships/tags" Target="../tags/tag4242.xml"/><Relationship Id="rId60" Type="http://schemas.openxmlformats.org/officeDocument/2006/relationships/tags" Target="../tags/tag4241.xml"/><Relationship Id="rId6" Type="http://schemas.openxmlformats.org/officeDocument/2006/relationships/tags" Target="../tags/tag4187.xml"/><Relationship Id="rId59" Type="http://schemas.openxmlformats.org/officeDocument/2006/relationships/tags" Target="../tags/tag4240.xml"/><Relationship Id="rId58" Type="http://schemas.openxmlformats.org/officeDocument/2006/relationships/tags" Target="../tags/tag4239.xml"/><Relationship Id="rId57" Type="http://schemas.openxmlformats.org/officeDocument/2006/relationships/tags" Target="../tags/tag4238.xml"/><Relationship Id="rId56" Type="http://schemas.openxmlformats.org/officeDocument/2006/relationships/tags" Target="../tags/tag4237.xml"/><Relationship Id="rId55" Type="http://schemas.openxmlformats.org/officeDocument/2006/relationships/tags" Target="../tags/tag4236.xml"/><Relationship Id="rId54" Type="http://schemas.openxmlformats.org/officeDocument/2006/relationships/tags" Target="../tags/tag4235.xml"/><Relationship Id="rId53" Type="http://schemas.openxmlformats.org/officeDocument/2006/relationships/tags" Target="../tags/tag4234.xml"/><Relationship Id="rId52" Type="http://schemas.openxmlformats.org/officeDocument/2006/relationships/tags" Target="../tags/tag4233.xml"/><Relationship Id="rId51" Type="http://schemas.openxmlformats.org/officeDocument/2006/relationships/tags" Target="../tags/tag4232.xml"/><Relationship Id="rId50" Type="http://schemas.openxmlformats.org/officeDocument/2006/relationships/tags" Target="../tags/tag4231.xml"/><Relationship Id="rId5" Type="http://schemas.openxmlformats.org/officeDocument/2006/relationships/tags" Target="../tags/tag4186.xml"/><Relationship Id="rId49" Type="http://schemas.openxmlformats.org/officeDocument/2006/relationships/tags" Target="../tags/tag4230.xml"/><Relationship Id="rId48" Type="http://schemas.openxmlformats.org/officeDocument/2006/relationships/tags" Target="../tags/tag4229.xml"/><Relationship Id="rId47" Type="http://schemas.openxmlformats.org/officeDocument/2006/relationships/tags" Target="../tags/tag4228.xml"/><Relationship Id="rId46" Type="http://schemas.openxmlformats.org/officeDocument/2006/relationships/tags" Target="../tags/tag4227.xml"/><Relationship Id="rId45" Type="http://schemas.openxmlformats.org/officeDocument/2006/relationships/tags" Target="../tags/tag4226.xml"/><Relationship Id="rId44" Type="http://schemas.openxmlformats.org/officeDocument/2006/relationships/tags" Target="../tags/tag4225.xml"/><Relationship Id="rId43" Type="http://schemas.openxmlformats.org/officeDocument/2006/relationships/tags" Target="../tags/tag4224.xml"/><Relationship Id="rId42" Type="http://schemas.openxmlformats.org/officeDocument/2006/relationships/tags" Target="../tags/tag4223.xml"/><Relationship Id="rId41" Type="http://schemas.openxmlformats.org/officeDocument/2006/relationships/tags" Target="../tags/tag4222.xml"/><Relationship Id="rId40" Type="http://schemas.openxmlformats.org/officeDocument/2006/relationships/tags" Target="../tags/tag4221.xml"/><Relationship Id="rId4" Type="http://schemas.openxmlformats.org/officeDocument/2006/relationships/tags" Target="../tags/tag4185.xml"/><Relationship Id="rId39" Type="http://schemas.openxmlformats.org/officeDocument/2006/relationships/tags" Target="../tags/tag4220.xml"/><Relationship Id="rId38" Type="http://schemas.openxmlformats.org/officeDocument/2006/relationships/tags" Target="../tags/tag4219.xml"/><Relationship Id="rId37" Type="http://schemas.openxmlformats.org/officeDocument/2006/relationships/tags" Target="../tags/tag4218.xml"/><Relationship Id="rId36" Type="http://schemas.openxmlformats.org/officeDocument/2006/relationships/tags" Target="../tags/tag4217.xml"/><Relationship Id="rId35" Type="http://schemas.openxmlformats.org/officeDocument/2006/relationships/tags" Target="../tags/tag4216.xml"/><Relationship Id="rId34" Type="http://schemas.openxmlformats.org/officeDocument/2006/relationships/tags" Target="../tags/tag4215.xml"/><Relationship Id="rId33" Type="http://schemas.openxmlformats.org/officeDocument/2006/relationships/tags" Target="../tags/tag4214.xml"/><Relationship Id="rId32" Type="http://schemas.openxmlformats.org/officeDocument/2006/relationships/tags" Target="../tags/tag4213.xml"/><Relationship Id="rId31" Type="http://schemas.openxmlformats.org/officeDocument/2006/relationships/tags" Target="../tags/tag4212.xml"/><Relationship Id="rId30" Type="http://schemas.openxmlformats.org/officeDocument/2006/relationships/tags" Target="../tags/tag4211.xml"/><Relationship Id="rId3" Type="http://schemas.openxmlformats.org/officeDocument/2006/relationships/tags" Target="../tags/tag4184.xml"/><Relationship Id="rId29" Type="http://schemas.openxmlformats.org/officeDocument/2006/relationships/tags" Target="../tags/tag4210.xml"/><Relationship Id="rId28" Type="http://schemas.openxmlformats.org/officeDocument/2006/relationships/tags" Target="../tags/tag4209.xml"/><Relationship Id="rId27" Type="http://schemas.openxmlformats.org/officeDocument/2006/relationships/tags" Target="../tags/tag4208.xml"/><Relationship Id="rId26" Type="http://schemas.openxmlformats.org/officeDocument/2006/relationships/tags" Target="../tags/tag4207.xml"/><Relationship Id="rId25" Type="http://schemas.openxmlformats.org/officeDocument/2006/relationships/tags" Target="../tags/tag4206.xml"/><Relationship Id="rId24" Type="http://schemas.openxmlformats.org/officeDocument/2006/relationships/tags" Target="../tags/tag4205.xml"/><Relationship Id="rId23" Type="http://schemas.openxmlformats.org/officeDocument/2006/relationships/tags" Target="../tags/tag4204.xml"/><Relationship Id="rId22" Type="http://schemas.openxmlformats.org/officeDocument/2006/relationships/tags" Target="../tags/tag4203.xml"/><Relationship Id="rId21" Type="http://schemas.openxmlformats.org/officeDocument/2006/relationships/tags" Target="../tags/tag4202.xml"/><Relationship Id="rId20" Type="http://schemas.openxmlformats.org/officeDocument/2006/relationships/tags" Target="../tags/tag4201.xml"/><Relationship Id="rId2" Type="http://schemas.openxmlformats.org/officeDocument/2006/relationships/tags" Target="../tags/tag4183.xml"/><Relationship Id="rId19" Type="http://schemas.openxmlformats.org/officeDocument/2006/relationships/tags" Target="../tags/tag4200.xml"/><Relationship Id="rId18" Type="http://schemas.openxmlformats.org/officeDocument/2006/relationships/tags" Target="../tags/tag4199.xml"/><Relationship Id="rId17" Type="http://schemas.openxmlformats.org/officeDocument/2006/relationships/tags" Target="../tags/tag4198.xml"/><Relationship Id="rId16" Type="http://schemas.openxmlformats.org/officeDocument/2006/relationships/tags" Target="../tags/tag4197.xml"/><Relationship Id="rId15" Type="http://schemas.openxmlformats.org/officeDocument/2006/relationships/tags" Target="../tags/tag4196.xml"/><Relationship Id="rId14" Type="http://schemas.openxmlformats.org/officeDocument/2006/relationships/tags" Target="../tags/tag4195.xml"/><Relationship Id="rId13" Type="http://schemas.openxmlformats.org/officeDocument/2006/relationships/tags" Target="../tags/tag4194.xml"/><Relationship Id="rId12" Type="http://schemas.openxmlformats.org/officeDocument/2006/relationships/tags" Target="../tags/tag4193.xml"/><Relationship Id="rId11" Type="http://schemas.openxmlformats.org/officeDocument/2006/relationships/tags" Target="../tags/tag4192.xml"/><Relationship Id="rId10" Type="http://schemas.openxmlformats.org/officeDocument/2006/relationships/tags" Target="../tags/tag4191.xml"/><Relationship Id="rId1" Type="http://schemas.openxmlformats.org/officeDocument/2006/relationships/tags" Target="../tags/tag4182.xml"/></Relationships>
</file>

<file path=ppt/slides/_rels/slide122.xml.rels><?xml version="1.0" encoding="UTF-8" standalone="yes"?>
<Relationships xmlns="http://schemas.openxmlformats.org/package/2006/relationships"><Relationship Id="rId9" Type="http://schemas.openxmlformats.org/officeDocument/2006/relationships/tags" Target="../tags/tag4285.xml"/><Relationship Id="rId8" Type="http://schemas.openxmlformats.org/officeDocument/2006/relationships/tags" Target="../tags/tag4284.xml"/><Relationship Id="rId7" Type="http://schemas.openxmlformats.org/officeDocument/2006/relationships/tags" Target="../tags/tag4283.xml"/><Relationship Id="rId6" Type="http://schemas.openxmlformats.org/officeDocument/2006/relationships/tags" Target="../tags/tag4282.xml"/><Relationship Id="rId5" Type="http://schemas.openxmlformats.org/officeDocument/2006/relationships/tags" Target="../tags/tag4281.xml"/><Relationship Id="rId43" Type="http://schemas.openxmlformats.org/officeDocument/2006/relationships/vmlDrawing" Target="../drawings/vmlDrawing25.vml"/><Relationship Id="rId42" Type="http://schemas.openxmlformats.org/officeDocument/2006/relationships/slideLayout" Target="../slideLayouts/slideLayout7.xml"/><Relationship Id="rId41" Type="http://schemas.openxmlformats.org/officeDocument/2006/relationships/tags" Target="../tags/tag4311.xml"/><Relationship Id="rId40" Type="http://schemas.openxmlformats.org/officeDocument/2006/relationships/tags" Target="../tags/tag4310.xml"/><Relationship Id="rId4" Type="http://schemas.openxmlformats.org/officeDocument/2006/relationships/tags" Target="../tags/tag4280.xml"/><Relationship Id="rId39" Type="http://schemas.openxmlformats.org/officeDocument/2006/relationships/tags" Target="../tags/tag4309.xml"/><Relationship Id="rId38" Type="http://schemas.openxmlformats.org/officeDocument/2006/relationships/tags" Target="../tags/tag4308.xml"/><Relationship Id="rId37" Type="http://schemas.openxmlformats.org/officeDocument/2006/relationships/tags" Target="../tags/tag4307.xml"/><Relationship Id="rId36" Type="http://schemas.openxmlformats.org/officeDocument/2006/relationships/tags" Target="../tags/tag4306.xml"/><Relationship Id="rId35" Type="http://schemas.openxmlformats.org/officeDocument/2006/relationships/tags" Target="../tags/tag4305.xml"/><Relationship Id="rId34" Type="http://schemas.openxmlformats.org/officeDocument/2006/relationships/tags" Target="../tags/tag4304.xml"/><Relationship Id="rId33" Type="http://schemas.openxmlformats.org/officeDocument/2006/relationships/tags" Target="../tags/tag4303.xml"/><Relationship Id="rId32" Type="http://schemas.openxmlformats.org/officeDocument/2006/relationships/tags" Target="../tags/tag4302.xml"/><Relationship Id="rId31" Type="http://schemas.openxmlformats.org/officeDocument/2006/relationships/tags" Target="../tags/tag4301.xml"/><Relationship Id="rId30" Type="http://schemas.openxmlformats.org/officeDocument/2006/relationships/tags" Target="../tags/tag4300.xml"/><Relationship Id="rId3" Type="http://schemas.openxmlformats.org/officeDocument/2006/relationships/tags" Target="../tags/tag4279.xml"/><Relationship Id="rId29" Type="http://schemas.openxmlformats.org/officeDocument/2006/relationships/tags" Target="../tags/tag4299.xml"/><Relationship Id="rId28" Type="http://schemas.openxmlformats.org/officeDocument/2006/relationships/tags" Target="../tags/tag4298.xml"/><Relationship Id="rId27" Type="http://schemas.openxmlformats.org/officeDocument/2006/relationships/tags" Target="../tags/tag4297.xml"/><Relationship Id="rId26" Type="http://schemas.openxmlformats.org/officeDocument/2006/relationships/tags" Target="../tags/tag4296.xml"/><Relationship Id="rId25" Type="http://schemas.openxmlformats.org/officeDocument/2006/relationships/tags" Target="../tags/tag4295.xml"/><Relationship Id="rId24" Type="http://schemas.openxmlformats.org/officeDocument/2006/relationships/tags" Target="../tags/tag4294.xml"/><Relationship Id="rId23" Type="http://schemas.openxmlformats.org/officeDocument/2006/relationships/tags" Target="../tags/tag4293.xml"/><Relationship Id="rId22" Type="http://schemas.openxmlformats.org/officeDocument/2006/relationships/tags" Target="../tags/tag4292.xml"/><Relationship Id="rId21" Type="http://schemas.openxmlformats.org/officeDocument/2006/relationships/tags" Target="../tags/tag4291.xml"/><Relationship Id="rId20" Type="http://schemas.openxmlformats.org/officeDocument/2006/relationships/tags" Target="../tags/tag4290.xml"/><Relationship Id="rId2" Type="http://schemas.openxmlformats.org/officeDocument/2006/relationships/tags" Target="../tags/tag4278.xml"/><Relationship Id="rId19" Type="http://schemas.openxmlformats.org/officeDocument/2006/relationships/tags" Target="../tags/tag4289.xml"/><Relationship Id="rId18" Type="http://schemas.openxmlformats.org/officeDocument/2006/relationships/tags" Target="../tags/tag4288.xml"/><Relationship Id="rId17" Type="http://schemas.openxmlformats.org/officeDocument/2006/relationships/image" Target="../media/image159.wmf"/><Relationship Id="rId16" Type="http://schemas.openxmlformats.org/officeDocument/2006/relationships/oleObject" Target="../embeddings/oleObject38.bin"/><Relationship Id="rId15" Type="http://schemas.openxmlformats.org/officeDocument/2006/relationships/tags" Target="../tags/tag4287.xml"/><Relationship Id="rId14" Type="http://schemas.openxmlformats.org/officeDocument/2006/relationships/image" Target="../media/image158.wmf"/><Relationship Id="rId13" Type="http://schemas.openxmlformats.org/officeDocument/2006/relationships/oleObject" Target="../embeddings/oleObject37.bin"/><Relationship Id="rId12" Type="http://schemas.openxmlformats.org/officeDocument/2006/relationships/tags" Target="../tags/tag4286.xml"/><Relationship Id="rId11" Type="http://schemas.openxmlformats.org/officeDocument/2006/relationships/image" Target="../media/image157.wmf"/><Relationship Id="rId10" Type="http://schemas.openxmlformats.org/officeDocument/2006/relationships/oleObject" Target="../embeddings/oleObject36.bin"/><Relationship Id="rId1" Type="http://schemas.openxmlformats.org/officeDocument/2006/relationships/tags" Target="../tags/tag4277.xml"/></Relationships>
</file>

<file path=ppt/slides/_rels/slide123.xml.rels><?xml version="1.0" encoding="UTF-8" standalone="yes"?>
<Relationships xmlns="http://schemas.openxmlformats.org/package/2006/relationships"><Relationship Id="rId9" Type="http://schemas.openxmlformats.org/officeDocument/2006/relationships/tags" Target="../tags/tag4318.xml"/><Relationship Id="rId8" Type="http://schemas.openxmlformats.org/officeDocument/2006/relationships/image" Target="../media/image160.emf"/><Relationship Id="rId7" Type="http://schemas.openxmlformats.org/officeDocument/2006/relationships/oleObject" Target="../embeddings/oleObject39.bin"/><Relationship Id="rId6" Type="http://schemas.openxmlformats.org/officeDocument/2006/relationships/tags" Target="../tags/tag4317.xml"/><Relationship Id="rId5" Type="http://schemas.openxmlformats.org/officeDocument/2006/relationships/tags" Target="../tags/tag4316.xml"/><Relationship Id="rId4" Type="http://schemas.openxmlformats.org/officeDocument/2006/relationships/tags" Target="../tags/tag4315.xml"/><Relationship Id="rId34" Type="http://schemas.openxmlformats.org/officeDocument/2006/relationships/vmlDrawing" Target="../drawings/vmlDrawing26.vml"/><Relationship Id="rId33" Type="http://schemas.openxmlformats.org/officeDocument/2006/relationships/slideLayout" Target="../slideLayouts/slideLayout7.xml"/><Relationship Id="rId32" Type="http://schemas.openxmlformats.org/officeDocument/2006/relationships/tags" Target="../tags/tag4341.xml"/><Relationship Id="rId31" Type="http://schemas.openxmlformats.org/officeDocument/2006/relationships/tags" Target="../tags/tag4340.xml"/><Relationship Id="rId30" Type="http://schemas.openxmlformats.org/officeDocument/2006/relationships/tags" Target="../tags/tag4339.xml"/><Relationship Id="rId3" Type="http://schemas.openxmlformats.org/officeDocument/2006/relationships/tags" Target="../tags/tag4314.xml"/><Relationship Id="rId29" Type="http://schemas.openxmlformats.org/officeDocument/2006/relationships/tags" Target="../tags/tag4338.xml"/><Relationship Id="rId28" Type="http://schemas.openxmlformats.org/officeDocument/2006/relationships/tags" Target="../tags/tag4337.xml"/><Relationship Id="rId27" Type="http://schemas.openxmlformats.org/officeDocument/2006/relationships/tags" Target="../tags/tag4336.xml"/><Relationship Id="rId26" Type="http://schemas.openxmlformats.org/officeDocument/2006/relationships/tags" Target="../tags/tag4335.xml"/><Relationship Id="rId25" Type="http://schemas.openxmlformats.org/officeDocument/2006/relationships/tags" Target="../tags/tag4334.xml"/><Relationship Id="rId24" Type="http://schemas.openxmlformats.org/officeDocument/2006/relationships/tags" Target="../tags/tag4333.xml"/><Relationship Id="rId23" Type="http://schemas.openxmlformats.org/officeDocument/2006/relationships/tags" Target="../tags/tag4332.xml"/><Relationship Id="rId22" Type="http://schemas.openxmlformats.org/officeDocument/2006/relationships/tags" Target="../tags/tag4331.xml"/><Relationship Id="rId21" Type="http://schemas.openxmlformats.org/officeDocument/2006/relationships/tags" Target="../tags/tag4330.xml"/><Relationship Id="rId20" Type="http://schemas.openxmlformats.org/officeDocument/2006/relationships/tags" Target="../tags/tag4329.xml"/><Relationship Id="rId2" Type="http://schemas.openxmlformats.org/officeDocument/2006/relationships/tags" Target="../tags/tag4313.xml"/><Relationship Id="rId19" Type="http://schemas.openxmlformats.org/officeDocument/2006/relationships/tags" Target="../tags/tag4328.xml"/><Relationship Id="rId18" Type="http://schemas.openxmlformats.org/officeDocument/2006/relationships/tags" Target="../tags/tag4327.xml"/><Relationship Id="rId17" Type="http://schemas.openxmlformats.org/officeDocument/2006/relationships/tags" Target="../tags/tag4326.xml"/><Relationship Id="rId16" Type="http://schemas.openxmlformats.org/officeDocument/2006/relationships/tags" Target="../tags/tag4325.xml"/><Relationship Id="rId15" Type="http://schemas.openxmlformats.org/officeDocument/2006/relationships/tags" Target="../tags/tag4324.xml"/><Relationship Id="rId14" Type="http://schemas.openxmlformats.org/officeDocument/2006/relationships/tags" Target="../tags/tag4323.xml"/><Relationship Id="rId13" Type="http://schemas.openxmlformats.org/officeDocument/2006/relationships/tags" Target="../tags/tag4322.xml"/><Relationship Id="rId12" Type="http://schemas.openxmlformats.org/officeDocument/2006/relationships/tags" Target="../tags/tag4321.xml"/><Relationship Id="rId11" Type="http://schemas.openxmlformats.org/officeDocument/2006/relationships/tags" Target="../tags/tag4320.xml"/><Relationship Id="rId10" Type="http://schemas.openxmlformats.org/officeDocument/2006/relationships/tags" Target="../tags/tag4319.xml"/><Relationship Id="rId1" Type="http://schemas.openxmlformats.org/officeDocument/2006/relationships/tags" Target="../tags/tag4312.xml"/></Relationships>
</file>

<file path=ppt/slides/_rels/slide124.xml.rels><?xml version="1.0" encoding="UTF-8" standalone="yes"?>
<Relationships xmlns="http://schemas.openxmlformats.org/package/2006/relationships"><Relationship Id="rId9" Type="http://schemas.openxmlformats.org/officeDocument/2006/relationships/image" Target="../media/image162.wmf"/><Relationship Id="rId8" Type="http://schemas.openxmlformats.org/officeDocument/2006/relationships/oleObject" Target="../embeddings/oleObject41.bin"/><Relationship Id="rId7" Type="http://schemas.openxmlformats.org/officeDocument/2006/relationships/tags" Target="../tags/tag4346.xml"/><Relationship Id="rId6" Type="http://schemas.openxmlformats.org/officeDocument/2006/relationships/image" Target="../media/image161.wmf"/><Relationship Id="rId5" Type="http://schemas.openxmlformats.org/officeDocument/2006/relationships/oleObject" Target="../embeddings/oleObject40.bin"/><Relationship Id="rId4" Type="http://schemas.openxmlformats.org/officeDocument/2006/relationships/tags" Target="../tags/tag4345.xml"/><Relationship Id="rId34" Type="http://schemas.openxmlformats.org/officeDocument/2006/relationships/vmlDrawing" Target="../drawings/vmlDrawing27.vml"/><Relationship Id="rId33" Type="http://schemas.openxmlformats.org/officeDocument/2006/relationships/slideLayout" Target="../slideLayouts/slideLayout7.xml"/><Relationship Id="rId32" Type="http://schemas.openxmlformats.org/officeDocument/2006/relationships/tags" Target="../tags/tag4367.xml"/><Relationship Id="rId31" Type="http://schemas.openxmlformats.org/officeDocument/2006/relationships/tags" Target="../tags/tag4366.xml"/><Relationship Id="rId30" Type="http://schemas.openxmlformats.org/officeDocument/2006/relationships/tags" Target="../tags/tag4365.xml"/><Relationship Id="rId3" Type="http://schemas.openxmlformats.org/officeDocument/2006/relationships/tags" Target="../tags/tag4344.xml"/><Relationship Id="rId29" Type="http://schemas.openxmlformats.org/officeDocument/2006/relationships/tags" Target="../tags/tag4364.xml"/><Relationship Id="rId28" Type="http://schemas.openxmlformats.org/officeDocument/2006/relationships/tags" Target="../tags/tag4363.xml"/><Relationship Id="rId27" Type="http://schemas.openxmlformats.org/officeDocument/2006/relationships/tags" Target="../tags/tag4362.xml"/><Relationship Id="rId26" Type="http://schemas.openxmlformats.org/officeDocument/2006/relationships/tags" Target="../tags/tag4361.xml"/><Relationship Id="rId25" Type="http://schemas.openxmlformats.org/officeDocument/2006/relationships/tags" Target="../tags/tag4360.xml"/><Relationship Id="rId24" Type="http://schemas.openxmlformats.org/officeDocument/2006/relationships/tags" Target="../tags/tag4359.xml"/><Relationship Id="rId23" Type="http://schemas.openxmlformats.org/officeDocument/2006/relationships/tags" Target="../tags/tag4358.xml"/><Relationship Id="rId22" Type="http://schemas.openxmlformats.org/officeDocument/2006/relationships/tags" Target="../tags/tag4357.xml"/><Relationship Id="rId21" Type="http://schemas.openxmlformats.org/officeDocument/2006/relationships/tags" Target="../tags/tag4356.xml"/><Relationship Id="rId20" Type="http://schemas.openxmlformats.org/officeDocument/2006/relationships/tags" Target="../tags/tag4355.xml"/><Relationship Id="rId2" Type="http://schemas.openxmlformats.org/officeDocument/2006/relationships/tags" Target="../tags/tag4343.xml"/><Relationship Id="rId19" Type="http://schemas.openxmlformats.org/officeDocument/2006/relationships/tags" Target="../tags/tag4354.xml"/><Relationship Id="rId18" Type="http://schemas.openxmlformats.org/officeDocument/2006/relationships/tags" Target="../tags/tag4353.xml"/><Relationship Id="rId17" Type="http://schemas.openxmlformats.org/officeDocument/2006/relationships/tags" Target="../tags/tag4352.xml"/><Relationship Id="rId16" Type="http://schemas.openxmlformats.org/officeDocument/2006/relationships/tags" Target="../tags/tag4351.xml"/><Relationship Id="rId15" Type="http://schemas.openxmlformats.org/officeDocument/2006/relationships/tags" Target="../tags/tag4350.xml"/><Relationship Id="rId14" Type="http://schemas.openxmlformats.org/officeDocument/2006/relationships/tags" Target="../tags/tag4349.xml"/><Relationship Id="rId13" Type="http://schemas.openxmlformats.org/officeDocument/2006/relationships/tags" Target="../tags/tag4348.xml"/><Relationship Id="rId12" Type="http://schemas.openxmlformats.org/officeDocument/2006/relationships/image" Target="../media/image163.wmf"/><Relationship Id="rId11" Type="http://schemas.openxmlformats.org/officeDocument/2006/relationships/oleObject" Target="../embeddings/oleObject42.bin"/><Relationship Id="rId10" Type="http://schemas.openxmlformats.org/officeDocument/2006/relationships/tags" Target="../tags/tag4347.xml"/><Relationship Id="rId1" Type="http://schemas.openxmlformats.org/officeDocument/2006/relationships/tags" Target="../tags/tag4342.xml"/></Relationships>
</file>

<file path=ppt/slides/_rels/slide13.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25.png"/><Relationship Id="rId16" Type="http://schemas.openxmlformats.org/officeDocument/2006/relationships/slideLayout" Target="../slideLayouts/slideLayout7.xml"/><Relationship Id="rId15" Type="http://schemas.openxmlformats.org/officeDocument/2006/relationships/tags" Target="../tags/tag211.xml"/><Relationship Id="rId14" Type="http://schemas.openxmlformats.org/officeDocument/2006/relationships/tags" Target="../tags/tag210.xml"/><Relationship Id="rId13" Type="http://schemas.openxmlformats.org/officeDocument/2006/relationships/tags" Target="../tags/tag209.xml"/><Relationship Id="rId12" Type="http://schemas.openxmlformats.org/officeDocument/2006/relationships/image" Target="../media/image26.png"/><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9.xml"/></Relationships>
</file>

<file path=ppt/slides/_rels/slide14.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0" Type="http://schemas.openxmlformats.org/officeDocument/2006/relationships/slideLayout" Target="../slideLayouts/slideLayout7.xml"/><Relationship Id="rId2" Type="http://schemas.openxmlformats.org/officeDocument/2006/relationships/image" Target="../media/image25.png"/><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2.xml"/></Relationships>
</file>

<file path=ppt/slides/_rels/slide15.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2" Type="http://schemas.openxmlformats.org/officeDocument/2006/relationships/slideLayout" Target="../slideLayouts/slideLayout7.xml"/><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image" Target="../media/image27.jpeg"/><Relationship Id="rId19" Type="http://schemas.openxmlformats.org/officeDocument/2006/relationships/tags" Target="../tags/tag245.xml"/><Relationship Id="rId18" Type="http://schemas.openxmlformats.org/officeDocument/2006/relationships/image" Target="../media/image29.png"/><Relationship Id="rId17" Type="http://schemas.openxmlformats.org/officeDocument/2006/relationships/tags" Target="../tags/tag244.xml"/><Relationship Id="rId16" Type="http://schemas.openxmlformats.org/officeDocument/2006/relationships/tags" Target="../tags/tag243.xml"/><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image" Target="../media/image28.png"/><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tags" Target="../tags/tag230.xml"/></Relationships>
</file>

<file path=ppt/slides/_rels/slide16.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image" Target="../media/image31.jpeg"/><Relationship Id="rId3" Type="http://schemas.openxmlformats.org/officeDocument/2006/relationships/tags" Target="../tags/tag249.xml"/><Relationship Id="rId2" Type="http://schemas.openxmlformats.org/officeDocument/2006/relationships/image" Target="../media/image30.jpeg"/><Relationship Id="rId17" Type="http://schemas.openxmlformats.org/officeDocument/2006/relationships/slideLayout" Target="../slideLayouts/slideLayout7.xml"/><Relationship Id="rId16" Type="http://schemas.openxmlformats.org/officeDocument/2006/relationships/tags" Target="../tags/tag261.xml"/><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8.xml"/></Relationships>
</file>

<file path=ppt/slides/_rels/slide17.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7" Type="http://schemas.openxmlformats.org/officeDocument/2006/relationships/slideLayout" Target="../slideLayouts/slideLayout7.xml"/><Relationship Id="rId16" Type="http://schemas.openxmlformats.org/officeDocument/2006/relationships/tags" Target="../tags/tag277.xml"/><Relationship Id="rId15" Type="http://schemas.openxmlformats.org/officeDocument/2006/relationships/tags" Target="../tags/tag276.xml"/><Relationship Id="rId14" Type="http://schemas.openxmlformats.org/officeDocument/2006/relationships/tags" Target="../tags/tag275.xml"/><Relationship Id="rId13" Type="http://schemas.openxmlformats.org/officeDocument/2006/relationships/tags" Target="../tags/tag274.xml"/><Relationship Id="rId12" Type="http://schemas.openxmlformats.org/officeDocument/2006/relationships/tags" Target="../tags/tag27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tags" Target="../tags/tag26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tags" Target="../tags/tag279.xml"/><Relationship Id="rId2" Type="http://schemas.openxmlformats.org/officeDocument/2006/relationships/image" Target="../media/image32.png"/><Relationship Id="rId1" Type="http://schemas.openxmlformats.org/officeDocument/2006/relationships/tags" Target="../tags/tag278.xml"/></Relationships>
</file>

<file path=ppt/slides/_rels/slide19.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image" Target="../media/image34.png"/><Relationship Id="rId10" Type="http://schemas.openxmlformats.org/officeDocument/2006/relationships/slideLayout" Target="../slideLayouts/slideLayout7.xml"/><Relationship Id="rId1" Type="http://schemas.openxmlformats.org/officeDocument/2006/relationships/tags" Target="../tags/tag280.xml"/></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8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21.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tags" Target="../tags/tag296.xml"/><Relationship Id="rId29" Type="http://schemas.openxmlformats.org/officeDocument/2006/relationships/vmlDrawing" Target="../drawings/vmlDrawing1.vml"/><Relationship Id="rId28" Type="http://schemas.openxmlformats.org/officeDocument/2006/relationships/slideLayout" Target="../slideLayouts/slideLayout7.xml"/><Relationship Id="rId27" Type="http://schemas.openxmlformats.org/officeDocument/2006/relationships/tags" Target="../tags/tag317.xml"/><Relationship Id="rId26" Type="http://schemas.openxmlformats.org/officeDocument/2006/relationships/tags" Target="../tags/tag316.xml"/><Relationship Id="rId25" Type="http://schemas.openxmlformats.org/officeDocument/2006/relationships/tags" Target="../tags/tag315.xml"/><Relationship Id="rId24" Type="http://schemas.openxmlformats.org/officeDocument/2006/relationships/image" Target="../media/image37.png"/><Relationship Id="rId23" Type="http://schemas.openxmlformats.org/officeDocument/2006/relationships/tags" Target="../tags/tag314.xml"/><Relationship Id="rId22" Type="http://schemas.openxmlformats.org/officeDocument/2006/relationships/image" Target="../media/image36.wmf"/><Relationship Id="rId21" Type="http://schemas.openxmlformats.org/officeDocument/2006/relationships/oleObject" Target="../embeddings/oleObject1.bin"/><Relationship Id="rId20" Type="http://schemas.openxmlformats.org/officeDocument/2006/relationships/tags" Target="../tags/tag313.xml"/><Relationship Id="rId2" Type="http://schemas.openxmlformats.org/officeDocument/2006/relationships/tags" Target="../tags/tag295.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tags" Target="../tags/tag294.xml"/></Relationships>
</file>

<file path=ppt/slides/_rels/slide22.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image" Target="../media/image41.png"/><Relationship Id="rId7" Type="http://schemas.openxmlformats.org/officeDocument/2006/relationships/tags" Target="../tags/tag321.xml"/><Relationship Id="rId6" Type="http://schemas.openxmlformats.org/officeDocument/2006/relationships/image" Target="../media/image40.png"/><Relationship Id="rId5" Type="http://schemas.openxmlformats.org/officeDocument/2006/relationships/tags" Target="../tags/tag320.xml"/><Relationship Id="rId4" Type="http://schemas.openxmlformats.org/officeDocument/2006/relationships/image" Target="../media/image39.png"/><Relationship Id="rId3" Type="http://schemas.openxmlformats.org/officeDocument/2006/relationships/tags" Target="../tags/tag319.xml"/><Relationship Id="rId22" Type="http://schemas.openxmlformats.org/officeDocument/2006/relationships/notesSlide" Target="../notesSlides/notesSlide5.xml"/><Relationship Id="rId21" Type="http://schemas.openxmlformats.org/officeDocument/2006/relationships/slideLayout" Target="../slideLayouts/slideLayout7.xml"/><Relationship Id="rId20" Type="http://schemas.openxmlformats.org/officeDocument/2006/relationships/tags" Target="../tags/tag332.xml"/><Relationship Id="rId2" Type="http://schemas.openxmlformats.org/officeDocument/2006/relationships/image" Target="../media/image38.png"/><Relationship Id="rId19" Type="http://schemas.openxmlformats.org/officeDocument/2006/relationships/tags" Target="../tags/tag331.xml"/><Relationship Id="rId18" Type="http://schemas.openxmlformats.org/officeDocument/2006/relationships/tags" Target="../tags/tag330.xml"/><Relationship Id="rId17" Type="http://schemas.openxmlformats.org/officeDocument/2006/relationships/tags" Target="../tags/tag329.xml"/><Relationship Id="rId16" Type="http://schemas.openxmlformats.org/officeDocument/2006/relationships/tags" Target="../tags/tag328.xml"/><Relationship Id="rId15" Type="http://schemas.openxmlformats.org/officeDocument/2006/relationships/tags" Target="../tags/tag327.xml"/><Relationship Id="rId14" Type="http://schemas.openxmlformats.org/officeDocument/2006/relationships/tags" Target="../tags/tag326.xml"/><Relationship Id="rId13" Type="http://schemas.openxmlformats.org/officeDocument/2006/relationships/tags" Target="../tags/tag325.xml"/><Relationship Id="rId12" Type="http://schemas.openxmlformats.org/officeDocument/2006/relationships/tags" Target="../tags/tag324.xml"/><Relationship Id="rId11" Type="http://schemas.openxmlformats.org/officeDocument/2006/relationships/tags" Target="../tags/tag323.xml"/><Relationship Id="rId10" Type="http://schemas.openxmlformats.org/officeDocument/2006/relationships/image" Target="../media/image42.png"/><Relationship Id="rId1" Type="http://schemas.openxmlformats.org/officeDocument/2006/relationships/tags" Target="../tags/tag318.xml"/></Relationships>
</file>

<file path=ppt/slides/_rels/slide23.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0" Type="http://schemas.openxmlformats.org/officeDocument/2006/relationships/vmlDrawing" Target="../drawings/vmlDrawing2.vml"/><Relationship Id="rId3" Type="http://schemas.openxmlformats.org/officeDocument/2006/relationships/tags" Target="../tags/tag337.xml"/><Relationship Id="rId29" Type="http://schemas.openxmlformats.org/officeDocument/2006/relationships/slideLayout" Target="../slideLayouts/slideLayout7.xml"/><Relationship Id="rId28" Type="http://schemas.openxmlformats.org/officeDocument/2006/relationships/tags" Target="../tags/tag358.xml"/><Relationship Id="rId27" Type="http://schemas.openxmlformats.org/officeDocument/2006/relationships/tags" Target="../tags/tag357.xml"/><Relationship Id="rId26" Type="http://schemas.openxmlformats.org/officeDocument/2006/relationships/image" Target="../media/image45.png"/><Relationship Id="rId25" Type="http://schemas.openxmlformats.org/officeDocument/2006/relationships/tags" Target="../tags/tag356.xml"/><Relationship Id="rId24" Type="http://schemas.openxmlformats.org/officeDocument/2006/relationships/image" Target="../media/image44.png"/><Relationship Id="rId23" Type="http://schemas.openxmlformats.org/officeDocument/2006/relationships/tags" Target="../tags/tag355.xml"/><Relationship Id="rId22" Type="http://schemas.openxmlformats.org/officeDocument/2006/relationships/tags" Target="../tags/tag354.xml"/><Relationship Id="rId21" Type="http://schemas.openxmlformats.org/officeDocument/2006/relationships/image" Target="../media/image43.wmf"/><Relationship Id="rId20" Type="http://schemas.openxmlformats.org/officeDocument/2006/relationships/oleObject" Target="../embeddings/oleObject2.bin"/><Relationship Id="rId2" Type="http://schemas.openxmlformats.org/officeDocument/2006/relationships/tags" Target="../tags/tag336.xml"/><Relationship Id="rId19" Type="http://schemas.openxmlformats.org/officeDocument/2006/relationships/tags" Target="../tags/tag353.xml"/><Relationship Id="rId18" Type="http://schemas.openxmlformats.org/officeDocument/2006/relationships/tags" Target="../tags/tag352.xml"/><Relationship Id="rId17" Type="http://schemas.openxmlformats.org/officeDocument/2006/relationships/tags" Target="../tags/tag351.xml"/><Relationship Id="rId16" Type="http://schemas.openxmlformats.org/officeDocument/2006/relationships/tags" Target="../tags/tag350.xml"/><Relationship Id="rId15" Type="http://schemas.openxmlformats.org/officeDocument/2006/relationships/tags" Target="../tags/tag349.xml"/><Relationship Id="rId14" Type="http://schemas.openxmlformats.org/officeDocument/2006/relationships/tags" Target="../tags/tag348.xml"/><Relationship Id="rId13" Type="http://schemas.openxmlformats.org/officeDocument/2006/relationships/tags" Target="../tags/tag347.xml"/><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tags" Target="../tags/tag33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0.xml"/><Relationship Id="rId1" Type="http://schemas.openxmlformats.org/officeDocument/2006/relationships/tags" Target="../tags/tag359.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image" Target="../media/image46.png"/><Relationship Id="rId1" Type="http://schemas.openxmlformats.org/officeDocument/2006/relationships/tags" Target="../tags/tag361.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image" Target="../media/image47.jpeg"/><Relationship Id="rId1" Type="http://schemas.openxmlformats.org/officeDocument/2006/relationships/tags" Target="../tags/tag367.xml"/></Relationships>
</file>

<file path=ppt/slides/_rels/slide27.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image" Target="../media/image50.jpeg"/><Relationship Id="rId6" Type="http://schemas.openxmlformats.org/officeDocument/2006/relationships/tags" Target="../tags/tag377.xml"/><Relationship Id="rId5" Type="http://schemas.openxmlformats.org/officeDocument/2006/relationships/image" Target="../media/image49.jpeg"/><Relationship Id="rId4" Type="http://schemas.openxmlformats.org/officeDocument/2006/relationships/tags" Target="../tags/tag376.xml"/><Relationship Id="rId3" Type="http://schemas.openxmlformats.org/officeDocument/2006/relationships/image" Target="../media/image48.jpeg"/><Relationship Id="rId2" Type="http://schemas.openxmlformats.org/officeDocument/2006/relationships/tags" Target="../tags/tag375.xml"/><Relationship Id="rId13" Type="http://schemas.openxmlformats.org/officeDocument/2006/relationships/notesSlide" Target="../notesSlides/notesSlide7.xml"/><Relationship Id="rId12" Type="http://schemas.openxmlformats.org/officeDocument/2006/relationships/slideLayout" Target="../slideLayouts/slideLayout7.xml"/><Relationship Id="rId11" Type="http://schemas.openxmlformats.org/officeDocument/2006/relationships/tags" Target="../tags/tag380.xml"/><Relationship Id="rId10" Type="http://schemas.openxmlformats.org/officeDocument/2006/relationships/image" Target="../media/image51.png"/><Relationship Id="rId1" Type="http://schemas.openxmlformats.org/officeDocument/2006/relationships/tags" Target="../tags/tag374.xml"/></Relationships>
</file>

<file path=ppt/slides/_rels/slide28.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tags" Target="../tags/tag389.xml"/><Relationship Id="rId7" Type="http://schemas.openxmlformats.org/officeDocument/2006/relationships/image" Target="../media/image53.jpeg"/><Relationship Id="rId6" Type="http://schemas.openxmlformats.org/officeDocument/2006/relationships/tags" Target="../tags/tag388.xml"/><Relationship Id="rId5" Type="http://schemas.openxmlformats.org/officeDocument/2006/relationships/image" Target="../media/image52.jpeg"/><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tags" Target="../tags/tag385.xml"/><Relationship Id="rId12" Type="http://schemas.openxmlformats.org/officeDocument/2006/relationships/notesSlide" Target="../notesSlides/notesSlide8.xml"/><Relationship Id="rId11" Type="http://schemas.openxmlformats.org/officeDocument/2006/relationships/slideLayout" Target="../slideLayouts/slideLayout7.xml"/><Relationship Id="rId10" Type="http://schemas.openxmlformats.org/officeDocument/2006/relationships/tags" Target="../tags/tag390.xml"/><Relationship Id="rId1" Type="http://schemas.openxmlformats.org/officeDocument/2006/relationships/tags" Target="../tags/tag384.xml"/></Relationships>
</file>

<file path=ppt/slides/_rels/slide29.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tags" Target="../tags/tag399.xml"/><Relationship Id="rId7" Type="http://schemas.openxmlformats.org/officeDocument/2006/relationships/image" Target="../media/image56.jpeg"/><Relationship Id="rId6" Type="http://schemas.openxmlformats.org/officeDocument/2006/relationships/tags" Target="../tags/tag398.xml"/><Relationship Id="rId5" Type="http://schemas.openxmlformats.org/officeDocument/2006/relationships/image" Target="../media/image55.jpeg"/><Relationship Id="rId4" Type="http://schemas.openxmlformats.org/officeDocument/2006/relationships/tags" Target="../tags/tag397.xml"/><Relationship Id="rId3" Type="http://schemas.openxmlformats.org/officeDocument/2006/relationships/tags" Target="../tags/tag396.xml"/><Relationship Id="rId2" Type="http://schemas.openxmlformats.org/officeDocument/2006/relationships/tags" Target="../tags/tag395.xml"/><Relationship Id="rId18" Type="http://schemas.openxmlformats.org/officeDocument/2006/relationships/notesSlide" Target="../notesSlides/notesSlide9.xml"/><Relationship Id="rId17" Type="http://schemas.openxmlformats.org/officeDocument/2006/relationships/slideLayout" Target="../slideLayouts/slideLayout7.xml"/><Relationship Id="rId16" Type="http://schemas.openxmlformats.org/officeDocument/2006/relationships/tags" Target="../tags/tag404.xml"/><Relationship Id="rId15" Type="http://schemas.openxmlformats.org/officeDocument/2006/relationships/image" Target="../media/image59.png"/><Relationship Id="rId14" Type="http://schemas.openxmlformats.org/officeDocument/2006/relationships/tags" Target="../tags/tag403.xml"/><Relationship Id="rId13" Type="http://schemas.openxmlformats.org/officeDocument/2006/relationships/tags" Target="../tags/tag402.xml"/><Relationship Id="rId12" Type="http://schemas.openxmlformats.org/officeDocument/2006/relationships/image" Target="../media/image58.jpeg"/><Relationship Id="rId11" Type="http://schemas.openxmlformats.org/officeDocument/2006/relationships/tags" Target="../tags/tag401.xml"/><Relationship Id="rId10" Type="http://schemas.openxmlformats.org/officeDocument/2006/relationships/tags" Target="../tags/tag400.xml"/><Relationship Id="rId1" Type="http://schemas.openxmlformats.org/officeDocument/2006/relationships/tags" Target="../tags/tag39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89.xm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30.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0" Type="http://schemas.openxmlformats.org/officeDocument/2006/relationships/notesSlide" Target="../notesSlides/notesSlide10.xml"/><Relationship Id="rId2" Type="http://schemas.openxmlformats.org/officeDocument/2006/relationships/tags" Target="../tags/tag409.xml"/><Relationship Id="rId19" Type="http://schemas.openxmlformats.org/officeDocument/2006/relationships/slideLayout" Target="../slideLayouts/slideLayout7.xml"/><Relationship Id="rId18" Type="http://schemas.openxmlformats.org/officeDocument/2006/relationships/tags" Target="../tags/tag425.xml"/><Relationship Id="rId17" Type="http://schemas.openxmlformats.org/officeDocument/2006/relationships/tags" Target="../tags/tag424.xml"/><Relationship Id="rId16" Type="http://schemas.openxmlformats.org/officeDocument/2006/relationships/tags" Target="../tags/tag423.xml"/><Relationship Id="rId15" Type="http://schemas.openxmlformats.org/officeDocument/2006/relationships/tags" Target="../tags/tag422.xml"/><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tags" Target="../tags/tag408.xml"/></Relationships>
</file>

<file path=ppt/slides/_rels/slide31.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8" Type="http://schemas.openxmlformats.org/officeDocument/2006/relationships/slideLayout" Target="../slideLayouts/slideLayout7.xml"/><Relationship Id="rId77" Type="http://schemas.openxmlformats.org/officeDocument/2006/relationships/tags" Target="../tags/tag505.xml"/><Relationship Id="rId76" Type="http://schemas.openxmlformats.org/officeDocument/2006/relationships/tags" Target="../tags/tag504.xml"/><Relationship Id="rId75" Type="http://schemas.openxmlformats.org/officeDocument/2006/relationships/tags" Target="../tags/tag503.xml"/><Relationship Id="rId74" Type="http://schemas.openxmlformats.org/officeDocument/2006/relationships/tags" Target="../tags/tag502.xml"/><Relationship Id="rId73" Type="http://schemas.openxmlformats.org/officeDocument/2006/relationships/tags" Target="../tags/tag501.xml"/><Relationship Id="rId72" Type="http://schemas.openxmlformats.org/officeDocument/2006/relationships/tags" Target="../tags/tag500.xml"/><Relationship Id="rId71" Type="http://schemas.openxmlformats.org/officeDocument/2006/relationships/tags" Target="../tags/tag499.xml"/><Relationship Id="rId70" Type="http://schemas.openxmlformats.org/officeDocument/2006/relationships/tags" Target="../tags/tag498.xml"/><Relationship Id="rId7" Type="http://schemas.openxmlformats.org/officeDocument/2006/relationships/tags" Target="../tags/tag435.xml"/><Relationship Id="rId69" Type="http://schemas.openxmlformats.org/officeDocument/2006/relationships/tags" Target="../tags/tag497.xml"/><Relationship Id="rId68" Type="http://schemas.openxmlformats.org/officeDocument/2006/relationships/tags" Target="../tags/tag496.xml"/><Relationship Id="rId67" Type="http://schemas.openxmlformats.org/officeDocument/2006/relationships/tags" Target="../tags/tag495.xml"/><Relationship Id="rId66" Type="http://schemas.openxmlformats.org/officeDocument/2006/relationships/tags" Target="../tags/tag494.xml"/><Relationship Id="rId65" Type="http://schemas.openxmlformats.org/officeDocument/2006/relationships/tags" Target="../tags/tag493.xml"/><Relationship Id="rId64" Type="http://schemas.openxmlformats.org/officeDocument/2006/relationships/tags" Target="../tags/tag492.xml"/><Relationship Id="rId63" Type="http://schemas.openxmlformats.org/officeDocument/2006/relationships/tags" Target="../tags/tag491.xml"/><Relationship Id="rId62" Type="http://schemas.openxmlformats.org/officeDocument/2006/relationships/tags" Target="../tags/tag490.xml"/><Relationship Id="rId61" Type="http://schemas.openxmlformats.org/officeDocument/2006/relationships/tags" Target="../tags/tag489.xml"/><Relationship Id="rId60" Type="http://schemas.openxmlformats.org/officeDocument/2006/relationships/tags" Target="../tags/tag488.xml"/><Relationship Id="rId6" Type="http://schemas.openxmlformats.org/officeDocument/2006/relationships/tags" Target="../tags/tag434.xml"/><Relationship Id="rId59" Type="http://schemas.openxmlformats.org/officeDocument/2006/relationships/tags" Target="../tags/tag487.xml"/><Relationship Id="rId58" Type="http://schemas.openxmlformats.org/officeDocument/2006/relationships/tags" Target="../tags/tag486.xml"/><Relationship Id="rId57" Type="http://schemas.openxmlformats.org/officeDocument/2006/relationships/tags" Target="../tags/tag485.xml"/><Relationship Id="rId56" Type="http://schemas.openxmlformats.org/officeDocument/2006/relationships/tags" Target="../tags/tag484.xml"/><Relationship Id="rId55" Type="http://schemas.openxmlformats.org/officeDocument/2006/relationships/tags" Target="../tags/tag483.xml"/><Relationship Id="rId54" Type="http://schemas.openxmlformats.org/officeDocument/2006/relationships/tags" Target="../tags/tag482.xml"/><Relationship Id="rId53" Type="http://schemas.openxmlformats.org/officeDocument/2006/relationships/tags" Target="../tags/tag481.xml"/><Relationship Id="rId52" Type="http://schemas.openxmlformats.org/officeDocument/2006/relationships/tags" Target="../tags/tag480.xml"/><Relationship Id="rId51" Type="http://schemas.openxmlformats.org/officeDocument/2006/relationships/tags" Target="../tags/tag479.xml"/><Relationship Id="rId50" Type="http://schemas.openxmlformats.org/officeDocument/2006/relationships/tags" Target="../tags/tag478.xml"/><Relationship Id="rId5" Type="http://schemas.openxmlformats.org/officeDocument/2006/relationships/tags" Target="../tags/tag433.xml"/><Relationship Id="rId49" Type="http://schemas.openxmlformats.org/officeDocument/2006/relationships/tags" Target="../tags/tag477.xml"/><Relationship Id="rId48" Type="http://schemas.openxmlformats.org/officeDocument/2006/relationships/tags" Target="../tags/tag476.xml"/><Relationship Id="rId47" Type="http://schemas.openxmlformats.org/officeDocument/2006/relationships/tags" Target="../tags/tag475.xml"/><Relationship Id="rId46" Type="http://schemas.openxmlformats.org/officeDocument/2006/relationships/tags" Target="../tags/tag474.xml"/><Relationship Id="rId45" Type="http://schemas.openxmlformats.org/officeDocument/2006/relationships/tags" Target="../tags/tag473.xml"/><Relationship Id="rId44" Type="http://schemas.openxmlformats.org/officeDocument/2006/relationships/tags" Target="../tags/tag472.xml"/><Relationship Id="rId43" Type="http://schemas.openxmlformats.org/officeDocument/2006/relationships/tags" Target="../tags/tag471.xml"/><Relationship Id="rId42" Type="http://schemas.openxmlformats.org/officeDocument/2006/relationships/tags" Target="../tags/tag470.xml"/><Relationship Id="rId41" Type="http://schemas.openxmlformats.org/officeDocument/2006/relationships/tags" Target="../tags/tag469.xml"/><Relationship Id="rId40" Type="http://schemas.openxmlformats.org/officeDocument/2006/relationships/tags" Target="../tags/tag468.xml"/><Relationship Id="rId4" Type="http://schemas.openxmlformats.org/officeDocument/2006/relationships/tags" Target="../tags/tag432.xml"/><Relationship Id="rId39" Type="http://schemas.openxmlformats.org/officeDocument/2006/relationships/tags" Target="../tags/tag467.xml"/><Relationship Id="rId38" Type="http://schemas.openxmlformats.org/officeDocument/2006/relationships/tags" Target="../tags/tag466.xml"/><Relationship Id="rId37" Type="http://schemas.openxmlformats.org/officeDocument/2006/relationships/tags" Target="../tags/tag465.xml"/><Relationship Id="rId36" Type="http://schemas.openxmlformats.org/officeDocument/2006/relationships/tags" Target="../tags/tag464.xml"/><Relationship Id="rId35" Type="http://schemas.openxmlformats.org/officeDocument/2006/relationships/tags" Target="../tags/tag463.xml"/><Relationship Id="rId34" Type="http://schemas.openxmlformats.org/officeDocument/2006/relationships/tags" Target="../tags/tag462.xml"/><Relationship Id="rId33" Type="http://schemas.openxmlformats.org/officeDocument/2006/relationships/tags" Target="../tags/tag461.xml"/><Relationship Id="rId32" Type="http://schemas.openxmlformats.org/officeDocument/2006/relationships/tags" Target="../tags/tag460.xml"/><Relationship Id="rId31" Type="http://schemas.openxmlformats.org/officeDocument/2006/relationships/tags" Target="../tags/tag459.xml"/><Relationship Id="rId30" Type="http://schemas.openxmlformats.org/officeDocument/2006/relationships/tags" Target="../tags/tag458.xml"/><Relationship Id="rId3" Type="http://schemas.openxmlformats.org/officeDocument/2006/relationships/tags" Target="../tags/tag431.xml"/><Relationship Id="rId29" Type="http://schemas.openxmlformats.org/officeDocument/2006/relationships/tags" Target="../tags/tag457.xml"/><Relationship Id="rId28" Type="http://schemas.openxmlformats.org/officeDocument/2006/relationships/tags" Target="../tags/tag456.xml"/><Relationship Id="rId27" Type="http://schemas.openxmlformats.org/officeDocument/2006/relationships/tags" Target="../tags/tag455.xml"/><Relationship Id="rId26" Type="http://schemas.openxmlformats.org/officeDocument/2006/relationships/tags" Target="../tags/tag454.xml"/><Relationship Id="rId25" Type="http://schemas.openxmlformats.org/officeDocument/2006/relationships/tags" Target="../tags/tag453.xml"/><Relationship Id="rId24" Type="http://schemas.openxmlformats.org/officeDocument/2006/relationships/tags" Target="../tags/tag452.xml"/><Relationship Id="rId23" Type="http://schemas.openxmlformats.org/officeDocument/2006/relationships/tags" Target="../tags/tag451.xml"/><Relationship Id="rId22" Type="http://schemas.openxmlformats.org/officeDocument/2006/relationships/tags" Target="../tags/tag450.xml"/><Relationship Id="rId21" Type="http://schemas.openxmlformats.org/officeDocument/2006/relationships/tags" Target="../tags/tag449.xml"/><Relationship Id="rId20" Type="http://schemas.openxmlformats.org/officeDocument/2006/relationships/tags" Target="../tags/tag448.xml"/><Relationship Id="rId2" Type="http://schemas.openxmlformats.org/officeDocument/2006/relationships/tags" Target="../tags/tag430.xml"/><Relationship Id="rId19" Type="http://schemas.openxmlformats.org/officeDocument/2006/relationships/tags" Target="../tags/tag447.xml"/><Relationship Id="rId18" Type="http://schemas.openxmlformats.org/officeDocument/2006/relationships/tags" Target="../tags/tag446.xml"/><Relationship Id="rId17" Type="http://schemas.openxmlformats.org/officeDocument/2006/relationships/tags" Target="../tags/tag445.xml"/><Relationship Id="rId16" Type="http://schemas.openxmlformats.org/officeDocument/2006/relationships/tags" Target="../tags/tag444.xml"/><Relationship Id="rId15" Type="http://schemas.openxmlformats.org/officeDocument/2006/relationships/tags" Target="../tags/tag443.xml"/><Relationship Id="rId14" Type="http://schemas.openxmlformats.org/officeDocument/2006/relationships/tags" Target="../tags/tag442.xml"/><Relationship Id="rId13" Type="http://schemas.openxmlformats.org/officeDocument/2006/relationships/tags" Target="../tags/tag441.xml"/><Relationship Id="rId12" Type="http://schemas.openxmlformats.org/officeDocument/2006/relationships/tags" Target="../tags/tag440.xml"/><Relationship Id="rId11" Type="http://schemas.openxmlformats.org/officeDocument/2006/relationships/tags" Target="../tags/tag439.xml"/><Relationship Id="rId10" Type="http://schemas.openxmlformats.org/officeDocument/2006/relationships/tags" Target="../tags/tag438.xml"/><Relationship Id="rId1" Type="http://schemas.openxmlformats.org/officeDocument/2006/relationships/tags" Target="../tags/tag429.xml"/></Relationships>
</file>

<file path=ppt/slides/_rels/slide32.xml.rels><?xml version="1.0" encoding="UTF-8" standalone="yes"?>
<Relationships xmlns="http://schemas.openxmlformats.org/package/2006/relationships"><Relationship Id="rId90" Type="http://schemas.openxmlformats.org/officeDocument/2006/relationships/slideLayout" Target="../slideLayouts/slideLayout7.xml"/><Relationship Id="rId9" Type="http://schemas.openxmlformats.org/officeDocument/2006/relationships/tags" Target="../tags/tag514.xml"/><Relationship Id="rId89" Type="http://schemas.openxmlformats.org/officeDocument/2006/relationships/tags" Target="../tags/tag594.xml"/><Relationship Id="rId88" Type="http://schemas.openxmlformats.org/officeDocument/2006/relationships/tags" Target="../tags/tag593.xml"/><Relationship Id="rId87" Type="http://schemas.openxmlformats.org/officeDocument/2006/relationships/tags" Target="../tags/tag592.xml"/><Relationship Id="rId86" Type="http://schemas.openxmlformats.org/officeDocument/2006/relationships/tags" Target="../tags/tag591.xml"/><Relationship Id="rId85" Type="http://schemas.openxmlformats.org/officeDocument/2006/relationships/tags" Target="../tags/tag590.xml"/><Relationship Id="rId84" Type="http://schemas.openxmlformats.org/officeDocument/2006/relationships/tags" Target="../tags/tag589.xml"/><Relationship Id="rId83" Type="http://schemas.openxmlformats.org/officeDocument/2006/relationships/tags" Target="../tags/tag588.xml"/><Relationship Id="rId82" Type="http://schemas.openxmlformats.org/officeDocument/2006/relationships/tags" Target="../tags/tag587.xml"/><Relationship Id="rId81" Type="http://schemas.openxmlformats.org/officeDocument/2006/relationships/tags" Target="../tags/tag586.xml"/><Relationship Id="rId80" Type="http://schemas.openxmlformats.org/officeDocument/2006/relationships/tags" Target="../tags/tag585.xml"/><Relationship Id="rId8" Type="http://schemas.openxmlformats.org/officeDocument/2006/relationships/tags" Target="../tags/tag513.xml"/><Relationship Id="rId79" Type="http://schemas.openxmlformats.org/officeDocument/2006/relationships/tags" Target="../tags/tag584.xml"/><Relationship Id="rId78" Type="http://schemas.openxmlformats.org/officeDocument/2006/relationships/tags" Target="../tags/tag583.xml"/><Relationship Id="rId77" Type="http://schemas.openxmlformats.org/officeDocument/2006/relationships/tags" Target="../tags/tag582.xml"/><Relationship Id="rId76" Type="http://schemas.openxmlformats.org/officeDocument/2006/relationships/tags" Target="../tags/tag581.xml"/><Relationship Id="rId75" Type="http://schemas.openxmlformats.org/officeDocument/2006/relationships/tags" Target="../tags/tag580.xml"/><Relationship Id="rId74" Type="http://schemas.openxmlformats.org/officeDocument/2006/relationships/tags" Target="../tags/tag579.xml"/><Relationship Id="rId73" Type="http://schemas.openxmlformats.org/officeDocument/2006/relationships/tags" Target="../tags/tag578.xml"/><Relationship Id="rId72" Type="http://schemas.openxmlformats.org/officeDocument/2006/relationships/tags" Target="../tags/tag577.xml"/><Relationship Id="rId71" Type="http://schemas.openxmlformats.org/officeDocument/2006/relationships/tags" Target="../tags/tag576.xml"/><Relationship Id="rId70" Type="http://schemas.openxmlformats.org/officeDocument/2006/relationships/tags" Target="../tags/tag575.xml"/><Relationship Id="rId7" Type="http://schemas.openxmlformats.org/officeDocument/2006/relationships/tags" Target="../tags/tag512.xml"/><Relationship Id="rId69" Type="http://schemas.openxmlformats.org/officeDocument/2006/relationships/tags" Target="../tags/tag574.xml"/><Relationship Id="rId68" Type="http://schemas.openxmlformats.org/officeDocument/2006/relationships/tags" Target="../tags/tag573.xml"/><Relationship Id="rId67" Type="http://schemas.openxmlformats.org/officeDocument/2006/relationships/tags" Target="../tags/tag572.xml"/><Relationship Id="rId66" Type="http://schemas.openxmlformats.org/officeDocument/2006/relationships/tags" Target="../tags/tag571.xml"/><Relationship Id="rId65" Type="http://schemas.openxmlformats.org/officeDocument/2006/relationships/tags" Target="../tags/tag570.xml"/><Relationship Id="rId64" Type="http://schemas.openxmlformats.org/officeDocument/2006/relationships/tags" Target="../tags/tag569.xml"/><Relationship Id="rId63" Type="http://schemas.openxmlformats.org/officeDocument/2006/relationships/tags" Target="../tags/tag568.xml"/><Relationship Id="rId62" Type="http://schemas.openxmlformats.org/officeDocument/2006/relationships/tags" Target="../tags/tag567.xml"/><Relationship Id="rId61" Type="http://schemas.openxmlformats.org/officeDocument/2006/relationships/tags" Target="../tags/tag566.xml"/><Relationship Id="rId60" Type="http://schemas.openxmlformats.org/officeDocument/2006/relationships/tags" Target="../tags/tag565.xml"/><Relationship Id="rId6" Type="http://schemas.openxmlformats.org/officeDocument/2006/relationships/tags" Target="../tags/tag511.xml"/><Relationship Id="rId59" Type="http://schemas.openxmlformats.org/officeDocument/2006/relationships/tags" Target="../tags/tag564.xml"/><Relationship Id="rId58" Type="http://schemas.openxmlformats.org/officeDocument/2006/relationships/tags" Target="../tags/tag563.xml"/><Relationship Id="rId57" Type="http://schemas.openxmlformats.org/officeDocument/2006/relationships/tags" Target="../tags/tag562.xml"/><Relationship Id="rId56" Type="http://schemas.openxmlformats.org/officeDocument/2006/relationships/tags" Target="../tags/tag561.xml"/><Relationship Id="rId55" Type="http://schemas.openxmlformats.org/officeDocument/2006/relationships/tags" Target="../tags/tag560.xml"/><Relationship Id="rId54" Type="http://schemas.openxmlformats.org/officeDocument/2006/relationships/tags" Target="../tags/tag559.xml"/><Relationship Id="rId53" Type="http://schemas.openxmlformats.org/officeDocument/2006/relationships/tags" Target="../tags/tag558.xml"/><Relationship Id="rId52" Type="http://schemas.openxmlformats.org/officeDocument/2006/relationships/tags" Target="../tags/tag557.xml"/><Relationship Id="rId51" Type="http://schemas.openxmlformats.org/officeDocument/2006/relationships/tags" Target="../tags/tag556.xml"/><Relationship Id="rId50" Type="http://schemas.openxmlformats.org/officeDocument/2006/relationships/tags" Target="../tags/tag555.xml"/><Relationship Id="rId5" Type="http://schemas.openxmlformats.org/officeDocument/2006/relationships/tags" Target="../tags/tag510.xml"/><Relationship Id="rId49" Type="http://schemas.openxmlformats.org/officeDocument/2006/relationships/tags" Target="../tags/tag554.xml"/><Relationship Id="rId48" Type="http://schemas.openxmlformats.org/officeDocument/2006/relationships/tags" Target="../tags/tag553.xml"/><Relationship Id="rId47" Type="http://schemas.openxmlformats.org/officeDocument/2006/relationships/tags" Target="../tags/tag552.xml"/><Relationship Id="rId46" Type="http://schemas.openxmlformats.org/officeDocument/2006/relationships/tags" Target="../tags/tag551.xml"/><Relationship Id="rId45" Type="http://schemas.openxmlformats.org/officeDocument/2006/relationships/tags" Target="../tags/tag550.xml"/><Relationship Id="rId44" Type="http://schemas.openxmlformats.org/officeDocument/2006/relationships/tags" Target="../tags/tag549.xml"/><Relationship Id="rId43" Type="http://schemas.openxmlformats.org/officeDocument/2006/relationships/tags" Target="../tags/tag548.xml"/><Relationship Id="rId42" Type="http://schemas.openxmlformats.org/officeDocument/2006/relationships/tags" Target="../tags/tag547.xml"/><Relationship Id="rId41" Type="http://schemas.openxmlformats.org/officeDocument/2006/relationships/tags" Target="../tags/tag546.xml"/><Relationship Id="rId40" Type="http://schemas.openxmlformats.org/officeDocument/2006/relationships/tags" Target="../tags/tag545.xml"/><Relationship Id="rId4" Type="http://schemas.openxmlformats.org/officeDocument/2006/relationships/tags" Target="../tags/tag509.xml"/><Relationship Id="rId39" Type="http://schemas.openxmlformats.org/officeDocument/2006/relationships/tags" Target="../tags/tag544.xml"/><Relationship Id="rId38" Type="http://schemas.openxmlformats.org/officeDocument/2006/relationships/tags" Target="../tags/tag543.xml"/><Relationship Id="rId37" Type="http://schemas.openxmlformats.org/officeDocument/2006/relationships/tags" Target="../tags/tag542.xml"/><Relationship Id="rId36" Type="http://schemas.openxmlformats.org/officeDocument/2006/relationships/tags" Target="../tags/tag541.xml"/><Relationship Id="rId35" Type="http://schemas.openxmlformats.org/officeDocument/2006/relationships/tags" Target="../tags/tag540.xml"/><Relationship Id="rId34" Type="http://schemas.openxmlformats.org/officeDocument/2006/relationships/tags" Target="../tags/tag539.xml"/><Relationship Id="rId33" Type="http://schemas.openxmlformats.org/officeDocument/2006/relationships/tags" Target="../tags/tag538.xml"/><Relationship Id="rId32" Type="http://schemas.openxmlformats.org/officeDocument/2006/relationships/tags" Target="../tags/tag537.xml"/><Relationship Id="rId31" Type="http://schemas.openxmlformats.org/officeDocument/2006/relationships/tags" Target="../tags/tag536.xml"/><Relationship Id="rId30" Type="http://schemas.openxmlformats.org/officeDocument/2006/relationships/tags" Target="../tags/tag535.xml"/><Relationship Id="rId3" Type="http://schemas.openxmlformats.org/officeDocument/2006/relationships/tags" Target="../tags/tag508.xml"/><Relationship Id="rId29" Type="http://schemas.openxmlformats.org/officeDocument/2006/relationships/tags" Target="../tags/tag534.xml"/><Relationship Id="rId28" Type="http://schemas.openxmlformats.org/officeDocument/2006/relationships/tags" Target="../tags/tag533.xml"/><Relationship Id="rId27" Type="http://schemas.openxmlformats.org/officeDocument/2006/relationships/tags" Target="../tags/tag532.xml"/><Relationship Id="rId26" Type="http://schemas.openxmlformats.org/officeDocument/2006/relationships/tags" Target="../tags/tag531.xml"/><Relationship Id="rId25" Type="http://schemas.openxmlformats.org/officeDocument/2006/relationships/tags" Target="../tags/tag530.xml"/><Relationship Id="rId24" Type="http://schemas.openxmlformats.org/officeDocument/2006/relationships/tags" Target="../tags/tag529.xml"/><Relationship Id="rId23" Type="http://schemas.openxmlformats.org/officeDocument/2006/relationships/tags" Target="../tags/tag528.xml"/><Relationship Id="rId22" Type="http://schemas.openxmlformats.org/officeDocument/2006/relationships/tags" Target="../tags/tag527.xml"/><Relationship Id="rId21" Type="http://schemas.openxmlformats.org/officeDocument/2006/relationships/tags" Target="../tags/tag526.xml"/><Relationship Id="rId20" Type="http://schemas.openxmlformats.org/officeDocument/2006/relationships/tags" Target="../tags/tag525.xml"/><Relationship Id="rId2" Type="http://schemas.openxmlformats.org/officeDocument/2006/relationships/tags" Target="../tags/tag507.xml"/><Relationship Id="rId19" Type="http://schemas.openxmlformats.org/officeDocument/2006/relationships/tags" Target="../tags/tag524.xml"/><Relationship Id="rId18" Type="http://schemas.openxmlformats.org/officeDocument/2006/relationships/tags" Target="../tags/tag523.xml"/><Relationship Id="rId17" Type="http://schemas.openxmlformats.org/officeDocument/2006/relationships/tags" Target="../tags/tag522.xml"/><Relationship Id="rId16" Type="http://schemas.openxmlformats.org/officeDocument/2006/relationships/tags" Target="../tags/tag521.xml"/><Relationship Id="rId15" Type="http://schemas.openxmlformats.org/officeDocument/2006/relationships/tags" Target="../tags/tag520.xml"/><Relationship Id="rId14" Type="http://schemas.openxmlformats.org/officeDocument/2006/relationships/tags" Target="../tags/tag519.xml"/><Relationship Id="rId13" Type="http://schemas.openxmlformats.org/officeDocument/2006/relationships/tags" Target="../tags/tag518.xml"/><Relationship Id="rId12" Type="http://schemas.openxmlformats.org/officeDocument/2006/relationships/tags" Target="../tags/tag517.xml"/><Relationship Id="rId11" Type="http://schemas.openxmlformats.org/officeDocument/2006/relationships/tags" Target="../tags/tag516.xml"/><Relationship Id="rId10" Type="http://schemas.openxmlformats.org/officeDocument/2006/relationships/tags" Target="../tags/tag515.xml"/><Relationship Id="rId1" Type="http://schemas.openxmlformats.org/officeDocument/2006/relationships/tags" Target="../tags/tag506.xml"/></Relationships>
</file>

<file path=ppt/slides/_rels/slide33.xml.rels><?xml version="1.0" encoding="UTF-8" standalone="yes"?>
<Relationships xmlns="http://schemas.openxmlformats.org/package/2006/relationships"><Relationship Id="rId99" Type="http://schemas.openxmlformats.org/officeDocument/2006/relationships/tags" Target="../tags/tag693.xml"/><Relationship Id="rId98" Type="http://schemas.openxmlformats.org/officeDocument/2006/relationships/tags" Target="../tags/tag692.xml"/><Relationship Id="rId97" Type="http://schemas.openxmlformats.org/officeDocument/2006/relationships/tags" Target="../tags/tag691.xml"/><Relationship Id="rId96" Type="http://schemas.openxmlformats.org/officeDocument/2006/relationships/tags" Target="../tags/tag690.xml"/><Relationship Id="rId95" Type="http://schemas.openxmlformats.org/officeDocument/2006/relationships/tags" Target="../tags/tag689.xml"/><Relationship Id="rId94" Type="http://schemas.openxmlformats.org/officeDocument/2006/relationships/tags" Target="../tags/tag688.xml"/><Relationship Id="rId93" Type="http://schemas.openxmlformats.org/officeDocument/2006/relationships/tags" Target="../tags/tag687.xml"/><Relationship Id="rId92" Type="http://schemas.openxmlformats.org/officeDocument/2006/relationships/tags" Target="../tags/tag686.xml"/><Relationship Id="rId91" Type="http://schemas.openxmlformats.org/officeDocument/2006/relationships/tags" Target="../tags/tag685.xml"/><Relationship Id="rId90" Type="http://schemas.openxmlformats.org/officeDocument/2006/relationships/tags" Target="../tags/tag684.xml"/><Relationship Id="rId9" Type="http://schemas.openxmlformats.org/officeDocument/2006/relationships/tags" Target="../tags/tag603.xml"/><Relationship Id="rId89" Type="http://schemas.openxmlformats.org/officeDocument/2006/relationships/tags" Target="../tags/tag683.xml"/><Relationship Id="rId88" Type="http://schemas.openxmlformats.org/officeDocument/2006/relationships/tags" Target="../tags/tag682.xml"/><Relationship Id="rId87" Type="http://schemas.openxmlformats.org/officeDocument/2006/relationships/tags" Target="../tags/tag681.xml"/><Relationship Id="rId86" Type="http://schemas.openxmlformats.org/officeDocument/2006/relationships/tags" Target="../tags/tag680.xml"/><Relationship Id="rId85" Type="http://schemas.openxmlformats.org/officeDocument/2006/relationships/tags" Target="../tags/tag679.xml"/><Relationship Id="rId84" Type="http://schemas.openxmlformats.org/officeDocument/2006/relationships/tags" Target="../tags/tag678.xml"/><Relationship Id="rId83" Type="http://schemas.openxmlformats.org/officeDocument/2006/relationships/tags" Target="../tags/tag677.xml"/><Relationship Id="rId82" Type="http://schemas.openxmlformats.org/officeDocument/2006/relationships/tags" Target="../tags/tag676.xml"/><Relationship Id="rId81" Type="http://schemas.openxmlformats.org/officeDocument/2006/relationships/tags" Target="../tags/tag675.xml"/><Relationship Id="rId80" Type="http://schemas.openxmlformats.org/officeDocument/2006/relationships/tags" Target="../tags/tag674.xml"/><Relationship Id="rId8" Type="http://schemas.openxmlformats.org/officeDocument/2006/relationships/tags" Target="../tags/tag602.xml"/><Relationship Id="rId79" Type="http://schemas.openxmlformats.org/officeDocument/2006/relationships/tags" Target="../tags/tag673.xml"/><Relationship Id="rId78" Type="http://schemas.openxmlformats.org/officeDocument/2006/relationships/tags" Target="../tags/tag672.xml"/><Relationship Id="rId77" Type="http://schemas.openxmlformats.org/officeDocument/2006/relationships/tags" Target="../tags/tag671.xml"/><Relationship Id="rId76" Type="http://schemas.openxmlformats.org/officeDocument/2006/relationships/tags" Target="../tags/tag670.xml"/><Relationship Id="rId75" Type="http://schemas.openxmlformats.org/officeDocument/2006/relationships/tags" Target="../tags/tag669.xml"/><Relationship Id="rId74" Type="http://schemas.openxmlformats.org/officeDocument/2006/relationships/tags" Target="../tags/tag668.xml"/><Relationship Id="rId73" Type="http://schemas.openxmlformats.org/officeDocument/2006/relationships/tags" Target="../tags/tag667.xml"/><Relationship Id="rId72" Type="http://schemas.openxmlformats.org/officeDocument/2006/relationships/tags" Target="../tags/tag666.xml"/><Relationship Id="rId71" Type="http://schemas.openxmlformats.org/officeDocument/2006/relationships/tags" Target="../tags/tag665.xml"/><Relationship Id="rId70" Type="http://schemas.openxmlformats.org/officeDocument/2006/relationships/tags" Target="../tags/tag664.xml"/><Relationship Id="rId7" Type="http://schemas.openxmlformats.org/officeDocument/2006/relationships/tags" Target="../tags/tag601.xml"/><Relationship Id="rId69" Type="http://schemas.openxmlformats.org/officeDocument/2006/relationships/tags" Target="../tags/tag663.xml"/><Relationship Id="rId68" Type="http://schemas.openxmlformats.org/officeDocument/2006/relationships/tags" Target="../tags/tag662.xml"/><Relationship Id="rId67" Type="http://schemas.openxmlformats.org/officeDocument/2006/relationships/tags" Target="../tags/tag661.xml"/><Relationship Id="rId66" Type="http://schemas.openxmlformats.org/officeDocument/2006/relationships/tags" Target="../tags/tag660.xml"/><Relationship Id="rId65" Type="http://schemas.openxmlformats.org/officeDocument/2006/relationships/tags" Target="../tags/tag659.xml"/><Relationship Id="rId64" Type="http://schemas.openxmlformats.org/officeDocument/2006/relationships/tags" Target="../tags/tag658.xml"/><Relationship Id="rId63" Type="http://schemas.openxmlformats.org/officeDocument/2006/relationships/tags" Target="../tags/tag657.xml"/><Relationship Id="rId62" Type="http://schemas.openxmlformats.org/officeDocument/2006/relationships/tags" Target="../tags/tag656.xml"/><Relationship Id="rId61" Type="http://schemas.openxmlformats.org/officeDocument/2006/relationships/tags" Target="../tags/tag655.xml"/><Relationship Id="rId60" Type="http://schemas.openxmlformats.org/officeDocument/2006/relationships/tags" Target="../tags/tag654.xml"/><Relationship Id="rId6" Type="http://schemas.openxmlformats.org/officeDocument/2006/relationships/tags" Target="../tags/tag600.xml"/><Relationship Id="rId59" Type="http://schemas.openxmlformats.org/officeDocument/2006/relationships/tags" Target="../tags/tag653.xml"/><Relationship Id="rId58" Type="http://schemas.openxmlformats.org/officeDocument/2006/relationships/tags" Target="../tags/tag652.xml"/><Relationship Id="rId57" Type="http://schemas.openxmlformats.org/officeDocument/2006/relationships/tags" Target="../tags/tag651.xml"/><Relationship Id="rId56" Type="http://schemas.openxmlformats.org/officeDocument/2006/relationships/tags" Target="../tags/tag650.xml"/><Relationship Id="rId55" Type="http://schemas.openxmlformats.org/officeDocument/2006/relationships/tags" Target="../tags/tag649.xml"/><Relationship Id="rId54" Type="http://schemas.openxmlformats.org/officeDocument/2006/relationships/tags" Target="../tags/tag648.xml"/><Relationship Id="rId53" Type="http://schemas.openxmlformats.org/officeDocument/2006/relationships/tags" Target="../tags/tag647.xml"/><Relationship Id="rId52" Type="http://schemas.openxmlformats.org/officeDocument/2006/relationships/tags" Target="../tags/tag646.xml"/><Relationship Id="rId51" Type="http://schemas.openxmlformats.org/officeDocument/2006/relationships/tags" Target="../tags/tag645.xml"/><Relationship Id="rId50" Type="http://schemas.openxmlformats.org/officeDocument/2006/relationships/tags" Target="../tags/tag644.xml"/><Relationship Id="rId5" Type="http://schemas.openxmlformats.org/officeDocument/2006/relationships/tags" Target="../tags/tag599.xml"/><Relationship Id="rId49" Type="http://schemas.openxmlformats.org/officeDocument/2006/relationships/tags" Target="../tags/tag643.xml"/><Relationship Id="rId48" Type="http://schemas.openxmlformats.org/officeDocument/2006/relationships/tags" Target="../tags/tag642.xml"/><Relationship Id="rId47" Type="http://schemas.openxmlformats.org/officeDocument/2006/relationships/tags" Target="../tags/tag641.xml"/><Relationship Id="rId46" Type="http://schemas.openxmlformats.org/officeDocument/2006/relationships/tags" Target="../tags/tag640.xml"/><Relationship Id="rId45" Type="http://schemas.openxmlformats.org/officeDocument/2006/relationships/tags" Target="../tags/tag639.xml"/><Relationship Id="rId44" Type="http://schemas.openxmlformats.org/officeDocument/2006/relationships/tags" Target="../tags/tag638.xml"/><Relationship Id="rId43" Type="http://schemas.openxmlformats.org/officeDocument/2006/relationships/tags" Target="../tags/tag637.xml"/><Relationship Id="rId42" Type="http://schemas.openxmlformats.org/officeDocument/2006/relationships/tags" Target="../tags/tag636.xml"/><Relationship Id="rId41" Type="http://schemas.openxmlformats.org/officeDocument/2006/relationships/tags" Target="../tags/tag635.xml"/><Relationship Id="rId40" Type="http://schemas.openxmlformats.org/officeDocument/2006/relationships/tags" Target="../tags/tag634.xml"/><Relationship Id="rId4" Type="http://schemas.openxmlformats.org/officeDocument/2006/relationships/tags" Target="../tags/tag598.xml"/><Relationship Id="rId39" Type="http://schemas.openxmlformats.org/officeDocument/2006/relationships/tags" Target="../tags/tag633.xml"/><Relationship Id="rId38" Type="http://schemas.openxmlformats.org/officeDocument/2006/relationships/tags" Target="../tags/tag632.xml"/><Relationship Id="rId37" Type="http://schemas.openxmlformats.org/officeDocument/2006/relationships/tags" Target="../tags/tag631.xml"/><Relationship Id="rId36" Type="http://schemas.openxmlformats.org/officeDocument/2006/relationships/tags" Target="../tags/tag630.xml"/><Relationship Id="rId35" Type="http://schemas.openxmlformats.org/officeDocument/2006/relationships/tags" Target="../tags/tag629.xml"/><Relationship Id="rId34" Type="http://schemas.openxmlformats.org/officeDocument/2006/relationships/tags" Target="../tags/tag628.xml"/><Relationship Id="rId33" Type="http://schemas.openxmlformats.org/officeDocument/2006/relationships/tags" Target="../tags/tag627.xml"/><Relationship Id="rId32" Type="http://schemas.openxmlformats.org/officeDocument/2006/relationships/tags" Target="../tags/tag626.xml"/><Relationship Id="rId31" Type="http://schemas.openxmlformats.org/officeDocument/2006/relationships/tags" Target="../tags/tag625.xml"/><Relationship Id="rId30" Type="http://schemas.openxmlformats.org/officeDocument/2006/relationships/tags" Target="../tags/tag624.xml"/><Relationship Id="rId3" Type="http://schemas.openxmlformats.org/officeDocument/2006/relationships/tags" Target="../tags/tag597.xml"/><Relationship Id="rId29" Type="http://schemas.openxmlformats.org/officeDocument/2006/relationships/tags" Target="../tags/tag623.xml"/><Relationship Id="rId28" Type="http://schemas.openxmlformats.org/officeDocument/2006/relationships/tags" Target="../tags/tag622.xml"/><Relationship Id="rId27" Type="http://schemas.openxmlformats.org/officeDocument/2006/relationships/tags" Target="../tags/tag621.xml"/><Relationship Id="rId26" Type="http://schemas.openxmlformats.org/officeDocument/2006/relationships/tags" Target="../tags/tag620.xml"/><Relationship Id="rId25" Type="http://schemas.openxmlformats.org/officeDocument/2006/relationships/tags" Target="../tags/tag619.xml"/><Relationship Id="rId24" Type="http://schemas.openxmlformats.org/officeDocument/2006/relationships/tags" Target="../tags/tag618.xml"/><Relationship Id="rId23" Type="http://schemas.openxmlformats.org/officeDocument/2006/relationships/tags" Target="../tags/tag617.xml"/><Relationship Id="rId22" Type="http://schemas.openxmlformats.org/officeDocument/2006/relationships/tags" Target="../tags/tag616.xml"/><Relationship Id="rId21" Type="http://schemas.openxmlformats.org/officeDocument/2006/relationships/tags" Target="../tags/tag615.xml"/><Relationship Id="rId20" Type="http://schemas.openxmlformats.org/officeDocument/2006/relationships/tags" Target="../tags/tag614.xml"/><Relationship Id="rId2" Type="http://schemas.openxmlformats.org/officeDocument/2006/relationships/tags" Target="../tags/tag596.xml"/><Relationship Id="rId19" Type="http://schemas.openxmlformats.org/officeDocument/2006/relationships/tags" Target="../tags/tag613.xml"/><Relationship Id="rId18" Type="http://schemas.openxmlformats.org/officeDocument/2006/relationships/tags" Target="../tags/tag612.xml"/><Relationship Id="rId17" Type="http://schemas.openxmlformats.org/officeDocument/2006/relationships/tags" Target="../tags/tag611.xml"/><Relationship Id="rId16" Type="http://schemas.openxmlformats.org/officeDocument/2006/relationships/tags" Target="../tags/tag610.xml"/><Relationship Id="rId15" Type="http://schemas.openxmlformats.org/officeDocument/2006/relationships/tags" Target="../tags/tag609.xml"/><Relationship Id="rId14" Type="http://schemas.openxmlformats.org/officeDocument/2006/relationships/tags" Target="../tags/tag608.xml"/><Relationship Id="rId13" Type="http://schemas.openxmlformats.org/officeDocument/2006/relationships/tags" Target="../tags/tag607.xml"/><Relationship Id="rId12" Type="http://schemas.openxmlformats.org/officeDocument/2006/relationships/tags" Target="../tags/tag606.xml"/><Relationship Id="rId112" Type="http://schemas.openxmlformats.org/officeDocument/2006/relationships/slideLayout" Target="../slideLayouts/slideLayout7.xml"/><Relationship Id="rId111" Type="http://schemas.openxmlformats.org/officeDocument/2006/relationships/tags" Target="../tags/tag705.xml"/><Relationship Id="rId110" Type="http://schemas.openxmlformats.org/officeDocument/2006/relationships/tags" Target="../tags/tag704.xml"/><Relationship Id="rId11" Type="http://schemas.openxmlformats.org/officeDocument/2006/relationships/tags" Target="../tags/tag605.xml"/><Relationship Id="rId109" Type="http://schemas.openxmlformats.org/officeDocument/2006/relationships/tags" Target="../tags/tag703.xml"/><Relationship Id="rId108" Type="http://schemas.openxmlformats.org/officeDocument/2006/relationships/tags" Target="../tags/tag702.xml"/><Relationship Id="rId107" Type="http://schemas.openxmlformats.org/officeDocument/2006/relationships/tags" Target="../tags/tag701.xml"/><Relationship Id="rId106" Type="http://schemas.openxmlformats.org/officeDocument/2006/relationships/tags" Target="../tags/tag700.xml"/><Relationship Id="rId105" Type="http://schemas.openxmlformats.org/officeDocument/2006/relationships/tags" Target="../tags/tag699.xml"/><Relationship Id="rId104" Type="http://schemas.openxmlformats.org/officeDocument/2006/relationships/tags" Target="../tags/tag698.xml"/><Relationship Id="rId103" Type="http://schemas.openxmlformats.org/officeDocument/2006/relationships/tags" Target="../tags/tag697.xml"/><Relationship Id="rId102" Type="http://schemas.openxmlformats.org/officeDocument/2006/relationships/tags" Target="../tags/tag696.xml"/><Relationship Id="rId101" Type="http://schemas.openxmlformats.org/officeDocument/2006/relationships/tags" Target="../tags/tag695.xml"/><Relationship Id="rId100" Type="http://schemas.openxmlformats.org/officeDocument/2006/relationships/tags" Target="../tags/tag694.xml"/><Relationship Id="rId10" Type="http://schemas.openxmlformats.org/officeDocument/2006/relationships/tags" Target="../tags/tag604.xml"/><Relationship Id="rId1" Type="http://schemas.openxmlformats.org/officeDocument/2006/relationships/tags" Target="../tags/tag595.xml"/></Relationships>
</file>

<file path=ppt/slides/_rels/slide34.xml.rels><?xml version="1.0" encoding="UTF-8" standalone="yes"?>
<Relationships xmlns="http://schemas.openxmlformats.org/package/2006/relationships"><Relationship Id="rId9" Type="http://schemas.openxmlformats.org/officeDocument/2006/relationships/tags" Target="../tags/tag712.xml"/><Relationship Id="rId8" Type="http://schemas.openxmlformats.org/officeDocument/2006/relationships/tags" Target="../tags/tag711.xml"/><Relationship Id="rId7" Type="http://schemas.openxmlformats.org/officeDocument/2006/relationships/tags" Target="../tags/tag710.xml"/><Relationship Id="rId6" Type="http://schemas.openxmlformats.org/officeDocument/2006/relationships/tags" Target="../tags/tag709.xml"/><Relationship Id="rId5" Type="http://schemas.openxmlformats.org/officeDocument/2006/relationships/tags" Target="../tags/tag708.xml"/><Relationship Id="rId4" Type="http://schemas.openxmlformats.org/officeDocument/2006/relationships/image" Target="../media/image60.emf"/><Relationship Id="rId3" Type="http://schemas.openxmlformats.org/officeDocument/2006/relationships/oleObject" Target="../embeddings/oleObject3.bin"/><Relationship Id="rId2" Type="http://schemas.openxmlformats.org/officeDocument/2006/relationships/tags" Target="../tags/tag707.xml"/><Relationship Id="rId16" Type="http://schemas.openxmlformats.org/officeDocument/2006/relationships/vmlDrawing" Target="../drawings/vmlDrawing3.vml"/><Relationship Id="rId15" Type="http://schemas.openxmlformats.org/officeDocument/2006/relationships/slideLayout" Target="../slideLayouts/slideLayout7.xml"/><Relationship Id="rId14" Type="http://schemas.openxmlformats.org/officeDocument/2006/relationships/tags" Target="../tags/tag717.xml"/><Relationship Id="rId13" Type="http://schemas.openxmlformats.org/officeDocument/2006/relationships/tags" Target="../tags/tag716.xml"/><Relationship Id="rId12" Type="http://schemas.openxmlformats.org/officeDocument/2006/relationships/tags" Target="../tags/tag715.xml"/><Relationship Id="rId11" Type="http://schemas.openxmlformats.org/officeDocument/2006/relationships/tags" Target="../tags/tag714.xml"/><Relationship Id="rId10" Type="http://schemas.openxmlformats.org/officeDocument/2006/relationships/tags" Target="../tags/tag713.xml"/><Relationship Id="rId1" Type="http://schemas.openxmlformats.org/officeDocument/2006/relationships/tags" Target="../tags/tag706.xml"/></Relationships>
</file>

<file path=ppt/slides/_rels/slide35.xml.rels><?xml version="1.0" encoding="UTF-8" standalone="yes"?>
<Relationships xmlns="http://schemas.openxmlformats.org/package/2006/relationships"><Relationship Id="rId9" Type="http://schemas.openxmlformats.org/officeDocument/2006/relationships/tags" Target="../tags/tag724.xml"/><Relationship Id="rId8" Type="http://schemas.openxmlformats.org/officeDocument/2006/relationships/tags" Target="../tags/tag723.xml"/><Relationship Id="rId7" Type="http://schemas.openxmlformats.org/officeDocument/2006/relationships/tags" Target="../tags/tag722.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image" Target="../media/image60.emf"/><Relationship Id="rId3" Type="http://schemas.openxmlformats.org/officeDocument/2006/relationships/oleObject" Target="../embeddings/oleObject4.bin"/><Relationship Id="rId25" Type="http://schemas.openxmlformats.org/officeDocument/2006/relationships/vmlDrawing" Target="../drawings/vmlDrawing4.vml"/><Relationship Id="rId24" Type="http://schemas.openxmlformats.org/officeDocument/2006/relationships/slideLayout" Target="../slideLayouts/slideLayout7.xml"/><Relationship Id="rId23" Type="http://schemas.openxmlformats.org/officeDocument/2006/relationships/tags" Target="../tags/tag738.xml"/><Relationship Id="rId22" Type="http://schemas.openxmlformats.org/officeDocument/2006/relationships/tags" Target="../tags/tag737.xml"/><Relationship Id="rId21" Type="http://schemas.openxmlformats.org/officeDocument/2006/relationships/tags" Target="../tags/tag736.xml"/><Relationship Id="rId20" Type="http://schemas.openxmlformats.org/officeDocument/2006/relationships/tags" Target="../tags/tag735.xml"/><Relationship Id="rId2" Type="http://schemas.openxmlformats.org/officeDocument/2006/relationships/tags" Target="../tags/tag719.xml"/><Relationship Id="rId19" Type="http://schemas.openxmlformats.org/officeDocument/2006/relationships/tags" Target="../tags/tag734.xml"/><Relationship Id="rId18" Type="http://schemas.openxmlformats.org/officeDocument/2006/relationships/tags" Target="../tags/tag733.xml"/><Relationship Id="rId17" Type="http://schemas.openxmlformats.org/officeDocument/2006/relationships/tags" Target="../tags/tag732.xml"/><Relationship Id="rId16" Type="http://schemas.openxmlformats.org/officeDocument/2006/relationships/tags" Target="../tags/tag731.xml"/><Relationship Id="rId15" Type="http://schemas.openxmlformats.org/officeDocument/2006/relationships/tags" Target="../tags/tag730.xml"/><Relationship Id="rId14" Type="http://schemas.openxmlformats.org/officeDocument/2006/relationships/tags" Target="../tags/tag729.xml"/><Relationship Id="rId13" Type="http://schemas.openxmlformats.org/officeDocument/2006/relationships/tags" Target="../tags/tag728.xml"/><Relationship Id="rId12" Type="http://schemas.openxmlformats.org/officeDocument/2006/relationships/tags" Target="../tags/tag727.xml"/><Relationship Id="rId11" Type="http://schemas.openxmlformats.org/officeDocument/2006/relationships/tags" Target="../tags/tag726.xml"/><Relationship Id="rId10" Type="http://schemas.openxmlformats.org/officeDocument/2006/relationships/tags" Target="../tags/tag725.xml"/><Relationship Id="rId1" Type="http://schemas.openxmlformats.org/officeDocument/2006/relationships/tags" Target="../tags/tag718.xml"/></Relationships>
</file>

<file path=ppt/slides/_rels/slide36.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tags" Target="../tags/tag741.xml"/><Relationship Id="rId4" Type="http://schemas.openxmlformats.org/officeDocument/2006/relationships/image" Target="../media/image61.emf"/><Relationship Id="rId3" Type="http://schemas.openxmlformats.org/officeDocument/2006/relationships/oleObject" Target="../embeddings/oleObject5.bin"/><Relationship Id="rId24" Type="http://schemas.openxmlformats.org/officeDocument/2006/relationships/vmlDrawing" Target="../drawings/vmlDrawing5.vml"/><Relationship Id="rId23" Type="http://schemas.openxmlformats.org/officeDocument/2006/relationships/slideLayout" Target="../slideLayouts/slideLayout7.xml"/><Relationship Id="rId22" Type="http://schemas.openxmlformats.org/officeDocument/2006/relationships/tags" Target="../tags/tag758.xml"/><Relationship Id="rId21" Type="http://schemas.openxmlformats.org/officeDocument/2006/relationships/tags" Target="../tags/tag757.xml"/><Relationship Id="rId20" Type="http://schemas.openxmlformats.org/officeDocument/2006/relationships/tags" Target="../tags/tag756.xml"/><Relationship Id="rId2" Type="http://schemas.openxmlformats.org/officeDocument/2006/relationships/tags" Target="../tags/tag740.xml"/><Relationship Id="rId19" Type="http://schemas.openxmlformats.org/officeDocument/2006/relationships/tags" Target="../tags/tag755.xml"/><Relationship Id="rId18" Type="http://schemas.openxmlformats.org/officeDocument/2006/relationships/tags" Target="../tags/tag754.xml"/><Relationship Id="rId17" Type="http://schemas.openxmlformats.org/officeDocument/2006/relationships/tags" Target="../tags/tag753.xml"/><Relationship Id="rId16" Type="http://schemas.openxmlformats.org/officeDocument/2006/relationships/tags" Target="../tags/tag752.xml"/><Relationship Id="rId15" Type="http://schemas.openxmlformats.org/officeDocument/2006/relationships/tags" Target="../tags/tag751.xml"/><Relationship Id="rId14" Type="http://schemas.openxmlformats.org/officeDocument/2006/relationships/tags" Target="../tags/tag750.xml"/><Relationship Id="rId13" Type="http://schemas.openxmlformats.org/officeDocument/2006/relationships/tags" Target="../tags/tag749.xml"/><Relationship Id="rId12" Type="http://schemas.openxmlformats.org/officeDocument/2006/relationships/tags" Target="../tags/tag748.xml"/><Relationship Id="rId11" Type="http://schemas.openxmlformats.org/officeDocument/2006/relationships/tags" Target="../tags/tag747.xml"/><Relationship Id="rId10" Type="http://schemas.openxmlformats.org/officeDocument/2006/relationships/tags" Target="../tags/tag746.xml"/><Relationship Id="rId1" Type="http://schemas.openxmlformats.org/officeDocument/2006/relationships/tags" Target="../tags/tag739.xml"/></Relationships>
</file>

<file path=ppt/slides/_rels/slide37.xml.rels><?xml version="1.0" encoding="UTF-8" standalone="yes"?>
<Relationships xmlns="http://schemas.openxmlformats.org/package/2006/relationships"><Relationship Id="rId9" Type="http://schemas.openxmlformats.org/officeDocument/2006/relationships/tags" Target="../tags/tag765.xml"/><Relationship Id="rId8" Type="http://schemas.openxmlformats.org/officeDocument/2006/relationships/tags" Target="../tags/tag764.xml"/><Relationship Id="rId7" Type="http://schemas.openxmlformats.org/officeDocument/2006/relationships/tags" Target="../tags/tag763.xml"/><Relationship Id="rId6" Type="http://schemas.openxmlformats.org/officeDocument/2006/relationships/image" Target="../media/image62.emf"/><Relationship Id="rId5" Type="http://schemas.openxmlformats.org/officeDocument/2006/relationships/oleObject" Target="../embeddings/oleObject6.bin"/><Relationship Id="rId4" Type="http://schemas.openxmlformats.org/officeDocument/2006/relationships/tags" Target="../tags/tag762.xml"/><Relationship Id="rId3" Type="http://schemas.openxmlformats.org/officeDocument/2006/relationships/tags" Target="../tags/tag761.xml"/><Relationship Id="rId29" Type="http://schemas.openxmlformats.org/officeDocument/2006/relationships/vmlDrawing" Target="../drawings/vmlDrawing6.vml"/><Relationship Id="rId28" Type="http://schemas.openxmlformats.org/officeDocument/2006/relationships/slideLayout" Target="../slideLayouts/slideLayout7.xml"/><Relationship Id="rId27" Type="http://schemas.openxmlformats.org/officeDocument/2006/relationships/tags" Target="../tags/tag783.xml"/><Relationship Id="rId26" Type="http://schemas.openxmlformats.org/officeDocument/2006/relationships/tags" Target="../tags/tag782.xml"/><Relationship Id="rId25" Type="http://schemas.openxmlformats.org/officeDocument/2006/relationships/tags" Target="../tags/tag781.xml"/><Relationship Id="rId24" Type="http://schemas.openxmlformats.org/officeDocument/2006/relationships/tags" Target="../tags/tag780.xml"/><Relationship Id="rId23" Type="http://schemas.openxmlformats.org/officeDocument/2006/relationships/tags" Target="../tags/tag779.xml"/><Relationship Id="rId22" Type="http://schemas.openxmlformats.org/officeDocument/2006/relationships/tags" Target="../tags/tag778.xml"/><Relationship Id="rId21" Type="http://schemas.openxmlformats.org/officeDocument/2006/relationships/tags" Target="../tags/tag777.xml"/><Relationship Id="rId20" Type="http://schemas.openxmlformats.org/officeDocument/2006/relationships/tags" Target="../tags/tag776.xml"/><Relationship Id="rId2" Type="http://schemas.openxmlformats.org/officeDocument/2006/relationships/tags" Target="../tags/tag760.xml"/><Relationship Id="rId19" Type="http://schemas.openxmlformats.org/officeDocument/2006/relationships/tags" Target="../tags/tag775.xml"/><Relationship Id="rId18" Type="http://schemas.openxmlformats.org/officeDocument/2006/relationships/tags" Target="../tags/tag774.xml"/><Relationship Id="rId17" Type="http://schemas.openxmlformats.org/officeDocument/2006/relationships/tags" Target="../tags/tag773.xml"/><Relationship Id="rId16" Type="http://schemas.openxmlformats.org/officeDocument/2006/relationships/tags" Target="../tags/tag772.xml"/><Relationship Id="rId15" Type="http://schemas.openxmlformats.org/officeDocument/2006/relationships/tags" Target="../tags/tag771.xml"/><Relationship Id="rId14" Type="http://schemas.openxmlformats.org/officeDocument/2006/relationships/tags" Target="../tags/tag770.xml"/><Relationship Id="rId13" Type="http://schemas.openxmlformats.org/officeDocument/2006/relationships/tags" Target="../tags/tag769.xml"/><Relationship Id="rId12" Type="http://schemas.openxmlformats.org/officeDocument/2006/relationships/tags" Target="../tags/tag768.xml"/><Relationship Id="rId11" Type="http://schemas.openxmlformats.org/officeDocument/2006/relationships/tags" Target="../tags/tag767.xml"/><Relationship Id="rId10" Type="http://schemas.openxmlformats.org/officeDocument/2006/relationships/tags" Target="../tags/tag766.xml"/><Relationship Id="rId1" Type="http://schemas.openxmlformats.org/officeDocument/2006/relationships/tags" Target="../tags/tag759.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89.xml"/><Relationship Id="rId6" Type="http://schemas.openxmlformats.org/officeDocument/2006/relationships/tags" Target="../tags/tag788.xml"/><Relationship Id="rId5" Type="http://schemas.openxmlformats.org/officeDocument/2006/relationships/tags" Target="../tags/tag787.xml"/><Relationship Id="rId4" Type="http://schemas.openxmlformats.org/officeDocument/2006/relationships/tags" Target="../tags/tag786.xml"/><Relationship Id="rId3" Type="http://schemas.openxmlformats.org/officeDocument/2006/relationships/tags" Target="../tags/tag785.xml"/><Relationship Id="rId2" Type="http://schemas.openxmlformats.org/officeDocument/2006/relationships/image" Target="../media/image63.png"/><Relationship Id="rId1" Type="http://schemas.openxmlformats.org/officeDocument/2006/relationships/tags" Target="../tags/tag784.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93.xml"/><Relationship Id="rId4" Type="http://schemas.openxmlformats.org/officeDocument/2006/relationships/tags" Target="../tags/tag792.xml"/><Relationship Id="rId3" Type="http://schemas.openxmlformats.org/officeDocument/2006/relationships/tags" Target="../tags/tag791.xml"/><Relationship Id="rId2" Type="http://schemas.openxmlformats.org/officeDocument/2006/relationships/image" Target="../media/image64.png"/><Relationship Id="rId1" Type="http://schemas.openxmlformats.org/officeDocument/2006/relationships/tags" Target="../tags/tag790.xml"/></Relationships>
</file>

<file path=ppt/slides/_rels/slide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0" Type="http://schemas.openxmlformats.org/officeDocument/2006/relationships/notesSlide" Target="../notesSlides/notesSlide4.xml"/><Relationship Id="rId2" Type="http://schemas.openxmlformats.org/officeDocument/2006/relationships/tags" Target="../tags/tag94.xml"/><Relationship Id="rId19" Type="http://schemas.openxmlformats.org/officeDocument/2006/relationships/slideLayout" Target="../slideLayouts/slideLayout7.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00.xml"/><Relationship Id="rId7" Type="http://schemas.openxmlformats.org/officeDocument/2006/relationships/tags" Target="../tags/tag799.xml"/><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image" Target="../media/image65.png"/><Relationship Id="rId1" Type="http://schemas.openxmlformats.org/officeDocument/2006/relationships/tags" Target="../tags/tag794.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804.xml"/><Relationship Id="rId4" Type="http://schemas.openxmlformats.org/officeDocument/2006/relationships/image" Target="../media/image2.png"/><Relationship Id="rId3" Type="http://schemas.openxmlformats.org/officeDocument/2006/relationships/tags" Target="../tags/tag803.xml"/><Relationship Id="rId2" Type="http://schemas.openxmlformats.org/officeDocument/2006/relationships/tags" Target="../tags/tag802.xml"/><Relationship Id="rId1" Type="http://schemas.openxmlformats.org/officeDocument/2006/relationships/tags" Target="../tags/tag801.xml"/></Relationships>
</file>

<file path=ppt/slides/_rels/slide42.xml.rels><?xml version="1.0" encoding="UTF-8" standalone="yes"?>
<Relationships xmlns="http://schemas.openxmlformats.org/package/2006/relationships"><Relationship Id="rId9" Type="http://schemas.openxmlformats.org/officeDocument/2006/relationships/tags" Target="../tags/tag816.xml"/><Relationship Id="rId8" Type="http://schemas.openxmlformats.org/officeDocument/2006/relationships/tags" Target="../tags/tag815.xml"/><Relationship Id="rId7" Type="http://schemas.openxmlformats.org/officeDocument/2006/relationships/tags" Target="../tags/tag814.xml"/><Relationship Id="rId6" Type="http://schemas.openxmlformats.org/officeDocument/2006/relationships/tags" Target="../tags/tag813.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tags" Target="../tags/tag810.xml"/><Relationship Id="rId29" Type="http://schemas.openxmlformats.org/officeDocument/2006/relationships/notesSlide" Target="../notesSlides/notesSlide12.xml"/><Relationship Id="rId28" Type="http://schemas.openxmlformats.org/officeDocument/2006/relationships/vmlDrawing" Target="../drawings/vmlDrawing7.vml"/><Relationship Id="rId27" Type="http://schemas.openxmlformats.org/officeDocument/2006/relationships/slideLayout" Target="../slideLayouts/slideLayout7.xml"/><Relationship Id="rId26" Type="http://schemas.openxmlformats.org/officeDocument/2006/relationships/image" Target="../media/image66.wmf"/><Relationship Id="rId25" Type="http://schemas.openxmlformats.org/officeDocument/2006/relationships/oleObject" Target="../embeddings/oleObject7.bin"/><Relationship Id="rId24" Type="http://schemas.openxmlformats.org/officeDocument/2006/relationships/tags" Target="../tags/tag831.xml"/><Relationship Id="rId23" Type="http://schemas.openxmlformats.org/officeDocument/2006/relationships/tags" Target="../tags/tag830.xml"/><Relationship Id="rId22" Type="http://schemas.openxmlformats.org/officeDocument/2006/relationships/tags" Target="../tags/tag829.xml"/><Relationship Id="rId21" Type="http://schemas.openxmlformats.org/officeDocument/2006/relationships/tags" Target="../tags/tag828.xml"/><Relationship Id="rId20" Type="http://schemas.openxmlformats.org/officeDocument/2006/relationships/tags" Target="../tags/tag827.xml"/><Relationship Id="rId2" Type="http://schemas.openxmlformats.org/officeDocument/2006/relationships/tags" Target="../tags/tag809.xml"/><Relationship Id="rId19" Type="http://schemas.openxmlformats.org/officeDocument/2006/relationships/tags" Target="../tags/tag826.xml"/><Relationship Id="rId18" Type="http://schemas.openxmlformats.org/officeDocument/2006/relationships/tags" Target="../tags/tag825.xml"/><Relationship Id="rId17" Type="http://schemas.openxmlformats.org/officeDocument/2006/relationships/tags" Target="../tags/tag824.xml"/><Relationship Id="rId16" Type="http://schemas.openxmlformats.org/officeDocument/2006/relationships/tags" Target="../tags/tag823.xml"/><Relationship Id="rId15" Type="http://schemas.openxmlformats.org/officeDocument/2006/relationships/tags" Target="../tags/tag822.xml"/><Relationship Id="rId14" Type="http://schemas.openxmlformats.org/officeDocument/2006/relationships/tags" Target="../tags/tag821.xml"/><Relationship Id="rId13" Type="http://schemas.openxmlformats.org/officeDocument/2006/relationships/tags" Target="../tags/tag820.xml"/><Relationship Id="rId12" Type="http://schemas.openxmlformats.org/officeDocument/2006/relationships/tags" Target="../tags/tag819.xml"/><Relationship Id="rId11" Type="http://schemas.openxmlformats.org/officeDocument/2006/relationships/tags" Target="../tags/tag818.xml"/><Relationship Id="rId10" Type="http://schemas.openxmlformats.org/officeDocument/2006/relationships/tags" Target="../tags/tag817.xml"/><Relationship Id="rId1" Type="http://schemas.openxmlformats.org/officeDocument/2006/relationships/tags" Target="../tags/tag808.xml"/></Relationships>
</file>

<file path=ppt/slides/_rels/slide43.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 Type="http://schemas.openxmlformats.org/officeDocument/2006/relationships/tags" Target="../tags/tag841.xml"/><Relationship Id="rId6" Type="http://schemas.openxmlformats.org/officeDocument/2006/relationships/tags" Target="../tags/tag840.xml"/><Relationship Id="rId5" Type="http://schemas.openxmlformats.org/officeDocument/2006/relationships/tags" Target="../tags/tag839.xml"/><Relationship Id="rId4" Type="http://schemas.openxmlformats.org/officeDocument/2006/relationships/tags" Target="../tags/tag838.xml"/><Relationship Id="rId3" Type="http://schemas.openxmlformats.org/officeDocument/2006/relationships/tags" Target="../tags/tag837.xml"/><Relationship Id="rId20" Type="http://schemas.openxmlformats.org/officeDocument/2006/relationships/vmlDrawing" Target="../drawings/vmlDrawing8.vml"/><Relationship Id="rId2" Type="http://schemas.openxmlformats.org/officeDocument/2006/relationships/tags" Target="../tags/tag836.xml"/><Relationship Id="rId19" Type="http://schemas.openxmlformats.org/officeDocument/2006/relationships/slideLayout" Target="../slideLayouts/slideLayout7.xml"/><Relationship Id="rId18" Type="http://schemas.openxmlformats.org/officeDocument/2006/relationships/tags" Target="../tags/tag850.xml"/><Relationship Id="rId17" Type="http://schemas.openxmlformats.org/officeDocument/2006/relationships/tags" Target="../tags/tag849.xml"/><Relationship Id="rId16" Type="http://schemas.openxmlformats.org/officeDocument/2006/relationships/image" Target="../media/image67.wmf"/><Relationship Id="rId15" Type="http://schemas.openxmlformats.org/officeDocument/2006/relationships/oleObject" Target="../embeddings/oleObject8.bin"/><Relationship Id="rId14" Type="http://schemas.openxmlformats.org/officeDocument/2006/relationships/tags" Target="../tags/tag848.xml"/><Relationship Id="rId13" Type="http://schemas.openxmlformats.org/officeDocument/2006/relationships/tags" Target="../tags/tag847.xml"/><Relationship Id="rId12" Type="http://schemas.openxmlformats.org/officeDocument/2006/relationships/tags" Target="../tags/tag846.xml"/><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tags" Target="../tags/tag835.xml"/></Relationships>
</file>

<file path=ppt/slides/_rels/slide44.xml.rels><?xml version="1.0" encoding="UTF-8" standalone="yes"?>
<Relationships xmlns="http://schemas.openxmlformats.org/package/2006/relationships"><Relationship Id="rId9" Type="http://schemas.openxmlformats.org/officeDocument/2006/relationships/tags" Target="../tags/tag859.xml"/><Relationship Id="rId8" Type="http://schemas.openxmlformats.org/officeDocument/2006/relationships/tags" Target="../tags/tag858.xml"/><Relationship Id="rId7" Type="http://schemas.openxmlformats.org/officeDocument/2006/relationships/tags" Target="../tags/tag857.xml"/><Relationship Id="rId6" Type="http://schemas.openxmlformats.org/officeDocument/2006/relationships/tags" Target="../tags/tag856.xml"/><Relationship Id="rId53" Type="http://schemas.openxmlformats.org/officeDocument/2006/relationships/slideLayout" Target="../slideLayouts/slideLayout7.xml"/><Relationship Id="rId52" Type="http://schemas.openxmlformats.org/officeDocument/2006/relationships/tags" Target="../tags/tag899.xml"/><Relationship Id="rId51" Type="http://schemas.openxmlformats.org/officeDocument/2006/relationships/tags" Target="../tags/tag898.xml"/><Relationship Id="rId50" Type="http://schemas.openxmlformats.org/officeDocument/2006/relationships/tags" Target="../tags/tag897.xml"/><Relationship Id="rId5" Type="http://schemas.openxmlformats.org/officeDocument/2006/relationships/tags" Target="../tags/tag855.xml"/><Relationship Id="rId49" Type="http://schemas.openxmlformats.org/officeDocument/2006/relationships/tags" Target="../tags/tag896.xml"/><Relationship Id="rId48" Type="http://schemas.openxmlformats.org/officeDocument/2006/relationships/tags" Target="../tags/tag895.xml"/><Relationship Id="rId47" Type="http://schemas.openxmlformats.org/officeDocument/2006/relationships/tags" Target="../tags/tag894.xml"/><Relationship Id="rId46" Type="http://schemas.openxmlformats.org/officeDocument/2006/relationships/tags" Target="../tags/tag893.xml"/><Relationship Id="rId45" Type="http://schemas.openxmlformats.org/officeDocument/2006/relationships/image" Target="../media/image70.png"/><Relationship Id="rId44" Type="http://schemas.openxmlformats.org/officeDocument/2006/relationships/tags" Target="../tags/tag892.xml"/><Relationship Id="rId43" Type="http://schemas.openxmlformats.org/officeDocument/2006/relationships/tags" Target="../tags/tag891.xml"/><Relationship Id="rId42" Type="http://schemas.openxmlformats.org/officeDocument/2006/relationships/tags" Target="../tags/tag890.xml"/><Relationship Id="rId41" Type="http://schemas.openxmlformats.org/officeDocument/2006/relationships/tags" Target="../tags/tag889.xml"/><Relationship Id="rId40" Type="http://schemas.openxmlformats.org/officeDocument/2006/relationships/tags" Target="../tags/tag888.xml"/><Relationship Id="rId4" Type="http://schemas.openxmlformats.org/officeDocument/2006/relationships/tags" Target="../tags/tag854.xml"/><Relationship Id="rId39" Type="http://schemas.openxmlformats.org/officeDocument/2006/relationships/tags" Target="../tags/tag887.xml"/><Relationship Id="rId38" Type="http://schemas.openxmlformats.org/officeDocument/2006/relationships/image" Target="../media/image69.png"/><Relationship Id="rId37" Type="http://schemas.openxmlformats.org/officeDocument/2006/relationships/tags" Target="../tags/tag886.xml"/><Relationship Id="rId36" Type="http://schemas.openxmlformats.org/officeDocument/2006/relationships/tags" Target="../tags/tag885.xml"/><Relationship Id="rId35" Type="http://schemas.openxmlformats.org/officeDocument/2006/relationships/tags" Target="../tags/tag884.xml"/><Relationship Id="rId34" Type="http://schemas.openxmlformats.org/officeDocument/2006/relationships/tags" Target="../tags/tag883.xml"/><Relationship Id="rId33" Type="http://schemas.openxmlformats.org/officeDocument/2006/relationships/image" Target="../media/image68.jpeg"/><Relationship Id="rId32" Type="http://schemas.openxmlformats.org/officeDocument/2006/relationships/tags" Target="../tags/tag882.xml"/><Relationship Id="rId31" Type="http://schemas.openxmlformats.org/officeDocument/2006/relationships/tags" Target="../tags/tag881.xml"/><Relationship Id="rId30" Type="http://schemas.openxmlformats.org/officeDocument/2006/relationships/tags" Target="../tags/tag880.xml"/><Relationship Id="rId3" Type="http://schemas.openxmlformats.org/officeDocument/2006/relationships/tags" Target="../tags/tag853.xml"/><Relationship Id="rId29" Type="http://schemas.openxmlformats.org/officeDocument/2006/relationships/tags" Target="../tags/tag879.xml"/><Relationship Id="rId28" Type="http://schemas.openxmlformats.org/officeDocument/2006/relationships/tags" Target="../tags/tag878.xml"/><Relationship Id="rId27" Type="http://schemas.openxmlformats.org/officeDocument/2006/relationships/tags" Target="../tags/tag877.xml"/><Relationship Id="rId26" Type="http://schemas.openxmlformats.org/officeDocument/2006/relationships/tags" Target="../tags/tag876.xml"/><Relationship Id="rId25" Type="http://schemas.openxmlformats.org/officeDocument/2006/relationships/tags" Target="../tags/tag875.xml"/><Relationship Id="rId24" Type="http://schemas.openxmlformats.org/officeDocument/2006/relationships/tags" Target="../tags/tag874.xml"/><Relationship Id="rId23" Type="http://schemas.openxmlformats.org/officeDocument/2006/relationships/tags" Target="../tags/tag873.xml"/><Relationship Id="rId22" Type="http://schemas.openxmlformats.org/officeDocument/2006/relationships/tags" Target="../tags/tag872.xml"/><Relationship Id="rId21" Type="http://schemas.openxmlformats.org/officeDocument/2006/relationships/tags" Target="../tags/tag871.xml"/><Relationship Id="rId20" Type="http://schemas.openxmlformats.org/officeDocument/2006/relationships/tags" Target="../tags/tag870.xml"/><Relationship Id="rId2" Type="http://schemas.openxmlformats.org/officeDocument/2006/relationships/tags" Target="../tags/tag852.xml"/><Relationship Id="rId19" Type="http://schemas.openxmlformats.org/officeDocument/2006/relationships/tags" Target="../tags/tag869.xml"/><Relationship Id="rId18" Type="http://schemas.openxmlformats.org/officeDocument/2006/relationships/tags" Target="../tags/tag868.xml"/><Relationship Id="rId17" Type="http://schemas.openxmlformats.org/officeDocument/2006/relationships/tags" Target="../tags/tag867.xml"/><Relationship Id="rId16" Type="http://schemas.openxmlformats.org/officeDocument/2006/relationships/tags" Target="../tags/tag866.xml"/><Relationship Id="rId15" Type="http://schemas.openxmlformats.org/officeDocument/2006/relationships/tags" Target="../tags/tag865.xml"/><Relationship Id="rId14" Type="http://schemas.openxmlformats.org/officeDocument/2006/relationships/tags" Target="../tags/tag864.xml"/><Relationship Id="rId13" Type="http://schemas.openxmlformats.org/officeDocument/2006/relationships/tags" Target="../tags/tag863.xml"/><Relationship Id="rId12" Type="http://schemas.openxmlformats.org/officeDocument/2006/relationships/tags" Target="../tags/tag862.xml"/><Relationship Id="rId11" Type="http://schemas.openxmlformats.org/officeDocument/2006/relationships/tags" Target="../tags/tag861.xml"/><Relationship Id="rId10" Type="http://schemas.openxmlformats.org/officeDocument/2006/relationships/tags" Target="../tags/tag860.xml"/><Relationship Id="rId1" Type="http://schemas.openxmlformats.org/officeDocument/2006/relationships/tags" Target="../tags/tag851.xml"/></Relationships>
</file>

<file path=ppt/slides/_rels/slide45.xml.rels><?xml version="1.0" encoding="UTF-8" standalone="yes"?>
<Relationships xmlns="http://schemas.openxmlformats.org/package/2006/relationships"><Relationship Id="rId9" Type="http://schemas.openxmlformats.org/officeDocument/2006/relationships/image" Target="../media/image72.jpeg"/><Relationship Id="rId8" Type="http://schemas.openxmlformats.org/officeDocument/2006/relationships/tags" Target="../tags/tag906.xml"/><Relationship Id="rId7" Type="http://schemas.openxmlformats.org/officeDocument/2006/relationships/tags" Target="../tags/tag905.xml"/><Relationship Id="rId6" Type="http://schemas.openxmlformats.org/officeDocument/2006/relationships/tags" Target="../tags/tag904.xml"/><Relationship Id="rId5" Type="http://schemas.openxmlformats.org/officeDocument/2006/relationships/image" Target="../media/image71.jpeg"/><Relationship Id="rId4" Type="http://schemas.openxmlformats.org/officeDocument/2006/relationships/tags" Target="../tags/tag903.xml"/><Relationship Id="rId34" Type="http://schemas.openxmlformats.org/officeDocument/2006/relationships/slideLayout" Target="../slideLayouts/slideLayout7.xml"/><Relationship Id="rId33" Type="http://schemas.openxmlformats.org/officeDocument/2006/relationships/image" Target="../media/image78.jpeg"/><Relationship Id="rId32" Type="http://schemas.openxmlformats.org/officeDocument/2006/relationships/tags" Target="../tags/tag924.xml"/><Relationship Id="rId31" Type="http://schemas.openxmlformats.org/officeDocument/2006/relationships/tags" Target="../tags/tag923.xml"/><Relationship Id="rId30" Type="http://schemas.openxmlformats.org/officeDocument/2006/relationships/tags" Target="../tags/tag922.xml"/><Relationship Id="rId3" Type="http://schemas.openxmlformats.org/officeDocument/2006/relationships/tags" Target="../tags/tag902.xml"/><Relationship Id="rId29" Type="http://schemas.openxmlformats.org/officeDocument/2006/relationships/tags" Target="../tags/tag921.xml"/><Relationship Id="rId28" Type="http://schemas.openxmlformats.org/officeDocument/2006/relationships/image" Target="../media/image77.jpeg"/><Relationship Id="rId27" Type="http://schemas.openxmlformats.org/officeDocument/2006/relationships/tags" Target="../tags/tag920.xml"/><Relationship Id="rId26" Type="http://schemas.openxmlformats.org/officeDocument/2006/relationships/tags" Target="../tags/tag919.xml"/><Relationship Id="rId25" Type="http://schemas.openxmlformats.org/officeDocument/2006/relationships/image" Target="../media/image76.jpeg"/><Relationship Id="rId24" Type="http://schemas.openxmlformats.org/officeDocument/2006/relationships/tags" Target="../tags/tag918.xml"/><Relationship Id="rId23" Type="http://schemas.openxmlformats.org/officeDocument/2006/relationships/tags" Target="../tags/tag917.xml"/><Relationship Id="rId22" Type="http://schemas.openxmlformats.org/officeDocument/2006/relationships/tags" Target="../tags/tag916.xml"/><Relationship Id="rId21" Type="http://schemas.openxmlformats.org/officeDocument/2006/relationships/tags" Target="../tags/tag915.xml"/><Relationship Id="rId20" Type="http://schemas.openxmlformats.org/officeDocument/2006/relationships/image" Target="../media/image75.jpeg"/><Relationship Id="rId2" Type="http://schemas.openxmlformats.org/officeDocument/2006/relationships/tags" Target="../tags/tag901.xml"/><Relationship Id="rId19" Type="http://schemas.openxmlformats.org/officeDocument/2006/relationships/tags" Target="../tags/tag914.xml"/><Relationship Id="rId18" Type="http://schemas.openxmlformats.org/officeDocument/2006/relationships/tags" Target="../tags/tag913.xml"/><Relationship Id="rId17" Type="http://schemas.openxmlformats.org/officeDocument/2006/relationships/image" Target="../media/image74.jpeg"/><Relationship Id="rId16" Type="http://schemas.openxmlformats.org/officeDocument/2006/relationships/tags" Target="../tags/tag912.xml"/><Relationship Id="rId15" Type="http://schemas.openxmlformats.org/officeDocument/2006/relationships/tags" Target="../tags/tag911.xml"/><Relationship Id="rId14" Type="http://schemas.openxmlformats.org/officeDocument/2006/relationships/tags" Target="../tags/tag910.xml"/><Relationship Id="rId13" Type="http://schemas.openxmlformats.org/officeDocument/2006/relationships/image" Target="../media/image73.jpeg"/><Relationship Id="rId12" Type="http://schemas.openxmlformats.org/officeDocument/2006/relationships/tags" Target="../tags/tag909.xml"/><Relationship Id="rId11" Type="http://schemas.openxmlformats.org/officeDocument/2006/relationships/tags" Target="../tags/tag908.xml"/><Relationship Id="rId10" Type="http://schemas.openxmlformats.org/officeDocument/2006/relationships/tags" Target="../tags/tag907.xml"/><Relationship Id="rId1" Type="http://schemas.openxmlformats.org/officeDocument/2006/relationships/tags" Target="../tags/tag900.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tags" Target="../tags/tag927.xml"/><Relationship Id="rId3" Type="http://schemas.openxmlformats.org/officeDocument/2006/relationships/image" Target="../media/image79.png"/><Relationship Id="rId2" Type="http://schemas.openxmlformats.org/officeDocument/2006/relationships/tags" Target="../tags/tag926.xml"/><Relationship Id="rId1" Type="http://schemas.openxmlformats.org/officeDocument/2006/relationships/tags" Target="../tags/tag925.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31.xml"/><Relationship Id="rId3" Type="http://schemas.openxmlformats.org/officeDocument/2006/relationships/tags" Target="../tags/tag930.xml"/><Relationship Id="rId2" Type="http://schemas.openxmlformats.org/officeDocument/2006/relationships/tags" Target="../tags/tag929.xml"/><Relationship Id="rId1" Type="http://schemas.openxmlformats.org/officeDocument/2006/relationships/tags" Target="../tags/tag928.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937.xml"/><Relationship Id="rId6" Type="http://schemas.openxmlformats.org/officeDocument/2006/relationships/image" Target="../media/image81.png"/><Relationship Id="rId5" Type="http://schemas.openxmlformats.org/officeDocument/2006/relationships/tags" Target="../tags/tag936.xml"/><Relationship Id="rId4" Type="http://schemas.openxmlformats.org/officeDocument/2006/relationships/tags" Target="../tags/tag935.xml"/><Relationship Id="rId3" Type="http://schemas.openxmlformats.org/officeDocument/2006/relationships/tags" Target="../tags/tag934.xml"/><Relationship Id="rId2" Type="http://schemas.openxmlformats.org/officeDocument/2006/relationships/tags" Target="../tags/tag933.xml"/><Relationship Id="rId1" Type="http://schemas.openxmlformats.org/officeDocument/2006/relationships/tags" Target="../tags/tag932.xml"/></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tags" Target="../tags/tag944.xml"/><Relationship Id="rId7" Type="http://schemas.openxmlformats.org/officeDocument/2006/relationships/tags" Target="../tags/tag943.xml"/><Relationship Id="rId6" Type="http://schemas.openxmlformats.org/officeDocument/2006/relationships/image" Target="../media/image68.jpeg"/><Relationship Id="rId5" Type="http://schemas.openxmlformats.org/officeDocument/2006/relationships/tags" Target="../tags/tag942.xml"/><Relationship Id="rId4" Type="http://schemas.openxmlformats.org/officeDocument/2006/relationships/tags" Target="../tags/tag941.xml"/><Relationship Id="rId3" Type="http://schemas.openxmlformats.org/officeDocument/2006/relationships/tags" Target="../tags/tag940.xml"/><Relationship Id="rId2" Type="http://schemas.openxmlformats.org/officeDocument/2006/relationships/tags" Target="../tags/tag939.xml"/><Relationship Id="rId14" Type="http://schemas.openxmlformats.org/officeDocument/2006/relationships/vmlDrawing" Target="../drawings/vmlDrawing9.vml"/><Relationship Id="rId13" Type="http://schemas.openxmlformats.org/officeDocument/2006/relationships/slideLayout" Target="../slideLayouts/slideLayout7.xml"/><Relationship Id="rId12" Type="http://schemas.openxmlformats.org/officeDocument/2006/relationships/tags" Target="../tags/tag946.xml"/><Relationship Id="rId11" Type="http://schemas.openxmlformats.org/officeDocument/2006/relationships/tags" Target="../tags/tag945.xml"/><Relationship Id="rId10" Type="http://schemas.openxmlformats.org/officeDocument/2006/relationships/image" Target="../media/image82.wmf"/><Relationship Id="rId1" Type="http://schemas.openxmlformats.org/officeDocument/2006/relationships/tags" Target="../tags/tag938.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3.jpeg"/><Relationship Id="rId1" Type="http://schemas.openxmlformats.org/officeDocument/2006/relationships/tags" Target="../tags/tag114.xml"/></Relationships>
</file>

<file path=ppt/slides/_rels/slide50.xml.rels><?xml version="1.0" encoding="UTF-8" standalone="yes"?>
<Relationships xmlns="http://schemas.openxmlformats.org/package/2006/relationships"><Relationship Id="rId9" Type="http://schemas.openxmlformats.org/officeDocument/2006/relationships/tags" Target="../tags/tag955.xml"/><Relationship Id="rId8" Type="http://schemas.openxmlformats.org/officeDocument/2006/relationships/tags" Target="../tags/tag954.xml"/><Relationship Id="rId7" Type="http://schemas.openxmlformats.org/officeDocument/2006/relationships/tags" Target="../tags/tag953.xml"/><Relationship Id="rId6" Type="http://schemas.openxmlformats.org/officeDocument/2006/relationships/tags" Target="../tags/tag952.xml"/><Relationship Id="rId56" Type="http://schemas.openxmlformats.org/officeDocument/2006/relationships/slideLayout" Target="../slideLayouts/slideLayout7.xml"/><Relationship Id="rId55" Type="http://schemas.openxmlformats.org/officeDocument/2006/relationships/tags" Target="../tags/tag1001.xml"/><Relationship Id="rId54" Type="http://schemas.openxmlformats.org/officeDocument/2006/relationships/tags" Target="../tags/tag1000.xml"/><Relationship Id="rId53" Type="http://schemas.openxmlformats.org/officeDocument/2006/relationships/tags" Target="../tags/tag999.xml"/><Relationship Id="rId52" Type="http://schemas.openxmlformats.org/officeDocument/2006/relationships/tags" Target="../tags/tag998.xml"/><Relationship Id="rId51" Type="http://schemas.openxmlformats.org/officeDocument/2006/relationships/tags" Target="../tags/tag997.xml"/><Relationship Id="rId50" Type="http://schemas.openxmlformats.org/officeDocument/2006/relationships/tags" Target="../tags/tag996.xml"/><Relationship Id="rId5" Type="http://schemas.openxmlformats.org/officeDocument/2006/relationships/tags" Target="../tags/tag951.xml"/><Relationship Id="rId49" Type="http://schemas.openxmlformats.org/officeDocument/2006/relationships/tags" Target="../tags/tag995.xml"/><Relationship Id="rId48" Type="http://schemas.openxmlformats.org/officeDocument/2006/relationships/tags" Target="../tags/tag994.xml"/><Relationship Id="rId47" Type="http://schemas.openxmlformats.org/officeDocument/2006/relationships/tags" Target="../tags/tag993.xml"/><Relationship Id="rId46" Type="http://schemas.openxmlformats.org/officeDocument/2006/relationships/tags" Target="../tags/tag992.xml"/><Relationship Id="rId45" Type="http://schemas.openxmlformats.org/officeDocument/2006/relationships/tags" Target="../tags/tag991.xml"/><Relationship Id="rId44" Type="http://schemas.openxmlformats.org/officeDocument/2006/relationships/tags" Target="../tags/tag990.xml"/><Relationship Id="rId43" Type="http://schemas.openxmlformats.org/officeDocument/2006/relationships/tags" Target="../tags/tag989.xml"/><Relationship Id="rId42" Type="http://schemas.openxmlformats.org/officeDocument/2006/relationships/tags" Target="../tags/tag988.xml"/><Relationship Id="rId41" Type="http://schemas.openxmlformats.org/officeDocument/2006/relationships/tags" Target="../tags/tag987.xml"/><Relationship Id="rId40" Type="http://schemas.openxmlformats.org/officeDocument/2006/relationships/tags" Target="../tags/tag986.xml"/><Relationship Id="rId4" Type="http://schemas.openxmlformats.org/officeDocument/2006/relationships/tags" Target="../tags/tag950.xml"/><Relationship Id="rId39" Type="http://schemas.openxmlformats.org/officeDocument/2006/relationships/tags" Target="../tags/tag985.xml"/><Relationship Id="rId38" Type="http://schemas.openxmlformats.org/officeDocument/2006/relationships/tags" Target="../tags/tag984.xml"/><Relationship Id="rId37" Type="http://schemas.openxmlformats.org/officeDocument/2006/relationships/tags" Target="../tags/tag983.xml"/><Relationship Id="rId36" Type="http://schemas.openxmlformats.org/officeDocument/2006/relationships/tags" Target="../tags/tag982.xml"/><Relationship Id="rId35" Type="http://schemas.openxmlformats.org/officeDocument/2006/relationships/tags" Target="../tags/tag981.xml"/><Relationship Id="rId34" Type="http://schemas.openxmlformats.org/officeDocument/2006/relationships/tags" Target="../tags/tag980.xml"/><Relationship Id="rId33" Type="http://schemas.openxmlformats.org/officeDocument/2006/relationships/tags" Target="../tags/tag979.xml"/><Relationship Id="rId32" Type="http://schemas.openxmlformats.org/officeDocument/2006/relationships/tags" Target="../tags/tag978.xml"/><Relationship Id="rId31" Type="http://schemas.openxmlformats.org/officeDocument/2006/relationships/tags" Target="../tags/tag977.xml"/><Relationship Id="rId30" Type="http://schemas.openxmlformats.org/officeDocument/2006/relationships/tags" Target="../tags/tag976.xml"/><Relationship Id="rId3" Type="http://schemas.openxmlformats.org/officeDocument/2006/relationships/tags" Target="../tags/tag949.xml"/><Relationship Id="rId29" Type="http://schemas.openxmlformats.org/officeDocument/2006/relationships/tags" Target="../tags/tag975.xml"/><Relationship Id="rId28" Type="http://schemas.openxmlformats.org/officeDocument/2006/relationships/tags" Target="../tags/tag974.xml"/><Relationship Id="rId27" Type="http://schemas.openxmlformats.org/officeDocument/2006/relationships/tags" Target="../tags/tag973.xml"/><Relationship Id="rId26" Type="http://schemas.openxmlformats.org/officeDocument/2006/relationships/tags" Target="../tags/tag972.xml"/><Relationship Id="rId25" Type="http://schemas.openxmlformats.org/officeDocument/2006/relationships/tags" Target="../tags/tag971.xml"/><Relationship Id="rId24" Type="http://schemas.openxmlformats.org/officeDocument/2006/relationships/tags" Target="../tags/tag970.xml"/><Relationship Id="rId23" Type="http://schemas.openxmlformats.org/officeDocument/2006/relationships/tags" Target="../tags/tag969.xml"/><Relationship Id="rId22" Type="http://schemas.openxmlformats.org/officeDocument/2006/relationships/tags" Target="../tags/tag968.xml"/><Relationship Id="rId21" Type="http://schemas.openxmlformats.org/officeDocument/2006/relationships/tags" Target="../tags/tag967.xml"/><Relationship Id="rId20" Type="http://schemas.openxmlformats.org/officeDocument/2006/relationships/tags" Target="../tags/tag966.xml"/><Relationship Id="rId2" Type="http://schemas.openxmlformats.org/officeDocument/2006/relationships/tags" Target="../tags/tag948.xml"/><Relationship Id="rId19" Type="http://schemas.openxmlformats.org/officeDocument/2006/relationships/tags" Target="../tags/tag965.xml"/><Relationship Id="rId18" Type="http://schemas.openxmlformats.org/officeDocument/2006/relationships/tags" Target="../tags/tag964.xml"/><Relationship Id="rId17" Type="http://schemas.openxmlformats.org/officeDocument/2006/relationships/tags" Target="../tags/tag963.xml"/><Relationship Id="rId16" Type="http://schemas.openxmlformats.org/officeDocument/2006/relationships/tags" Target="../tags/tag962.xml"/><Relationship Id="rId15" Type="http://schemas.openxmlformats.org/officeDocument/2006/relationships/tags" Target="../tags/tag961.xml"/><Relationship Id="rId14" Type="http://schemas.openxmlformats.org/officeDocument/2006/relationships/tags" Target="../tags/tag960.xml"/><Relationship Id="rId13" Type="http://schemas.openxmlformats.org/officeDocument/2006/relationships/tags" Target="../tags/tag959.xml"/><Relationship Id="rId12" Type="http://schemas.openxmlformats.org/officeDocument/2006/relationships/tags" Target="../tags/tag958.xml"/><Relationship Id="rId11" Type="http://schemas.openxmlformats.org/officeDocument/2006/relationships/tags" Target="../tags/tag957.xml"/><Relationship Id="rId10" Type="http://schemas.openxmlformats.org/officeDocument/2006/relationships/tags" Target="../tags/tag956.xml"/><Relationship Id="rId1" Type="http://schemas.openxmlformats.org/officeDocument/2006/relationships/tags" Target="../tags/tag947.xml"/></Relationships>
</file>

<file path=ppt/slides/_rels/slide51.xml.rels><?xml version="1.0" encoding="UTF-8" standalone="yes"?>
<Relationships xmlns="http://schemas.openxmlformats.org/package/2006/relationships"><Relationship Id="rId9" Type="http://schemas.openxmlformats.org/officeDocument/2006/relationships/tags" Target="../tags/tag1008.xml"/><Relationship Id="rId8" Type="http://schemas.openxmlformats.org/officeDocument/2006/relationships/tags" Target="../tags/tag1007.xml"/><Relationship Id="rId7" Type="http://schemas.openxmlformats.org/officeDocument/2006/relationships/tags" Target="../tags/tag1006.xml"/><Relationship Id="rId6" Type="http://schemas.openxmlformats.org/officeDocument/2006/relationships/image" Target="../media/image83.emf"/><Relationship Id="rId5" Type="http://schemas.openxmlformats.org/officeDocument/2006/relationships/oleObject" Target="../embeddings/oleObject10.bin"/><Relationship Id="rId4" Type="http://schemas.openxmlformats.org/officeDocument/2006/relationships/tags" Target="../tags/tag1005.xml"/><Relationship Id="rId3" Type="http://schemas.openxmlformats.org/officeDocument/2006/relationships/tags" Target="../tags/tag1004.xml"/><Relationship Id="rId2" Type="http://schemas.openxmlformats.org/officeDocument/2006/relationships/tags" Target="../tags/tag1003.xml"/><Relationship Id="rId14" Type="http://schemas.openxmlformats.org/officeDocument/2006/relationships/vmlDrawing" Target="../drawings/vmlDrawing10.vml"/><Relationship Id="rId13" Type="http://schemas.openxmlformats.org/officeDocument/2006/relationships/slideLayout" Target="../slideLayouts/slideLayout7.xml"/><Relationship Id="rId12" Type="http://schemas.openxmlformats.org/officeDocument/2006/relationships/tags" Target="../tags/tag1011.xml"/><Relationship Id="rId11" Type="http://schemas.openxmlformats.org/officeDocument/2006/relationships/tags" Target="../tags/tag1010.xml"/><Relationship Id="rId10" Type="http://schemas.openxmlformats.org/officeDocument/2006/relationships/tags" Target="../tags/tag1009.xml"/><Relationship Id="rId1" Type="http://schemas.openxmlformats.org/officeDocument/2006/relationships/tags" Target="../tags/tag1002.xml"/></Relationships>
</file>

<file path=ppt/slides/_rels/slide52.xml.rels><?xml version="1.0" encoding="UTF-8" standalone="yes"?>
<Relationships xmlns="http://schemas.openxmlformats.org/package/2006/relationships"><Relationship Id="rId9" Type="http://schemas.openxmlformats.org/officeDocument/2006/relationships/tags" Target="../tags/tag1020.xml"/><Relationship Id="rId8" Type="http://schemas.openxmlformats.org/officeDocument/2006/relationships/tags" Target="../tags/tag1019.xml"/><Relationship Id="rId7" Type="http://schemas.openxmlformats.org/officeDocument/2006/relationships/tags" Target="../tags/tag1018.xml"/><Relationship Id="rId6" Type="http://schemas.openxmlformats.org/officeDocument/2006/relationships/tags" Target="../tags/tag1017.xml"/><Relationship Id="rId5" Type="http://schemas.openxmlformats.org/officeDocument/2006/relationships/tags" Target="../tags/tag1016.xml"/><Relationship Id="rId47" Type="http://schemas.openxmlformats.org/officeDocument/2006/relationships/slideLayout" Target="../slideLayouts/slideLayout7.xml"/><Relationship Id="rId46" Type="http://schemas.openxmlformats.org/officeDocument/2006/relationships/tags" Target="../tags/tag1057.xml"/><Relationship Id="rId45" Type="http://schemas.openxmlformats.org/officeDocument/2006/relationships/tags" Target="../tags/tag1056.xml"/><Relationship Id="rId44" Type="http://schemas.openxmlformats.org/officeDocument/2006/relationships/tags" Target="../tags/tag1055.xml"/><Relationship Id="rId43" Type="http://schemas.openxmlformats.org/officeDocument/2006/relationships/tags" Target="../tags/tag1054.xml"/><Relationship Id="rId42" Type="http://schemas.openxmlformats.org/officeDocument/2006/relationships/tags" Target="../tags/tag1053.xml"/><Relationship Id="rId41" Type="http://schemas.openxmlformats.org/officeDocument/2006/relationships/tags" Target="../tags/tag1052.xml"/><Relationship Id="rId40" Type="http://schemas.openxmlformats.org/officeDocument/2006/relationships/tags" Target="../tags/tag1051.xml"/><Relationship Id="rId4" Type="http://schemas.openxmlformats.org/officeDocument/2006/relationships/tags" Target="../tags/tag1015.xml"/><Relationship Id="rId39" Type="http://schemas.openxmlformats.org/officeDocument/2006/relationships/tags" Target="../tags/tag1050.xml"/><Relationship Id="rId38" Type="http://schemas.openxmlformats.org/officeDocument/2006/relationships/tags" Target="../tags/tag1049.xml"/><Relationship Id="rId37" Type="http://schemas.openxmlformats.org/officeDocument/2006/relationships/tags" Target="../tags/tag1048.xml"/><Relationship Id="rId36" Type="http://schemas.openxmlformats.org/officeDocument/2006/relationships/tags" Target="../tags/tag1047.xml"/><Relationship Id="rId35" Type="http://schemas.openxmlformats.org/officeDocument/2006/relationships/tags" Target="../tags/tag1046.xml"/><Relationship Id="rId34" Type="http://schemas.openxmlformats.org/officeDocument/2006/relationships/tags" Target="../tags/tag1045.xml"/><Relationship Id="rId33" Type="http://schemas.openxmlformats.org/officeDocument/2006/relationships/tags" Target="../tags/tag1044.xml"/><Relationship Id="rId32" Type="http://schemas.openxmlformats.org/officeDocument/2006/relationships/tags" Target="../tags/tag1043.xml"/><Relationship Id="rId31" Type="http://schemas.openxmlformats.org/officeDocument/2006/relationships/tags" Target="../tags/tag1042.xml"/><Relationship Id="rId30" Type="http://schemas.openxmlformats.org/officeDocument/2006/relationships/tags" Target="../tags/tag1041.xml"/><Relationship Id="rId3" Type="http://schemas.openxmlformats.org/officeDocument/2006/relationships/tags" Target="../tags/tag1014.xml"/><Relationship Id="rId29" Type="http://schemas.openxmlformats.org/officeDocument/2006/relationships/tags" Target="../tags/tag1040.xml"/><Relationship Id="rId28" Type="http://schemas.openxmlformats.org/officeDocument/2006/relationships/tags" Target="../tags/tag1039.xml"/><Relationship Id="rId27" Type="http://schemas.openxmlformats.org/officeDocument/2006/relationships/tags" Target="../tags/tag1038.xml"/><Relationship Id="rId26" Type="http://schemas.openxmlformats.org/officeDocument/2006/relationships/tags" Target="../tags/tag1037.xml"/><Relationship Id="rId25" Type="http://schemas.openxmlformats.org/officeDocument/2006/relationships/tags" Target="../tags/tag1036.xml"/><Relationship Id="rId24" Type="http://schemas.openxmlformats.org/officeDocument/2006/relationships/tags" Target="../tags/tag1035.xml"/><Relationship Id="rId23" Type="http://schemas.openxmlformats.org/officeDocument/2006/relationships/tags" Target="../tags/tag1034.xml"/><Relationship Id="rId22" Type="http://schemas.openxmlformats.org/officeDocument/2006/relationships/tags" Target="../tags/tag1033.xml"/><Relationship Id="rId21" Type="http://schemas.openxmlformats.org/officeDocument/2006/relationships/tags" Target="../tags/tag1032.xml"/><Relationship Id="rId20" Type="http://schemas.openxmlformats.org/officeDocument/2006/relationships/tags" Target="../tags/tag1031.xml"/><Relationship Id="rId2" Type="http://schemas.openxmlformats.org/officeDocument/2006/relationships/tags" Target="../tags/tag1013.xml"/><Relationship Id="rId19" Type="http://schemas.openxmlformats.org/officeDocument/2006/relationships/tags" Target="../tags/tag1030.xml"/><Relationship Id="rId18" Type="http://schemas.openxmlformats.org/officeDocument/2006/relationships/tags" Target="../tags/tag1029.xml"/><Relationship Id="rId17" Type="http://schemas.openxmlformats.org/officeDocument/2006/relationships/tags" Target="../tags/tag1028.xml"/><Relationship Id="rId16" Type="http://schemas.openxmlformats.org/officeDocument/2006/relationships/tags" Target="../tags/tag1027.xml"/><Relationship Id="rId15" Type="http://schemas.openxmlformats.org/officeDocument/2006/relationships/tags" Target="../tags/tag1026.xml"/><Relationship Id="rId14" Type="http://schemas.openxmlformats.org/officeDocument/2006/relationships/tags" Target="../tags/tag1025.xml"/><Relationship Id="rId13" Type="http://schemas.openxmlformats.org/officeDocument/2006/relationships/tags" Target="../tags/tag1024.xml"/><Relationship Id="rId12" Type="http://schemas.openxmlformats.org/officeDocument/2006/relationships/tags" Target="../tags/tag1023.xml"/><Relationship Id="rId11" Type="http://schemas.openxmlformats.org/officeDocument/2006/relationships/tags" Target="../tags/tag1022.xml"/><Relationship Id="rId10" Type="http://schemas.openxmlformats.org/officeDocument/2006/relationships/tags" Target="../tags/tag1021.xml"/><Relationship Id="rId1" Type="http://schemas.openxmlformats.org/officeDocument/2006/relationships/tags" Target="../tags/tag1012.xml"/></Relationships>
</file>

<file path=ppt/slides/_rels/slide53.xml.rels><?xml version="1.0" encoding="UTF-8" standalone="yes"?>
<Relationships xmlns="http://schemas.openxmlformats.org/package/2006/relationships"><Relationship Id="rId9" Type="http://schemas.openxmlformats.org/officeDocument/2006/relationships/tags" Target="../tags/tag1066.xml"/><Relationship Id="rId8" Type="http://schemas.openxmlformats.org/officeDocument/2006/relationships/tags" Target="../tags/tag1065.xml"/><Relationship Id="rId7" Type="http://schemas.openxmlformats.org/officeDocument/2006/relationships/tags" Target="../tags/tag1064.xml"/><Relationship Id="rId69" Type="http://schemas.openxmlformats.org/officeDocument/2006/relationships/slideLayout" Target="../slideLayouts/slideLayout7.xml"/><Relationship Id="rId68" Type="http://schemas.openxmlformats.org/officeDocument/2006/relationships/tags" Target="../tags/tag1125.xml"/><Relationship Id="rId67" Type="http://schemas.openxmlformats.org/officeDocument/2006/relationships/tags" Target="../tags/tag1124.xml"/><Relationship Id="rId66" Type="http://schemas.openxmlformats.org/officeDocument/2006/relationships/tags" Target="../tags/tag1123.xml"/><Relationship Id="rId65" Type="http://schemas.openxmlformats.org/officeDocument/2006/relationships/tags" Target="../tags/tag1122.xml"/><Relationship Id="rId64" Type="http://schemas.openxmlformats.org/officeDocument/2006/relationships/tags" Target="../tags/tag1121.xml"/><Relationship Id="rId63" Type="http://schemas.openxmlformats.org/officeDocument/2006/relationships/tags" Target="../tags/tag1120.xml"/><Relationship Id="rId62" Type="http://schemas.openxmlformats.org/officeDocument/2006/relationships/tags" Target="../tags/tag1119.xml"/><Relationship Id="rId61" Type="http://schemas.openxmlformats.org/officeDocument/2006/relationships/tags" Target="../tags/tag1118.xml"/><Relationship Id="rId60" Type="http://schemas.openxmlformats.org/officeDocument/2006/relationships/tags" Target="../tags/tag1117.xml"/><Relationship Id="rId6" Type="http://schemas.openxmlformats.org/officeDocument/2006/relationships/tags" Target="../tags/tag1063.xml"/><Relationship Id="rId59" Type="http://schemas.openxmlformats.org/officeDocument/2006/relationships/tags" Target="../tags/tag1116.xml"/><Relationship Id="rId58" Type="http://schemas.openxmlformats.org/officeDocument/2006/relationships/tags" Target="../tags/tag1115.xml"/><Relationship Id="rId57" Type="http://schemas.openxmlformats.org/officeDocument/2006/relationships/tags" Target="../tags/tag1114.xml"/><Relationship Id="rId56" Type="http://schemas.openxmlformats.org/officeDocument/2006/relationships/tags" Target="../tags/tag1113.xml"/><Relationship Id="rId55" Type="http://schemas.openxmlformats.org/officeDocument/2006/relationships/tags" Target="../tags/tag1112.xml"/><Relationship Id="rId54" Type="http://schemas.openxmlformats.org/officeDocument/2006/relationships/tags" Target="../tags/tag1111.xml"/><Relationship Id="rId53" Type="http://schemas.openxmlformats.org/officeDocument/2006/relationships/tags" Target="../tags/tag1110.xml"/><Relationship Id="rId52" Type="http://schemas.openxmlformats.org/officeDocument/2006/relationships/tags" Target="../tags/tag1109.xml"/><Relationship Id="rId51" Type="http://schemas.openxmlformats.org/officeDocument/2006/relationships/tags" Target="../tags/tag1108.xml"/><Relationship Id="rId50" Type="http://schemas.openxmlformats.org/officeDocument/2006/relationships/tags" Target="../tags/tag1107.xml"/><Relationship Id="rId5" Type="http://schemas.openxmlformats.org/officeDocument/2006/relationships/tags" Target="../tags/tag1062.xml"/><Relationship Id="rId49" Type="http://schemas.openxmlformats.org/officeDocument/2006/relationships/tags" Target="../tags/tag1106.xml"/><Relationship Id="rId48" Type="http://schemas.openxmlformats.org/officeDocument/2006/relationships/tags" Target="../tags/tag1105.xml"/><Relationship Id="rId47" Type="http://schemas.openxmlformats.org/officeDocument/2006/relationships/tags" Target="../tags/tag1104.xml"/><Relationship Id="rId46" Type="http://schemas.openxmlformats.org/officeDocument/2006/relationships/tags" Target="../tags/tag1103.xml"/><Relationship Id="rId45" Type="http://schemas.openxmlformats.org/officeDocument/2006/relationships/tags" Target="../tags/tag1102.xml"/><Relationship Id="rId44" Type="http://schemas.openxmlformats.org/officeDocument/2006/relationships/tags" Target="../tags/tag1101.xml"/><Relationship Id="rId43" Type="http://schemas.openxmlformats.org/officeDocument/2006/relationships/tags" Target="../tags/tag1100.xml"/><Relationship Id="rId42" Type="http://schemas.openxmlformats.org/officeDocument/2006/relationships/tags" Target="../tags/tag1099.xml"/><Relationship Id="rId41" Type="http://schemas.openxmlformats.org/officeDocument/2006/relationships/tags" Target="../tags/tag1098.xml"/><Relationship Id="rId40" Type="http://schemas.openxmlformats.org/officeDocument/2006/relationships/tags" Target="../tags/tag1097.xml"/><Relationship Id="rId4" Type="http://schemas.openxmlformats.org/officeDocument/2006/relationships/tags" Target="../tags/tag1061.xml"/><Relationship Id="rId39" Type="http://schemas.openxmlformats.org/officeDocument/2006/relationships/tags" Target="../tags/tag1096.xml"/><Relationship Id="rId38" Type="http://schemas.openxmlformats.org/officeDocument/2006/relationships/tags" Target="../tags/tag1095.xml"/><Relationship Id="rId37" Type="http://schemas.openxmlformats.org/officeDocument/2006/relationships/tags" Target="../tags/tag1094.xml"/><Relationship Id="rId36" Type="http://schemas.openxmlformats.org/officeDocument/2006/relationships/tags" Target="../tags/tag1093.xml"/><Relationship Id="rId35" Type="http://schemas.openxmlformats.org/officeDocument/2006/relationships/tags" Target="../tags/tag1092.xml"/><Relationship Id="rId34" Type="http://schemas.openxmlformats.org/officeDocument/2006/relationships/tags" Target="../tags/tag1091.xml"/><Relationship Id="rId33" Type="http://schemas.openxmlformats.org/officeDocument/2006/relationships/tags" Target="../tags/tag1090.xml"/><Relationship Id="rId32" Type="http://schemas.openxmlformats.org/officeDocument/2006/relationships/tags" Target="../tags/tag1089.xml"/><Relationship Id="rId31" Type="http://schemas.openxmlformats.org/officeDocument/2006/relationships/tags" Target="../tags/tag1088.xml"/><Relationship Id="rId30" Type="http://schemas.openxmlformats.org/officeDocument/2006/relationships/tags" Target="../tags/tag1087.xml"/><Relationship Id="rId3" Type="http://schemas.openxmlformats.org/officeDocument/2006/relationships/tags" Target="../tags/tag1060.xml"/><Relationship Id="rId29" Type="http://schemas.openxmlformats.org/officeDocument/2006/relationships/tags" Target="../tags/tag1086.xml"/><Relationship Id="rId28" Type="http://schemas.openxmlformats.org/officeDocument/2006/relationships/tags" Target="../tags/tag1085.xml"/><Relationship Id="rId27" Type="http://schemas.openxmlformats.org/officeDocument/2006/relationships/tags" Target="../tags/tag1084.xml"/><Relationship Id="rId26" Type="http://schemas.openxmlformats.org/officeDocument/2006/relationships/tags" Target="../tags/tag1083.xml"/><Relationship Id="rId25" Type="http://schemas.openxmlformats.org/officeDocument/2006/relationships/tags" Target="../tags/tag1082.xml"/><Relationship Id="rId24" Type="http://schemas.openxmlformats.org/officeDocument/2006/relationships/tags" Target="../tags/tag1081.xml"/><Relationship Id="rId23" Type="http://schemas.openxmlformats.org/officeDocument/2006/relationships/tags" Target="../tags/tag1080.xml"/><Relationship Id="rId22" Type="http://schemas.openxmlformats.org/officeDocument/2006/relationships/tags" Target="../tags/tag1079.xml"/><Relationship Id="rId21" Type="http://schemas.openxmlformats.org/officeDocument/2006/relationships/tags" Target="../tags/tag1078.xml"/><Relationship Id="rId20" Type="http://schemas.openxmlformats.org/officeDocument/2006/relationships/tags" Target="../tags/tag1077.xml"/><Relationship Id="rId2" Type="http://schemas.openxmlformats.org/officeDocument/2006/relationships/tags" Target="../tags/tag1059.xml"/><Relationship Id="rId19" Type="http://schemas.openxmlformats.org/officeDocument/2006/relationships/tags" Target="../tags/tag1076.xml"/><Relationship Id="rId18" Type="http://schemas.openxmlformats.org/officeDocument/2006/relationships/tags" Target="../tags/tag1075.xml"/><Relationship Id="rId17" Type="http://schemas.openxmlformats.org/officeDocument/2006/relationships/tags" Target="../tags/tag1074.xml"/><Relationship Id="rId16" Type="http://schemas.openxmlformats.org/officeDocument/2006/relationships/tags" Target="../tags/tag1073.xml"/><Relationship Id="rId15" Type="http://schemas.openxmlformats.org/officeDocument/2006/relationships/tags" Target="../tags/tag1072.xml"/><Relationship Id="rId14" Type="http://schemas.openxmlformats.org/officeDocument/2006/relationships/tags" Target="../tags/tag1071.xml"/><Relationship Id="rId13" Type="http://schemas.openxmlformats.org/officeDocument/2006/relationships/tags" Target="../tags/tag1070.xml"/><Relationship Id="rId12" Type="http://schemas.openxmlformats.org/officeDocument/2006/relationships/tags" Target="../tags/tag1069.xml"/><Relationship Id="rId11" Type="http://schemas.openxmlformats.org/officeDocument/2006/relationships/tags" Target="../tags/tag1068.xml"/><Relationship Id="rId10" Type="http://schemas.openxmlformats.org/officeDocument/2006/relationships/tags" Target="../tags/tag1067.xml"/><Relationship Id="rId1" Type="http://schemas.openxmlformats.org/officeDocument/2006/relationships/tags" Target="../tags/tag1058.xml"/></Relationships>
</file>

<file path=ppt/slides/_rels/slide54.xml.rels><?xml version="1.0" encoding="UTF-8" standalone="yes"?>
<Relationships xmlns="http://schemas.openxmlformats.org/package/2006/relationships"><Relationship Id="rId9" Type="http://schemas.openxmlformats.org/officeDocument/2006/relationships/tags" Target="../tags/tag1134.xml"/><Relationship Id="rId8" Type="http://schemas.openxmlformats.org/officeDocument/2006/relationships/tags" Target="../tags/tag1133.xml"/><Relationship Id="rId7" Type="http://schemas.openxmlformats.org/officeDocument/2006/relationships/tags" Target="../tags/tag1132.xml"/><Relationship Id="rId66" Type="http://schemas.openxmlformats.org/officeDocument/2006/relationships/slideLayout" Target="../slideLayouts/slideLayout7.xml"/><Relationship Id="rId65" Type="http://schemas.openxmlformats.org/officeDocument/2006/relationships/tags" Target="../tags/tag1190.xml"/><Relationship Id="rId64" Type="http://schemas.openxmlformats.org/officeDocument/2006/relationships/tags" Target="../tags/tag1189.xml"/><Relationship Id="rId63" Type="http://schemas.openxmlformats.org/officeDocument/2006/relationships/tags" Target="../tags/tag1188.xml"/><Relationship Id="rId62" Type="http://schemas.openxmlformats.org/officeDocument/2006/relationships/tags" Target="../tags/tag1187.xml"/><Relationship Id="rId61" Type="http://schemas.openxmlformats.org/officeDocument/2006/relationships/tags" Target="../tags/tag1186.xml"/><Relationship Id="rId60" Type="http://schemas.openxmlformats.org/officeDocument/2006/relationships/tags" Target="../tags/tag1185.xml"/><Relationship Id="rId6" Type="http://schemas.openxmlformats.org/officeDocument/2006/relationships/tags" Target="../tags/tag1131.xml"/><Relationship Id="rId59" Type="http://schemas.openxmlformats.org/officeDocument/2006/relationships/tags" Target="../tags/tag1184.xml"/><Relationship Id="rId58" Type="http://schemas.openxmlformats.org/officeDocument/2006/relationships/tags" Target="../tags/tag1183.xml"/><Relationship Id="rId57" Type="http://schemas.openxmlformats.org/officeDocument/2006/relationships/tags" Target="../tags/tag1182.xml"/><Relationship Id="rId56" Type="http://schemas.openxmlformats.org/officeDocument/2006/relationships/tags" Target="../tags/tag1181.xml"/><Relationship Id="rId55" Type="http://schemas.openxmlformats.org/officeDocument/2006/relationships/tags" Target="../tags/tag1180.xml"/><Relationship Id="rId54" Type="http://schemas.openxmlformats.org/officeDocument/2006/relationships/tags" Target="../tags/tag1179.xml"/><Relationship Id="rId53" Type="http://schemas.openxmlformats.org/officeDocument/2006/relationships/tags" Target="../tags/tag1178.xml"/><Relationship Id="rId52" Type="http://schemas.openxmlformats.org/officeDocument/2006/relationships/tags" Target="../tags/tag1177.xml"/><Relationship Id="rId51" Type="http://schemas.openxmlformats.org/officeDocument/2006/relationships/tags" Target="../tags/tag1176.xml"/><Relationship Id="rId50" Type="http://schemas.openxmlformats.org/officeDocument/2006/relationships/tags" Target="../tags/tag1175.xml"/><Relationship Id="rId5" Type="http://schemas.openxmlformats.org/officeDocument/2006/relationships/tags" Target="../tags/tag1130.xml"/><Relationship Id="rId49" Type="http://schemas.openxmlformats.org/officeDocument/2006/relationships/tags" Target="../tags/tag1174.xml"/><Relationship Id="rId48" Type="http://schemas.openxmlformats.org/officeDocument/2006/relationships/tags" Target="../tags/tag1173.xml"/><Relationship Id="rId47" Type="http://schemas.openxmlformats.org/officeDocument/2006/relationships/tags" Target="../tags/tag1172.xml"/><Relationship Id="rId46" Type="http://schemas.openxmlformats.org/officeDocument/2006/relationships/tags" Target="../tags/tag1171.xml"/><Relationship Id="rId45" Type="http://schemas.openxmlformats.org/officeDocument/2006/relationships/tags" Target="../tags/tag1170.xml"/><Relationship Id="rId44" Type="http://schemas.openxmlformats.org/officeDocument/2006/relationships/tags" Target="../tags/tag1169.xml"/><Relationship Id="rId43" Type="http://schemas.openxmlformats.org/officeDocument/2006/relationships/tags" Target="../tags/tag1168.xml"/><Relationship Id="rId42" Type="http://schemas.openxmlformats.org/officeDocument/2006/relationships/tags" Target="../tags/tag1167.xml"/><Relationship Id="rId41" Type="http://schemas.openxmlformats.org/officeDocument/2006/relationships/tags" Target="../tags/tag1166.xml"/><Relationship Id="rId40" Type="http://schemas.openxmlformats.org/officeDocument/2006/relationships/tags" Target="../tags/tag1165.xml"/><Relationship Id="rId4" Type="http://schemas.openxmlformats.org/officeDocument/2006/relationships/tags" Target="../tags/tag1129.xml"/><Relationship Id="rId39" Type="http://schemas.openxmlformats.org/officeDocument/2006/relationships/tags" Target="../tags/tag1164.xml"/><Relationship Id="rId38" Type="http://schemas.openxmlformats.org/officeDocument/2006/relationships/tags" Target="../tags/tag1163.xml"/><Relationship Id="rId37" Type="http://schemas.openxmlformats.org/officeDocument/2006/relationships/tags" Target="../tags/tag1162.xml"/><Relationship Id="rId36" Type="http://schemas.openxmlformats.org/officeDocument/2006/relationships/tags" Target="../tags/tag1161.xml"/><Relationship Id="rId35" Type="http://schemas.openxmlformats.org/officeDocument/2006/relationships/tags" Target="../tags/tag1160.xml"/><Relationship Id="rId34" Type="http://schemas.openxmlformats.org/officeDocument/2006/relationships/tags" Target="../tags/tag1159.xml"/><Relationship Id="rId33" Type="http://schemas.openxmlformats.org/officeDocument/2006/relationships/tags" Target="../tags/tag1158.xml"/><Relationship Id="rId32" Type="http://schemas.openxmlformats.org/officeDocument/2006/relationships/tags" Target="../tags/tag1157.xml"/><Relationship Id="rId31" Type="http://schemas.openxmlformats.org/officeDocument/2006/relationships/tags" Target="../tags/tag1156.xml"/><Relationship Id="rId30" Type="http://schemas.openxmlformats.org/officeDocument/2006/relationships/tags" Target="../tags/tag1155.xml"/><Relationship Id="rId3" Type="http://schemas.openxmlformats.org/officeDocument/2006/relationships/tags" Target="../tags/tag1128.xml"/><Relationship Id="rId29" Type="http://schemas.openxmlformats.org/officeDocument/2006/relationships/tags" Target="../tags/tag1154.xml"/><Relationship Id="rId28" Type="http://schemas.openxmlformats.org/officeDocument/2006/relationships/tags" Target="../tags/tag1153.xml"/><Relationship Id="rId27" Type="http://schemas.openxmlformats.org/officeDocument/2006/relationships/tags" Target="../tags/tag1152.xml"/><Relationship Id="rId26" Type="http://schemas.openxmlformats.org/officeDocument/2006/relationships/tags" Target="../tags/tag1151.xml"/><Relationship Id="rId25" Type="http://schemas.openxmlformats.org/officeDocument/2006/relationships/tags" Target="../tags/tag1150.xml"/><Relationship Id="rId24" Type="http://schemas.openxmlformats.org/officeDocument/2006/relationships/tags" Target="../tags/tag1149.xml"/><Relationship Id="rId23" Type="http://schemas.openxmlformats.org/officeDocument/2006/relationships/tags" Target="../tags/tag1148.xml"/><Relationship Id="rId22" Type="http://schemas.openxmlformats.org/officeDocument/2006/relationships/tags" Target="../tags/tag1147.xml"/><Relationship Id="rId21" Type="http://schemas.openxmlformats.org/officeDocument/2006/relationships/tags" Target="../tags/tag1146.xml"/><Relationship Id="rId20" Type="http://schemas.openxmlformats.org/officeDocument/2006/relationships/tags" Target="../tags/tag1145.xml"/><Relationship Id="rId2" Type="http://schemas.openxmlformats.org/officeDocument/2006/relationships/tags" Target="../tags/tag1127.xml"/><Relationship Id="rId19" Type="http://schemas.openxmlformats.org/officeDocument/2006/relationships/tags" Target="../tags/tag1144.xml"/><Relationship Id="rId18" Type="http://schemas.openxmlformats.org/officeDocument/2006/relationships/tags" Target="../tags/tag1143.xml"/><Relationship Id="rId17" Type="http://schemas.openxmlformats.org/officeDocument/2006/relationships/tags" Target="../tags/tag1142.xml"/><Relationship Id="rId16" Type="http://schemas.openxmlformats.org/officeDocument/2006/relationships/tags" Target="../tags/tag1141.xml"/><Relationship Id="rId15" Type="http://schemas.openxmlformats.org/officeDocument/2006/relationships/tags" Target="../tags/tag1140.xml"/><Relationship Id="rId14" Type="http://schemas.openxmlformats.org/officeDocument/2006/relationships/tags" Target="../tags/tag1139.xml"/><Relationship Id="rId13" Type="http://schemas.openxmlformats.org/officeDocument/2006/relationships/tags" Target="../tags/tag1138.xml"/><Relationship Id="rId12" Type="http://schemas.openxmlformats.org/officeDocument/2006/relationships/tags" Target="../tags/tag1137.xml"/><Relationship Id="rId11" Type="http://schemas.openxmlformats.org/officeDocument/2006/relationships/tags" Target="../tags/tag1136.xml"/><Relationship Id="rId10" Type="http://schemas.openxmlformats.org/officeDocument/2006/relationships/tags" Target="../tags/tag1135.xml"/><Relationship Id="rId1" Type="http://schemas.openxmlformats.org/officeDocument/2006/relationships/tags" Target="../tags/tag1126.xml"/></Relationships>
</file>

<file path=ppt/slides/_rels/slide55.xml.rels><?xml version="1.0" encoding="UTF-8" standalone="yes"?>
<Relationships xmlns="http://schemas.openxmlformats.org/package/2006/relationships"><Relationship Id="rId9" Type="http://schemas.openxmlformats.org/officeDocument/2006/relationships/tags" Target="../tags/tag1197.xml"/><Relationship Id="rId8" Type="http://schemas.openxmlformats.org/officeDocument/2006/relationships/image" Target="../media/image84.emf"/><Relationship Id="rId7" Type="http://schemas.openxmlformats.org/officeDocument/2006/relationships/oleObject" Target="../embeddings/oleObject11.bin"/><Relationship Id="rId6" Type="http://schemas.openxmlformats.org/officeDocument/2006/relationships/tags" Target="../tags/tag1196.xml"/><Relationship Id="rId5" Type="http://schemas.openxmlformats.org/officeDocument/2006/relationships/tags" Target="../tags/tag1195.xml"/><Relationship Id="rId4" Type="http://schemas.openxmlformats.org/officeDocument/2006/relationships/tags" Target="../tags/tag1194.xml"/><Relationship Id="rId3" Type="http://schemas.openxmlformats.org/officeDocument/2006/relationships/tags" Target="../tags/tag1193.xml"/><Relationship Id="rId2" Type="http://schemas.openxmlformats.org/officeDocument/2006/relationships/tags" Target="../tags/tag1192.xml"/><Relationship Id="rId14" Type="http://schemas.openxmlformats.org/officeDocument/2006/relationships/vmlDrawing" Target="../drawings/vmlDrawing11.vml"/><Relationship Id="rId13" Type="http://schemas.openxmlformats.org/officeDocument/2006/relationships/slideLayout" Target="../slideLayouts/slideLayout7.xml"/><Relationship Id="rId12" Type="http://schemas.openxmlformats.org/officeDocument/2006/relationships/tags" Target="../tags/tag1200.xml"/><Relationship Id="rId11" Type="http://schemas.openxmlformats.org/officeDocument/2006/relationships/tags" Target="../tags/tag1199.xml"/><Relationship Id="rId10" Type="http://schemas.openxmlformats.org/officeDocument/2006/relationships/tags" Target="../tags/tag1198.xml"/><Relationship Id="rId1" Type="http://schemas.openxmlformats.org/officeDocument/2006/relationships/tags" Target="../tags/tag1191.xml"/></Relationships>
</file>

<file path=ppt/slides/_rels/slide56.xml.rels><?xml version="1.0" encoding="UTF-8" standalone="yes"?>
<Relationships xmlns="http://schemas.openxmlformats.org/package/2006/relationships"><Relationship Id="rId9" Type="http://schemas.openxmlformats.org/officeDocument/2006/relationships/tags" Target="../tags/tag1207.xml"/><Relationship Id="rId8" Type="http://schemas.openxmlformats.org/officeDocument/2006/relationships/image" Target="../media/image85.emf"/><Relationship Id="rId7" Type="http://schemas.openxmlformats.org/officeDocument/2006/relationships/oleObject" Target="../embeddings/oleObject12.bin"/><Relationship Id="rId6" Type="http://schemas.openxmlformats.org/officeDocument/2006/relationships/tags" Target="../tags/tag1206.xml"/><Relationship Id="rId5" Type="http://schemas.openxmlformats.org/officeDocument/2006/relationships/tags" Target="../tags/tag1205.xml"/><Relationship Id="rId4" Type="http://schemas.openxmlformats.org/officeDocument/2006/relationships/tags" Target="../tags/tag1204.xml"/><Relationship Id="rId3" Type="http://schemas.openxmlformats.org/officeDocument/2006/relationships/tags" Target="../tags/tag1203.xml"/><Relationship Id="rId20" Type="http://schemas.openxmlformats.org/officeDocument/2006/relationships/vmlDrawing" Target="../drawings/vmlDrawing12.vml"/><Relationship Id="rId2" Type="http://schemas.openxmlformats.org/officeDocument/2006/relationships/tags" Target="../tags/tag1202.xml"/><Relationship Id="rId19" Type="http://schemas.openxmlformats.org/officeDocument/2006/relationships/slideLayout" Target="../slideLayouts/slideLayout7.xml"/><Relationship Id="rId18" Type="http://schemas.openxmlformats.org/officeDocument/2006/relationships/tags" Target="../tags/tag1214.xml"/><Relationship Id="rId17" Type="http://schemas.openxmlformats.org/officeDocument/2006/relationships/tags" Target="../tags/tag1213.xml"/><Relationship Id="rId16" Type="http://schemas.openxmlformats.org/officeDocument/2006/relationships/tags" Target="../tags/tag1212.xml"/><Relationship Id="rId15" Type="http://schemas.openxmlformats.org/officeDocument/2006/relationships/image" Target="../media/image86.emf"/><Relationship Id="rId14" Type="http://schemas.openxmlformats.org/officeDocument/2006/relationships/oleObject" Target="../embeddings/oleObject13.bin"/><Relationship Id="rId13" Type="http://schemas.openxmlformats.org/officeDocument/2006/relationships/tags" Target="../tags/tag1211.xml"/><Relationship Id="rId12" Type="http://schemas.openxmlformats.org/officeDocument/2006/relationships/tags" Target="../tags/tag1210.xml"/><Relationship Id="rId11" Type="http://schemas.openxmlformats.org/officeDocument/2006/relationships/tags" Target="../tags/tag1209.xml"/><Relationship Id="rId10" Type="http://schemas.openxmlformats.org/officeDocument/2006/relationships/tags" Target="../tags/tag1208.xml"/><Relationship Id="rId1" Type="http://schemas.openxmlformats.org/officeDocument/2006/relationships/tags" Target="../tags/tag1201.xml"/></Relationships>
</file>

<file path=ppt/slides/_rels/slide57.xml.rels><?xml version="1.0" encoding="UTF-8" standalone="yes"?>
<Relationships xmlns="http://schemas.openxmlformats.org/package/2006/relationships"><Relationship Id="rId9" Type="http://schemas.openxmlformats.org/officeDocument/2006/relationships/tags" Target="../tags/tag1221.xml"/><Relationship Id="rId8" Type="http://schemas.openxmlformats.org/officeDocument/2006/relationships/tags" Target="../tags/tag1220.xml"/><Relationship Id="rId7" Type="http://schemas.openxmlformats.org/officeDocument/2006/relationships/tags" Target="../tags/tag1219.xml"/><Relationship Id="rId6" Type="http://schemas.openxmlformats.org/officeDocument/2006/relationships/tags" Target="../tags/tag1218.xml"/><Relationship Id="rId5" Type="http://schemas.openxmlformats.org/officeDocument/2006/relationships/image" Target="../media/image87.emf"/><Relationship Id="rId4" Type="http://schemas.openxmlformats.org/officeDocument/2006/relationships/oleObject" Target="../embeddings/oleObject14.bin"/><Relationship Id="rId3" Type="http://schemas.openxmlformats.org/officeDocument/2006/relationships/tags" Target="../tags/tag1217.xml"/><Relationship Id="rId2" Type="http://schemas.openxmlformats.org/officeDocument/2006/relationships/tags" Target="../tags/tag1216.xml"/><Relationship Id="rId13" Type="http://schemas.openxmlformats.org/officeDocument/2006/relationships/vmlDrawing" Target="../drawings/vmlDrawing13.vml"/><Relationship Id="rId12" Type="http://schemas.openxmlformats.org/officeDocument/2006/relationships/slideLayout" Target="../slideLayouts/slideLayout7.xml"/><Relationship Id="rId11" Type="http://schemas.openxmlformats.org/officeDocument/2006/relationships/tags" Target="../tags/tag1223.xml"/><Relationship Id="rId10" Type="http://schemas.openxmlformats.org/officeDocument/2006/relationships/tags" Target="../tags/tag1222.xml"/><Relationship Id="rId1" Type="http://schemas.openxmlformats.org/officeDocument/2006/relationships/tags" Target="../tags/tag1215.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1227.xml"/><Relationship Id="rId4" Type="http://schemas.openxmlformats.org/officeDocument/2006/relationships/image" Target="../media/image2.png"/><Relationship Id="rId3" Type="http://schemas.openxmlformats.org/officeDocument/2006/relationships/tags" Target="../tags/tag1226.xml"/><Relationship Id="rId2" Type="http://schemas.openxmlformats.org/officeDocument/2006/relationships/tags" Target="../tags/tag1225.xml"/><Relationship Id="rId1" Type="http://schemas.openxmlformats.org/officeDocument/2006/relationships/tags" Target="../tags/tag1224.xml"/></Relationships>
</file>

<file path=ppt/slides/_rels/slide59.xml.rels><?xml version="1.0" encoding="UTF-8" standalone="yes"?>
<Relationships xmlns="http://schemas.openxmlformats.org/package/2006/relationships"><Relationship Id="rId9" Type="http://schemas.openxmlformats.org/officeDocument/2006/relationships/tags" Target="../tags/tag1236.xml"/><Relationship Id="rId8" Type="http://schemas.openxmlformats.org/officeDocument/2006/relationships/image" Target="../media/image90.jpeg"/><Relationship Id="rId7" Type="http://schemas.openxmlformats.org/officeDocument/2006/relationships/tags" Target="../tags/tag1235.xml"/><Relationship Id="rId6" Type="http://schemas.openxmlformats.org/officeDocument/2006/relationships/image" Target="../media/image89.jpeg"/><Relationship Id="rId5" Type="http://schemas.openxmlformats.org/officeDocument/2006/relationships/tags" Target="../tags/tag1234.xml"/><Relationship Id="rId4" Type="http://schemas.openxmlformats.org/officeDocument/2006/relationships/image" Target="../media/image88.jpeg"/><Relationship Id="rId3" Type="http://schemas.openxmlformats.org/officeDocument/2006/relationships/tags" Target="../tags/tag1233.xml"/><Relationship Id="rId2" Type="http://schemas.openxmlformats.org/officeDocument/2006/relationships/tags" Target="../tags/tag1232.xml"/><Relationship Id="rId16" Type="http://schemas.openxmlformats.org/officeDocument/2006/relationships/slideLayout" Target="../slideLayouts/slideLayout7.xml"/><Relationship Id="rId15" Type="http://schemas.openxmlformats.org/officeDocument/2006/relationships/tags" Target="../tags/tag1240.xml"/><Relationship Id="rId14" Type="http://schemas.openxmlformats.org/officeDocument/2006/relationships/tags" Target="../tags/tag1239.xml"/><Relationship Id="rId13" Type="http://schemas.openxmlformats.org/officeDocument/2006/relationships/tags" Target="../tags/tag1238.xml"/><Relationship Id="rId12" Type="http://schemas.openxmlformats.org/officeDocument/2006/relationships/image" Target="../media/image92.jpeg"/><Relationship Id="rId11" Type="http://schemas.openxmlformats.org/officeDocument/2006/relationships/tags" Target="../tags/tag1237.xml"/><Relationship Id="rId10" Type="http://schemas.openxmlformats.org/officeDocument/2006/relationships/image" Target="../media/image91.emf"/><Relationship Id="rId1" Type="http://schemas.openxmlformats.org/officeDocument/2006/relationships/tags" Target="../tags/tag123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image" Target="../media/image4.jpeg"/><Relationship Id="rId1" Type="http://schemas.openxmlformats.org/officeDocument/2006/relationships/tags" Target="../tags/tag119.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44.xml"/><Relationship Id="rId3" Type="http://schemas.openxmlformats.org/officeDocument/2006/relationships/tags" Target="../tags/tag1243.xml"/><Relationship Id="rId2" Type="http://schemas.openxmlformats.org/officeDocument/2006/relationships/tags" Target="../tags/tag1242.xml"/><Relationship Id="rId1" Type="http://schemas.openxmlformats.org/officeDocument/2006/relationships/tags" Target="../tags/tag1241.xml"/></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1248.xml"/><Relationship Id="rId4" Type="http://schemas.openxmlformats.org/officeDocument/2006/relationships/image" Target="../media/image2.png"/><Relationship Id="rId3" Type="http://schemas.openxmlformats.org/officeDocument/2006/relationships/tags" Target="../tags/tag1247.xml"/><Relationship Id="rId2" Type="http://schemas.openxmlformats.org/officeDocument/2006/relationships/tags" Target="../tags/tag1246.xml"/><Relationship Id="rId1" Type="http://schemas.openxmlformats.org/officeDocument/2006/relationships/tags" Target="../tags/tag1245.xml"/></Relationships>
</file>

<file path=ppt/slides/_rels/slide62.xml.rels><?xml version="1.0" encoding="UTF-8" standalone="yes"?>
<Relationships xmlns="http://schemas.openxmlformats.org/package/2006/relationships"><Relationship Id="rId9" Type="http://schemas.openxmlformats.org/officeDocument/2006/relationships/tags" Target="../tags/tag1260.xml"/><Relationship Id="rId8" Type="http://schemas.openxmlformats.org/officeDocument/2006/relationships/tags" Target="../tags/tag1259.xml"/><Relationship Id="rId7" Type="http://schemas.openxmlformats.org/officeDocument/2006/relationships/tags" Target="../tags/tag1258.xml"/><Relationship Id="rId6" Type="http://schemas.openxmlformats.org/officeDocument/2006/relationships/tags" Target="../tags/tag1257.xml"/><Relationship Id="rId5" Type="http://schemas.openxmlformats.org/officeDocument/2006/relationships/tags" Target="../tags/tag1256.xml"/><Relationship Id="rId4" Type="http://schemas.openxmlformats.org/officeDocument/2006/relationships/tags" Target="../tags/tag1255.xml"/><Relationship Id="rId3" Type="http://schemas.openxmlformats.org/officeDocument/2006/relationships/tags" Target="../tags/tag1254.xml"/><Relationship Id="rId2" Type="http://schemas.openxmlformats.org/officeDocument/2006/relationships/tags" Target="../tags/tag1253.xml"/><Relationship Id="rId11" Type="http://schemas.openxmlformats.org/officeDocument/2006/relationships/notesSlide" Target="../notesSlides/notesSlide15.xml"/><Relationship Id="rId10" Type="http://schemas.openxmlformats.org/officeDocument/2006/relationships/slideLayout" Target="../slideLayouts/slideLayout7.xml"/><Relationship Id="rId1" Type="http://schemas.openxmlformats.org/officeDocument/2006/relationships/tags" Target="../tags/tag1252.xml"/></Relationships>
</file>

<file path=ppt/slides/_rels/slide63.xml.rels><?xml version="1.0" encoding="UTF-8" standalone="yes"?>
<Relationships xmlns="http://schemas.openxmlformats.org/package/2006/relationships"><Relationship Id="rId9" Type="http://schemas.openxmlformats.org/officeDocument/2006/relationships/tags" Target="../tags/tag1269.xml"/><Relationship Id="rId8" Type="http://schemas.openxmlformats.org/officeDocument/2006/relationships/tags" Target="../tags/tag1268.xml"/><Relationship Id="rId7" Type="http://schemas.openxmlformats.org/officeDocument/2006/relationships/tags" Target="../tags/tag1267.xml"/><Relationship Id="rId6" Type="http://schemas.openxmlformats.org/officeDocument/2006/relationships/tags" Target="../tags/tag1266.xml"/><Relationship Id="rId5" Type="http://schemas.openxmlformats.org/officeDocument/2006/relationships/hyperlink" Target="http://www.eepw.com.cn/news/listbylabel/label/&#21333;&#21521;&#23548;&#30005;" TargetMode="External"/><Relationship Id="rId4" Type="http://schemas.openxmlformats.org/officeDocument/2006/relationships/tags" Target="../tags/tag1265.xml"/><Relationship Id="rId3" Type="http://schemas.openxmlformats.org/officeDocument/2006/relationships/tags" Target="../tags/tag1264.xml"/><Relationship Id="rId21" Type="http://schemas.openxmlformats.org/officeDocument/2006/relationships/notesSlide" Target="../notesSlides/notesSlide16.xml"/><Relationship Id="rId20" Type="http://schemas.openxmlformats.org/officeDocument/2006/relationships/slideLayout" Target="../slideLayouts/slideLayout7.xml"/><Relationship Id="rId2" Type="http://schemas.openxmlformats.org/officeDocument/2006/relationships/image" Target="../media/image93.png"/><Relationship Id="rId19" Type="http://schemas.openxmlformats.org/officeDocument/2006/relationships/tags" Target="../tags/tag1279.xml"/><Relationship Id="rId18" Type="http://schemas.openxmlformats.org/officeDocument/2006/relationships/tags" Target="../tags/tag1278.xml"/><Relationship Id="rId17" Type="http://schemas.openxmlformats.org/officeDocument/2006/relationships/tags" Target="../tags/tag1277.xml"/><Relationship Id="rId16" Type="http://schemas.openxmlformats.org/officeDocument/2006/relationships/tags" Target="../tags/tag1276.xml"/><Relationship Id="rId15" Type="http://schemas.openxmlformats.org/officeDocument/2006/relationships/tags" Target="../tags/tag1275.xml"/><Relationship Id="rId14" Type="http://schemas.openxmlformats.org/officeDocument/2006/relationships/tags" Target="../tags/tag1274.xml"/><Relationship Id="rId13" Type="http://schemas.openxmlformats.org/officeDocument/2006/relationships/tags" Target="../tags/tag1273.xml"/><Relationship Id="rId12" Type="http://schemas.openxmlformats.org/officeDocument/2006/relationships/tags" Target="../tags/tag1272.xml"/><Relationship Id="rId11" Type="http://schemas.openxmlformats.org/officeDocument/2006/relationships/tags" Target="../tags/tag1271.xml"/><Relationship Id="rId10" Type="http://schemas.openxmlformats.org/officeDocument/2006/relationships/tags" Target="../tags/tag1270.xml"/><Relationship Id="rId1" Type="http://schemas.openxmlformats.org/officeDocument/2006/relationships/tags" Target="../tags/tag1263.xml"/></Relationships>
</file>

<file path=ppt/slides/_rels/slide64.xml.rels><?xml version="1.0" encoding="UTF-8" standalone="yes"?>
<Relationships xmlns="http://schemas.openxmlformats.org/package/2006/relationships"><Relationship Id="rId9" Type="http://schemas.openxmlformats.org/officeDocument/2006/relationships/tags" Target="../tags/tag1290.xml"/><Relationship Id="rId8" Type="http://schemas.openxmlformats.org/officeDocument/2006/relationships/tags" Target="../tags/tag1289.xml"/><Relationship Id="rId7" Type="http://schemas.openxmlformats.org/officeDocument/2006/relationships/tags" Target="../tags/tag1288.xml"/><Relationship Id="rId6" Type="http://schemas.openxmlformats.org/officeDocument/2006/relationships/tags" Target="../tags/tag1287.xml"/><Relationship Id="rId5" Type="http://schemas.openxmlformats.org/officeDocument/2006/relationships/tags" Target="../tags/tag1286.xml"/><Relationship Id="rId4" Type="http://schemas.openxmlformats.org/officeDocument/2006/relationships/tags" Target="../tags/tag1285.xml"/><Relationship Id="rId3" Type="http://schemas.openxmlformats.org/officeDocument/2006/relationships/tags" Target="../tags/tag1284.xml"/><Relationship Id="rId2" Type="http://schemas.openxmlformats.org/officeDocument/2006/relationships/image" Target="../media/image94.png"/><Relationship Id="rId17" Type="http://schemas.openxmlformats.org/officeDocument/2006/relationships/slideLayout" Target="../slideLayouts/slideLayout7.xml"/><Relationship Id="rId16" Type="http://schemas.openxmlformats.org/officeDocument/2006/relationships/tags" Target="../tags/tag1297.xml"/><Relationship Id="rId15" Type="http://schemas.openxmlformats.org/officeDocument/2006/relationships/tags" Target="../tags/tag1296.xml"/><Relationship Id="rId14" Type="http://schemas.openxmlformats.org/officeDocument/2006/relationships/tags" Target="../tags/tag1295.xml"/><Relationship Id="rId13" Type="http://schemas.openxmlformats.org/officeDocument/2006/relationships/tags" Target="../tags/tag1294.xml"/><Relationship Id="rId12" Type="http://schemas.openxmlformats.org/officeDocument/2006/relationships/tags" Target="../tags/tag1293.xml"/><Relationship Id="rId11" Type="http://schemas.openxmlformats.org/officeDocument/2006/relationships/tags" Target="../tags/tag1292.xml"/><Relationship Id="rId10" Type="http://schemas.openxmlformats.org/officeDocument/2006/relationships/tags" Target="../tags/tag1291.xml"/><Relationship Id="rId1" Type="http://schemas.openxmlformats.org/officeDocument/2006/relationships/tags" Target="../tags/tag1283.xml"/></Relationships>
</file>

<file path=ppt/slides/_rels/slide65.xml.rels><?xml version="1.0" encoding="UTF-8" standalone="yes"?>
<Relationships xmlns="http://schemas.openxmlformats.org/package/2006/relationships"><Relationship Id="rId9" Type="http://schemas.openxmlformats.org/officeDocument/2006/relationships/tags" Target="../tags/tag1304.xml"/><Relationship Id="rId8" Type="http://schemas.openxmlformats.org/officeDocument/2006/relationships/tags" Target="../tags/tag1303.xml"/><Relationship Id="rId7" Type="http://schemas.openxmlformats.org/officeDocument/2006/relationships/tags" Target="../tags/tag1302.xml"/><Relationship Id="rId6" Type="http://schemas.openxmlformats.org/officeDocument/2006/relationships/tags" Target="../tags/tag1301.xml"/><Relationship Id="rId5" Type="http://schemas.openxmlformats.org/officeDocument/2006/relationships/tags" Target="../tags/tag1300.xml"/><Relationship Id="rId4" Type="http://schemas.openxmlformats.org/officeDocument/2006/relationships/image" Target="../media/image96.png"/><Relationship Id="rId3" Type="http://schemas.openxmlformats.org/officeDocument/2006/relationships/tags" Target="../tags/tag1299.xml"/><Relationship Id="rId2" Type="http://schemas.openxmlformats.org/officeDocument/2006/relationships/image" Target="../media/image95.png"/><Relationship Id="rId12" Type="http://schemas.openxmlformats.org/officeDocument/2006/relationships/slideLayout" Target="../slideLayouts/slideLayout7.xml"/><Relationship Id="rId11" Type="http://schemas.openxmlformats.org/officeDocument/2006/relationships/tags" Target="../tags/tag1306.xml"/><Relationship Id="rId10" Type="http://schemas.openxmlformats.org/officeDocument/2006/relationships/tags" Target="../tags/tag1305.xml"/><Relationship Id="rId1" Type="http://schemas.openxmlformats.org/officeDocument/2006/relationships/tags" Target="../tags/tag1298.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10.xml"/><Relationship Id="rId3" Type="http://schemas.openxmlformats.org/officeDocument/2006/relationships/tags" Target="../tags/tag1309.xml"/><Relationship Id="rId2" Type="http://schemas.openxmlformats.org/officeDocument/2006/relationships/tags" Target="../tags/tag1308.xml"/><Relationship Id="rId1" Type="http://schemas.openxmlformats.org/officeDocument/2006/relationships/tags" Target="../tags/tag1307.xml"/></Relationships>
</file>

<file path=ppt/slides/_rels/slide67.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tags" Target="../tags/tag1315.xml"/><Relationship Id="rId7" Type="http://schemas.openxmlformats.org/officeDocument/2006/relationships/image" Target="../media/image99.png"/><Relationship Id="rId6" Type="http://schemas.openxmlformats.org/officeDocument/2006/relationships/tags" Target="../tags/tag1314.xml"/><Relationship Id="rId51" Type="http://schemas.openxmlformats.org/officeDocument/2006/relationships/slideLayout" Target="../slideLayouts/slideLayout7.xml"/><Relationship Id="rId50" Type="http://schemas.openxmlformats.org/officeDocument/2006/relationships/tags" Target="../tags/tag1355.xml"/><Relationship Id="rId5" Type="http://schemas.openxmlformats.org/officeDocument/2006/relationships/image" Target="../media/image98.png"/><Relationship Id="rId49" Type="http://schemas.openxmlformats.org/officeDocument/2006/relationships/tags" Target="../tags/tag1354.xml"/><Relationship Id="rId48" Type="http://schemas.openxmlformats.org/officeDocument/2006/relationships/tags" Target="../tags/tag1353.xml"/><Relationship Id="rId47" Type="http://schemas.openxmlformats.org/officeDocument/2006/relationships/tags" Target="../tags/tag1352.xml"/><Relationship Id="rId46" Type="http://schemas.openxmlformats.org/officeDocument/2006/relationships/tags" Target="../tags/tag1351.xml"/><Relationship Id="rId45" Type="http://schemas.openxmlformats.org/officeDocument/2006/relationships/tags" Target="../tags/tag1350.xml"/><Relationship Id="rId44" Type="http://schemas.openxmlformats.org/officeDocument/2006/relationships/tags" Target="../tags/tag1349.xml"/><Relationship Id="rId43" Type="http://schemas.openxmlformats.org/officeDocument/2006/relationships/tags" Target="../tags/tag1348.xml"/><Relationship Id="rId42" Type="http://schemas.openxmlformats.org/officeDocument/2006/relationships/tags" Target="../tags/tag1347.xml"/><Relationship Id="rId41" Type="http://schemas.openxmlformats.org/officeDocument/2006/relationships/tags" Target="../tags/tag1346.xml"/><Relationship Id="rId40" Type="http://schemas.openxmlformats.org/officeDocument/2006/relationships/tags" Target="../tags/tag1345.xml"/><Relationship Id="rId4" Type="http://schemas.openxmlformats.org/officeDocument/2006/relationships/tags" Target="../tags/tag1313.xml"/><Relationship Id="rId39" Type="http://schemas.openxmlformats.org/officeDocument/2006/relationships/tags" Target="../tags/tag1344.xml"/><Relationship Id="rId38" Type="http://schemas.openxmlformats.org/officeDocument/2006/relationships/tags" Target="../tags/tag1343.xml"/><Relationship Id="rId37" Type="http://schemas.openxmlformats.org/officeDocument/2006/relationships/tags" Target="../tags/tag1342.xml"/><Relationship Id="rId36" Type="http://schemas.openxmlformats.org/officeDocument/2006/relationships/tags" Target="../tags/tag1341.xml"/><Relationship Id="rId35" Type="http://schemas.openxmlformats.org/officeDocument/2006/relationships/tags" Target="../tags/tag1340.xml"/><Relationship Id="rId34" Type="http://schemas.openxmlformats.org/officeDocument/2006/relationships/tags" Target="../tags/tag1339.xml"/><Relationship Id="rId33" Type="http://schemas.openxmlformats.org/officeDocument/2006/relationships/tags" Target="../tags/tag1338.xml"/><Relationship Id="rId32" Type="http://schemas.openxmlformats.org/officeDocument/2006/relationships/tags" Target="../tags/tag1337.xml"/><Relationship Id="rId31" Type="http://schemas.openxmlformats.org/officeDocument/2006/relationships/tags" Target="../tags/tag1336.xml"/><Relationship Id="rId30" Type="http://schemas.openxmlformats.org/officeDocument/2006/relationships/tags" Target="../tags/tag1335.xml"/><Relationship Id="rId3" Type="http://schemas.openxmlformats.org/officeDocument/2006/relationships/image" Target="../media/image97.png"/><Relationship Id="rId29" Type="http://schemas.openxmlformats.org/officeDocument/2006/relationships/tags" Target="../tags/tag1334.xml"/><Relationship Id="rId28" Type="http://schemas.openxmlformats.org/officeDocument/2006/relationships/tags" Target="../tags/tag1333.xml"/><Relationship Id="rId27" Type="http://schemas.openxmlformats.org/officeDocument/2006/relationships/tags" Target="../tags/tag1332.xml"/><Relationship Id="rId26" Type="http://schemas.openxmlformats.org/officeDocument/2006/relationships/tags" Target="../tags/tag1331.xml"/><Relationship Id="rId25" Type="http://schemas.openxmlformats.org/officeDocument/2006/relationships/tags" Target="../tags/tag1330.xml"/><Relationship Id="rId24" Type="http://schemas.openxmlformats.org/officeDocument/2006/relationships/tags" Target="../tags/tag1329.xml"/><Relationship Id="rId23" Type="http://schemas.openxmlformats.org/officeDocument/2006/relationships/tags" Target="../tags/tag1328.xml"/><Relationship Id="rId22" Type="http://schemas.openxmlformats.org/officeDocument/2006/relationships/tags" Target="../tags/tag1327.xml"/><Relationship Id="rId21" Type="http://schemas.openxmlformats.org/officeDocument/2006/relationships/tags" Target="../tags/tag1326.xml"/><Relationship Id="rId20" Type="http://schemas.openxmlformats.org/officeDocument/2006/relationships/tags" Target="../tags/tag1325.xml"/><Relationship Id="rId2" Type="http://schemas.openxmlformats.org/officeDocument/2006/relationships/tags" Target="../tags/tag1312.xml"/><Relationship Id="rId19" Type="http://schemas.openxmlformats.org/officeDocument/2006/relationships/tags" Target="../tags/tag1324.xml"/><Relationship Id="rId18" Type="http://schemas.openxmlformats.org/officeDocument/2006/relationships/tags" Target="../tags/tag1323.xml"/><Relationship Id="rId17" Type="http://schemas.openxmlformats.org/officeDocument/2006/relationships/tags" Target="../tags/tag1322.xml"/><Relationship Id="rId16" Type="http://schemas.openxmlformats.org/officeDocument/2006/relationships/tags" Target="../tags/tag1321.xml"/><Relationship Id="rId15" Type="http://schemas.openxmlformats.org/officeDocument/2006/relationships/tags" Target="../tags/tag1320.xml"/><Relationship Id="rId14" Type="http://schemas.openxmlformats.org/officeDocument/2006/relationships/tags" Target="../tags/tag1319.xml"/><Relationship Id="rId13" Type="http://schemas.openxmlformats.org/officeDocument/2006/relationships/tags" Target="../tags/tag1318.xml"/><Relationship Id="rId12" Type="http://schemas.openxmlformats.org/officeDocument/2006/relationships/tags" Target="../tags/tag1317.xml"/><Relationship Id="rId11" Type="http://schemas.openxmlformats.org/officeDocument/2006/relationships/image" Target="../media/image101.png"/><Relationship Id="rId10" Type="http://schemas.openxmlformats.org/officeDocument/2006/relationships/tags" Target="../tags/tag1316.xml"/><Relationship Id="rId1" Type="http://schemas.openxmlformats.org/officeDocument/2006/relationships/tags" Target="../tags/tag1311.xml"/></Relationships>
</file>

<file path=ppt/slides/_rels/slide68.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oleObject" Target="../embeddings/oleObject16.bin"/><Relationship Id="rId7" Type="http://schemas.openxmlformats.org/officeDocument/2006/relationships/tags" Target="../tags/tag1360.xml"/><Relationship Id="rId6" Type="http://schemas.openxmlformats.org/officeDocument/2006/relationships/image" Target="../media/image102.png"/><Relationship Id="rId5" Type="http://schemas.openxmlformats.org/officeDocument/2006/relationships/oleObject" Target="../embeddings/oleObject15.bin"/><Relationship Id="rId4" Type="http://schemas.openxmlformats.org/officeDocument/2006/relationships/tags" Target="../tags/tag1359.xml"/><Relationship Id="rId3" Type="http://schemas.openxmlformats.org/officeDocument/2006/relationships/tags" Target="../tags/tag1358.xml"/><Relationship Id="rId21" Type="http://schemas.openxmlformats.org/officeDocument/2006/relationships/vmlDrawing" Target="../drawings/vmlDrawing14.vml"/><Relationship Id="rId20" Type="http://schemas.openxmlformats.org/officeDocument/2006/relationships/slideLayout" Target="../slideLayouts/slideLayout7.xml"/><Relationship Id="rId2" Type="http://schemas.openxmlformats.org/officeDocument/2006/relationships/tags" Target="../tags/tag1357.xml"/><Relationship Id="rId19" Type="http://schemas.openxmlformats.org/officeDocument/2006/relationships/tags" Target="../tags/tag1370.xml"/><Relationship Id="rId18" Type="http://schemas.openxmlformats.org/officeDocument/2006/relationships/tags" Target="../tags/tag1369.xml"/><Relationship Id="rId17" Type="http://schemas.openxmlformats.org/officeDocument/2006/relationships/tags" Target="../tags/tag1368.xml"/><Relationship Id="rId16" Type="http://schemas.openxmlformats.org/officeDocument/2006/relationships/tags" Target="../tags/tag1367.xml"/><Relationship Id="rId15" Type="http://schemas.openxmlformats.org/officeDocument/2006/relationships/tags" Target="../tags/tag1366.xml"/><Relationship Id="rId14" Type="http://schemas.openxmlformats.org/officeDocument/2006/relationships/tags" Target="../tags/tag1365.xml"/><Relationship Id="rId13" Type="http://schemas.openxmlformats.org/officeDocument/2006/relationships/tags" Target="../tags/tag1364.xml"/><Relationship Id="rId12" Type="http://schemas.openxmlformats.org/officeDocument/2006/relationships/tags" Target="../tags/tag1363.xml"/><Relationship Id="rId11" Type="http://schemas.openxmlformats.org/officeDocument/2006/relationships/tags" Target="../tags/tag1362.xml"/><Relationship Id="rId10" Type="http://schemas.openxmlformats.org/officeDocument/2006/relationships/tags" Target="../tags/tag1361.xml"/><Relationship Id="rId1" Type="http://schemas.openxmlformats.org/officeDocument/2006/relationships/tags" Target="../tags/tag1356.xml"/></Relationships>
</file>

<file path=ppt/slides/_rels/slide69.xml.rels><?xml version="1.0" encoding="UTF-8" standalone="yes"?>
<Relationships xmlns="http://schemas.openxmlformats.org/package/2006/relationships"><Relationship Id="rId9" Type="http://schemas.openxmlformats.org/officeDocument/2006/relationships/tags" Target="../tags/tag1376.xml"/><Relationship Id="rId8" Type="http://schemas.openxmlformats.org/officeDocument/2006/relationships/tags" Target="../tags/tag1375.xml"/><Relationship Id="rId7" Type="http://schemas.openxmlformats.org/officeDocument/2006/relationships/tags" Target="../tags/tag1374.xml"/><Relationship Id="rId6" Type="http://schemas.openxmlformats.org/officeDocument/2006/relationships/image" Target="../media/image106.png"/><Relationship Id="rId5" Type="http://schemas.openxmlformats.org/officeDocument/2006/relationships/tags" Target="../tags/tag1373.xml"/><Relationship Id="rId4" Type="http://schemas.openxmlformats.org/officeDocument/2006/relationships/image" Target="../media/image105.jpeg"/><Relationship Id="rId3" Type="http://schemas.openxmlformats.org/officeDocument/2006/relationships/tags" Target="../tags/tag1372.xml"/><Relationship Id="rId20" Type="http://schemas.openxmlformats.org/officeDocument/2006/relationships/slideLayout" Target="../slideLayouts/slideLayout7.xml"/><Relationship Id="rId2" Type="http://schemas.openxmlformats.org/officeDocument/2006/relationships/image" Target="../media/image104.jpeg"/><Relationship Id="rId19" Type="http://schemas.openxmlformats.org/officeDocument/2006/relationships/tags" Target="../tags/tag1386.xml"/><Relationship Id="rId18" Type="http://schemas.openxmlformats.org/officeDocument/2006/relationships/tags" Target="../tags/tag1385.xml"/><Relationship Id="rId17" Type="http://schemas.openxmlformats.org/officeDocument/2006/relationships/tags" Target="../tags/tag1384.xml"/><Relationship Id="rId16" Type="http://schemas.openxmlformats.org/officeDocument/2006/relationships/tags" Target="../tags/tag1383.xml"/><Relationship Id="rId15" Type="http://schemas.openxmlformats.org/officeDocument/2006/relationships/tags" Target="../tags/tag1382.xml"/><Relationship Id="rId14" Type="http://schemas.openxmlformats.org/officeDocument/2006/relationships/tags" Target="../tags/tag1381.xml"/><Relationship Id="rId13" Type="http://schemas.openxmlformats.org/officeDocument/2006/relationships/tags" Target="../tags/tag1380.xml"/><Relationship Id="rId12" Type="http://schemas.openxmlformats.org/officeDocument/2006/relationships/tags" Target="../tags/tag1379.xml"/><Relationship Id="rId11" Type="http://schemas.openxmlformats.org/officeDocument/2006/relationships/tags" Target="../tags/tag1378.xml"/><Relationship Id="rId10" Type="http://schemas.openxmlformats.org/officeDocument/2006/relationships/tags" Target="../tags/tag1377.xml"/><Relationship Id="rId1" Type="http://schemas.openxmlformats.org/officeDocument/2006/relationships/tags" Target="../tags/tag137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5.png"/><Relationship Id="rId1" Type="http://schemas.openxmlformats.org/officeDocument/2006/relationships/tags" Target="../tags/tag123.xml"/></Relationships>
</file>

<file path=ppt/slides/_rels/slide70.xml.rels><?xml version="1.0" encoding="UTF-8" standalone="yes"?>
<Relationships xmlns="http://schemas.openxmlformats.org/package/2006/relationships"><Relationship Id="rId90" Type="http://schemas.openxmlformats.org/officeDocument/2006/relationships/slideLayout" Target="../slideLayouts/slideLayout7.xml"/><Relationship Id="rId9" Type="http://schemas.openxmlformats.org/officeDocument/2006/relationships/tags" Target="../tags/tag1395.xml"/><Relationship Id="rId89" Type="http://schemas.openxmlformats.org/officeDocument/2006/relationships/tags" Target="../tags/tag1475.xml"/><Relationship Id="rId88" Type="http://schemas.openxmlformats.org/officeDocument/2006/relationships/tags" Target="../tags/tag1474.xml"/><Relationship Id="rId87" Type="http://schemas.openxmlformats.org/officeDocument/2006/relationships/tags" Target="../tags/tag1473.xml"/><Relationship Id="rId86" Type="http://schemas.openxmlformats.org/officeDocument/2006/relationships/tags" Target="../tags/tag1472.xml"/><Relationship Id="rId85" Type="http://schemas.openxmlformats.org/officeDocument/2006/relationships/tags" Target="../tags/tag1471.xml"/><Relationship Id="rId84" Type="http://schemas.openxmlformats.org/officeDocument/2006/relationships/tags" Target="../tags/tag1470.xml"/><Relationship Id="rId83" Type="http://schemas.openxmlformats.org/officeDocument/2006/relationships/tags" Target="../tags/tag1469.xml"/><Relationship Id="rId82" Type="http://schemas.openxmlformats.org/officeDocument/2006/relationships/tags" Target="../tags/tag1468.xml"/><Relationship Id="rId81" Type="http://schemas.openxmlformats.org/officeDocument/2006/relationships/tags" Target="../tags/tag1467.xml"/><Relationship Id="rId80" Type="http://schemas.openxmlformats.org/officeDocument/2006/relationships/tags" Target="../tags/tag1466.xml"/><Relationship Id="rId8" Type="http://schemas.openxmlformats.org/officeDocument/2006/relationships/tags" Target="../tags/tag1394.xml"/><Relationship Id="rId79" Type="http://schemas.openxmlformats.org/officeDocument/2006/relationships/tags" Target="../tags/tag1465.xml"/><Relationship Id="rId78" Type="http://schemas.openxmlformats.org/officeDocument/2006/relationships/tags" Target="../tags/tag1464.xml"/><Relationship Id="rId77" Type="http://schemas.openxmlformats.org/officeDocument/2006/relationships/tags" Target="../tags/tag1463.xml"/><Relationship Id="rId76" Type="http://schemas.openxmlformats.org/officeDocument/2006/relationships/tags" Target="../tags/tag1462.xml"/><Relationship Id="rId75" Type="http://schemas.openxmlformats.org/officeDocument/2006/relationships/tags" Target="../tags/tag1461.xml"/><Relationship Id="rId74" Type="http://schemas.openxmlformats.org/officeDocument/2006/relationships/tags" Target="../tags/tag1460.xml"/><Relationship Id="rId73" Type="http://schemas.openxmlformats.org/officeDocument/2006/relationships/tags" Target="../tags/tag1459.xml"/><Relationship Id="rId72" Type="http://schemas.openxmlformats.org/officeDocument/2006/relationships/tags" Target="../tags/tag1458.xml"/><Relationship Id="rId71" Type="http://schemas.openxmlformats.org/officeDocument/2006/relationships/tags" Target="../tags/tag1457.xml"/><Relationship Id="rId70" Type="http://schemas.openxmlformats.org/officeDocument/2006/relationships/tags" Target="../tags/tag1456.xml"/><Relationship Id="rId7" Type="http://schemas.openxmlformats.org/officeDocument/2006/relationships/tags" Target="../tags/tag1393.xml"/><Relationship Id="rId69" Type="http://schemas.openxmlformats.org/officeDocument/2006/relationships/tags" Target="../tags/tag1455.xml"/><Relationship Id="rId68" Type="http://schemas.openxmlformats.org/officeDocument/2006/relationships/tags" Target="../tags/tag1454.xml"/><Relationship Id="rId67" Type="http://schemas.openxmlformats.org/officeDocument/2006/relationships/tags" Target="../tags/tag1453.xml"/><Relationship Id="rId66" Type="http://schemas.openxmlformats.org/officeDocument/2006/relationships/tags" Target="../tags/tag1452.xml"/><Relationship Id="rId65" Type="http://schemas.openxmlformats.org/officeDocument/2006/relationships/tags" Target="../tags/tag1451.xml"/><Relationship Id="rId64" Type="http://schemas.openxmlformats.org/officeDocument/2006/relationships/tags" Target="../tags/tag1450.xml"/><Relationship Id="rId63" Type="http://schemas.openxmlformats.org/officeDocument/2006/relationships/tags" Target="../tags/tag1449.xml"/><Relationship Id="rId62" Type="http://schemas.openxmlformats.org/officeDocument/2006/relationships/tags" Target="../tags/tag1448.xml"/><Relationship Id="rId61" Type="http://schemas.openxmlformats.org/officeDocument/2006/relationships/tags" Target="../tags/tag1447.xml"/><Relationship Id="rId60" Type="http://schemas.openxmlformats.org/officeDocument/2006/relationships/tags" Target="../tags/tag1446.xml"/><Relationship Id="rId6" Type="http://schemas.openxmlformats.org/officeDocument/2006/relationships/tags" Target="../tags/tag1392.xml"/><Relationship Id="rId59" Type="http://schemas.openxmlformats.org/officeDocument/2006/relationships/tags" Target="../tags/tag1445.xml"/><Relationship Id="rId58" Type="http://schemas.openxmlformats.org/officeDocument/2006/relationships/tags" Target="../tags/tag1444.xml"/><Relationship Id="rId57" Type="http://schemas.openxmlformats.org/officeDocument/2006/relationships/tags" Target="../tags/tag1443.xml"/><Relationship Id="rId56" Type="http://schemas.openxmlformats.org/officeDocument/2006/relationships/tags" Target="../tags/tag1442.xml"/><Relationship Id="rId55" Type="http://schemas.openxmlformats.org/officeDocument/2006/relationships/tags" Target="../tags/tag1441.xml"/><Relationship Id="rId54" Type="http://schemas.openxmlformats.org/officeDocument/2006/relationships/tags" Target="../tags/tag1440.xml"/><Relationship Id="rId53" Type="http://schemas.openxmlformats.org/officeDocument/2006/relationships/tags" Target="../tags/tag1439.xml"/><Relationship Id="rId52" Type="http://schemas.openxmlformats.org/officeDocument/2006/relationships/tags" Target="../tags/tag1438.xml"/><Relationship Id="rId51" Type="http://schemas.openxmlformats.org/officeDocument/2006/relationships/tags" Target="../tags/tag1437.xml"/><Relationship Id="rId50" Type="http://schemas.openxmlformats.org/officeDocument/2006/relationships/tags" Target="../tags/tag1436.xml"/><Relationship Id="rId5" Type="http://schemas.openxmlformats.org/officeDocument/2006/relationships/tags" Target="../tags/tag1391.xml"/><Relationship Id="rId49" Type="http://schemas.openxmlformats.org/officeDocument/2006/relationships/tags" Target="../tags/tag1435.xml"/><Relationship Id="rId48" Type="http://schemas.openxmlformats.org/officeDocument/2006/relationships/tags" Target="../tags/tag1434.xml"/><Relationship Id="rId47" Type="http://schemas.openxmlformats.org/officeDocument/2006/relationships/tags" Target="../tags/tag1433.xml"/><Relationship Id="rId46" Type="http://schemas.openxmlformats.org/officeDocument/2006/relationships/tags" Target="../tags/tag1432.xml"/><Relationship Id="rId45" Type="http://schemas.openxmlformats.org/officeDocument/2006/relationships/tags" Target="../tags/tag1431.xml"/><Relationship Id="rId44" Type="http://schemas.openxmlformats.org/officeDocument/2006/relationships/tags" Target="../tags/tag1430.xml"/><Relationship Id="rId43" Type="http://schemas.openxmlformats.org/officeDocument/2006/relationships/tags" Target="../tags/tag1429.xml"/><Relationship Id="rId42" Type="http://schemas.openxmlformats.org/officeDocument/2006/relationships/tags" Target="../tags/tag1428.xml"/><Relationship Id="rId41" Type="http://schemas.openxmlformats.org/officeDocument/2006/relationships/tags" Target="../tags/tag1427.xml"/><Relationship Id="rId40" Type="http://schemas.openxmlformats.org/officeDocument/2006/relationships/tags" Target="../tags/tag1426.xml"/><Relationship Id="rId4" Type="http://schemas.openxmlformats.org/officeDocument/2006/relationships/tags" Target="../tags/tag1390.xml"/><Relationship Id="rId39" Type="http://schemas.openxmlformats.org/officeDocument/2006/relationships/tags" Target="../tags/tag1425.xml"/><Relationship Id="rId38" Type="http://schemas.openxmlformats.org/officeDocument/2006/relationships/tags" Target="../tags/tag1424.xml"/><Relationship Id="rId37" Type="http://schemas.openxmlformats.org/officeDocument/2006/relationships/tags" Target="../tags/tag1423.xml"/><Relationship Id="rId36" Type="http://schemas.openxmlformats.org/officeDocument/2006/relationships/tags" Target="../tags/tag1422.xml"/><Relationship Id="rId35" Type="http://schemas.openxmlformats.org/officeDocument/2006/relationships/tags" Target="../tags/tag1421.xml"/><Relationship Id="rId34" Type="http://schemas.openxmlformats.org/officeDocument/2006/relationships/tags" Target="../tags/tag1420.xml"/><Relationship Id="rId33" Type="http://schemas.openxmlformats.org/officeDocument/2006/relationships/tags" Target="../tags/tag1419.xml"/><Relationship Id="rId32" Type="http://schemas.openxmlformats.org/officeDocument/2006/relationships/tags" Target="../tags/tag1418.xml"/><Relationship Id="rId31" Type="http://schemas.openxmlformats.org/officeDocument/2006/relationships/tags" Target="../tags/tag1417.xml"/><Relationship Id="rId30" Type="http://schemas.openxmlformats.org/officeDocument/2006/relationships/tags" Target="../tags/tag1416.xml"/><Relationship Id="rId3" Type="http://schemas.openxmlformats.org/officeDocument/2006/relationships/tags" Target="../tags/tag1389.xml"/><Relationship Id="rId29" Type="http://schemas.openxmlformats.org/officeDocument/2006/relationships/tags" Target="../tags/tag1415.xml"/><Relationship Id="rId28" Type="http://schemas.openxmlformats.org/officeDocument/2006/relationships/tags" Target="../tags/tag1414.xml"/><Relationship Id="rId27" Type="http://schemas.openxmlformats.org/officeDocument/2006/relationships/tags" Target="../tags/tag1413.xml"/><Relationship Id="rId26" Type="http://schemas.openxmlformats.org/officeDocument/2006/relationships/tags" Target="../tags/tag1412.xml"/><Relationship Id="rId25" Type="http://schemas.openxmlformats.org/officeDocument/2006/relationships/tags" Target="../tags/tag1411.xml"/><Relationship Id="rId24" Type="http://schemas.openxmlformats.org/officeDocument/2006/relationships/tags" Target="../tags/tag1410.xml"/><Relationship Id="rId23" Type="http://schemas.openxmlformats.org/officeDocument/2006/relationships/tags" Target="../tags/tag1409.xml"/><Relationship Id="rId22" Type="http://schemas.openxmlformats.org/officeDocument/2006/relationships/tags" Target="../tags/tag1408.xml"/><Relationship Id="rId21" Type="http://schemas.openxmlformats.org/officeDocument/2006/relationships/tags" Target="../tags/tag1407.xml"/><Relationship Id="rId20" Type="http://schemas.openxmlformats.org/officeDocument/2006/relationships/tags" Target="../tags/tag1406.xml"/><Relationship Id="rId2" Type="http://schemas.openxmlformats.org/officeDocument/2006/relationships/tags" Target="../tags/tag1388.xml"/><Relationship Id="rId19" Type="http://schemas.openxmlformats.org/officeDocument/2006/relationships/tags" Target="../tags/tag1405.xml"/><Relationship Id="rId18" Type="http://schemas.openxmlformats.org/officeDocument/2006/relationships/tags" Target="../tags/tag1404.xml"/><Relationship Id="rId17" Type="http://schemas.openxmlformats.org/officeDocument/2006/relationships/tags" Target="../tags/tag1403.xml"/><Relationship Id="rId16" Type="http://schemas.openxmlformats.org/officeDocument/2006/relationships/tags" Target="../tags/tag1402.xml"/><Relationship Id="rId15" Type="http://schemas.openxmlformats.org/officeDocument/2006/relationships/tags" Target="../tags/tag1401.xml"/><Relationship Id="rId14" Type="http://schemas.openxmlformats.org/officeDocument/2006/relationships/tags" Target="../tags/tag1400.xml"/><Relationship Id="rId13" Type="http://schemas.openxmlformats.org/officeDocument/2006/relationships/tags" Target="../tags/tag1399.xml"/><Relationship Id="rId12" Type="http://schemas.openxmlformats.org/officeDocument/2006/relationships/tags" Target="../tags/tag1398.xml"/><Relationship Id="rId11" Type="http://schemas.openxmlformats.org/officeDocument/2006/relationships/tags" Target="../tags/tag1397.xml"/><Relationship Id="rId10" Type="http://schemas.openxmlformats.org/officeDocument/2006/relationships/tags" Target="../tags/tag1396.xml"/><Relationship Id="rId1" Type="http://schemas.openxmlformats.org/officeDocument/2006/relationships/tags" Target="../tags/tag1387.xml"/></Relationships>
</file>

<file path=ppt/slides/_rels/slide71.xml.rels><?xml version="1.0" encoding="UTF-8" standalone="yes"?>
<Relationships xmlns="http://schemas.openxmlformats.org/package/2006/relationships"><Relationship Id="rId9" Type="http://schemas.openxmlformats.org/officeDocument/2006/relationships/tags" Target="../tags/tag1482.xml"/><Relationship Id="rId8" Type="http://schemas.openxmlformats.org/officeDocument/2006/relationships/image" Target="../media/image108.png"/><Relationship Id="rId7" Type="http://schemas.openxmlformats.org/officeDocument/2006/relationships/tags" Target="../tags/tag1481.xml"/><Relationship Id="rId6" Type="http://schemas.openxmlformats.org/officeDocument/2006/relationships/tags" Target="../tags/tag1480.xml"/><Relationship Id="rId5" Type="http://schemas.openxmlformats.org/officeDocument/2006/relationships/image" Target="../media/image107.png"/><Relationship Id="rId4" Type="http://schemas.openxmlformats.org/officeDocument/2006/relationships/tags" Target="../tags/tag1479.xml"/><Relationship Id="rId3" Type="http://schemas.openxmlformats.org/officeDocument/2006/relationships/tags" Target="../tags/tag1478.xml"/><Relationship Id="rId2" Type="http://schemas.openxmlformats.org/officeDocument/2006/relationships/tags" Target="../tags/tag1477.xml"/><Relationship Id="rId10" Type="http://schemas.openxmlformats.org/officeDocument/2006/relationships/slideLayout" Target="../slideLayouts/slideLayout7.xml"/><Relationship Id="rId1" Type="http://schemas.openxmlformats.org/officeDocument/2006/relationships/tags" Target="../tags/tag1476.xml"/></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 Id="rId3" Type="http://schemas.openxmlformats.org/officeDocument/2006/relationships/tags" Target="../tags/tag1484.xml"/><Relationship Id="rId2" Type="http://schemas.openxmlformats.org/officeDocument/2006/relationships/image" Target="../media/image109.GIF"/><Relationship Id="rId1" Type="http://schemas.openxmlformats.org/officeDocument/2006/relationships/tags" Target="../tags/tag1483.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492.xml"/><Relationship Id="rId5" Type="http://schemas.openxmlformats.org/officeDocument/2006/relationships/image" Target="../media/image110.png"/><Relationship Id="rId4" Type="http://schemas.openxmlformats.org/officeDocument/2006/relationships/tags" Target="../tags/tag1491.xml"/><Relationship Id="rId3" Type="http://schemas.openxmlformats.org/officeDocument/2006/relationships/tags" Target="../tags/tag1490.xml"/><Relationship Id="rId2" Type="http://schemas.openxmlformats.org/officeDocument/2006/relationships/tags" Target="../tags/tag1489.xml"/><Relationship Id="rId1" Type="http://schemas.openxmlformats.org/officeDocument/2006/relationships/tags" Target="../tags/tag1488.xml"/></Relationships>
</file>

<file path=ppt/slides/_rels/slide74.xml.rels><?xml version="1.0" encoding="UTF-8" standalone="yes"?>
<Relationships xmlns="http://schemas.openxmlformats.org/package/2006/relationships"><Relationship Id="rId99" Type="http://schemas.openxmlformats.org/officeDocument/2006/relationships/tags" Target="../tags/tag1591.xml"/><Relationship Id="rId98" Type="http://schemas.openxmlformats.org/officeDocument/2006/relationships/tags" Target="../tags/tag1590.xml"/><Relationship Id="rId97" Type="http://schemas.openxmlformats.org/officeDocument/2006/relationships/tags" Target="../tags/tag1589.xml"/><Relationship Id="rId96" Type="http://schemas.openxmlformats.org/officeDocument/2006/relationships/tags" Target="../tags/tag1588.xml"/><Relationship Id="rId95" Type="http://schemas.openxmlformats.org/officeDocument/2006/relationships/tags" Target="../tags/tag1587.xml"/><Relationship Id="rId94" Type="http://schemas.openxmlformats.org/officeDocument/2006/relationships/tags" Target="../tags/tag1586.xml"/><Relationship Id="rId93" Type="http://schemas.openxmlformats.org/officeDocument/2006/relationships/tags" Target="../tags/tag1585.xml"/><Relationship Id="rId92" Type="http://schemas.openxmlformats.org/officeDocument/2006/relationships/tags" Target="../tags/tag1584.xml"/><Relationship Id="rId91" Type="http://schemas.openxmlformats.org/officeDocument/2006/relationships/tags" Target="../tags/tag1583.xml"/><Relationship Id="rId90" Type="http://schemas.openxmlformats.org/officeDocument/2006/relationships/tags" Target="../tags/tag1582.xml"/><Relationship Id="rId9" Type="http://schemas.openxmlformats.org/officeDocument/2006/relationships/tags" Target="../tags/tag1501.xml"/><Relationship Id="rId89" Type="http://schemas.openxmlformats.org/officeDocument/2006/relationships/tags" Target="../tags/tag1581.xml"/><Relationship Id="rId88" Type="http://schemas.openxmlformats.org/officeDocument/2006/relationships/tags" Target="../tags/tag1580.xml"/><Relationship Id="rId87" Type="http://schemas.openxmlformats.org/officeDocument/2006/relationships/tags" Target="../tags/tag1579.xml"/><Relationship Id="rId86" Type="http://schemas.openxmlformats.org/officeDocument/2006/relationships/tags" Target="../tags/tag1578.xml"/><Relationship Id="rId85" Type="http://schemas.openxmlformats.org/officeDocument/2006/relationships/tags" Target="../tags/tag1577.xml"/><Relationship Id="rId84" Type="http://schemas.openxmlformats.org/officeDocument/2006/relationships/tags" Target="../tags/tag1576.xml"/><Relationship Id="rId83" Type="http://schemas.openxmlformats.org/officeDocument/2006/relationships/tags" Target="../tags/tag1575.xml"/><Relationship Id="rId82" Type="http://schemas.openxmlformats.org/officeDocument/2006/relationships/tags" Target="../tags/tag1574.xml"/><Relationship Id="rId81" Type="http://schemas.openxmlformats.org/officeDocument/2006/relationships/tags" Target="../tags/tag1573.xml"/><Relationship Id="rId80" Type="http://schemas.openxmlformats.org/officeDocument/2006/relationships/tags" Target="../tags/tag1572.xml"/><Relationship Id="rId8" Type="http://schemas.openxmlformats.org/officeDocument/2006/relationships/tags" Target="../tags/tag1500.xml"/><Relationship Id="rId79" Type="http://schemas.openxmlformats.org/officeDocument/2006/relationships/tags" Target="../tags/tag1571.xml"/><Relationship Id="rId78" Type="http://schemas.openxmlformats.org/officeDocument/2006/relationships/tags" Target="../tags/tag1570.xml"/><Relationship Id="rId77" Type="http://schemas.openxmlformats.org/officeDocument/2006/relationships/tags" Target="../tags/tag1569.xml"/><Relationship Id="rId76" Type="http://schemas.openxmlformats.org/officeDocument/2006/relationships/tags" Target="../tags/tag1568.xml"/><Relationship Id="rId75" Type="http://schemas.openxmlformats.org/officeDocument/2006/relationships/tags" Target="../tags/tag1567.xml"/><Relationship Id="rId74" Type="http://schemas.openxmlformats.org/officeDocument/2006/relationships/tags" Target="../tags/tag1566.xml"/><Relationship Id="rId73" Type="http://schemas.openxmlformats.org/officeDocument/2006/relationships/tags" Target="../tags/tag1565.xml"/><Relationship Id="rId72" Type="http://schemas.openxmlformats.org/officeDocument/2006/relationships/tags" Target="../tags/tag1564.xml"/><Relationship Id="rId71" Type="http://schemas.openxmlformats.org/officeDocument/2006/relationships/tags" Target="../tags/tag1563.xml"/><Relationship Id="rId70" Type="http://schemas.openxmlformats.org/officeDocument/2006/relationships/tags" Target="../tags/tag1562.xml"/><Relationship Id="rId7" Type="http://schemas.openxmlformats.org/officeDocument/2006/relationships/tags" Target="../tags/tag1499.xml"/><Relationship Id="rId69" Type="http://schemas.openxmlformats.org/officeDocument/2006/relationships/tags" Target="../tags/tag1561.xml"/><Relationship Id="rId68" Type="http://schemas.openxmlformats.org/officeDocument/2006/relationships/tags" Target="../tags/tag1560.xml"/><Relationship Id="rId67" Type="http://schemas.openxmlformats.org/officeDocument/2006/relationships/tags" Target="../tags/tag1559.xml"/><Relationship Id="rId66" Type="http://schemas.openxmlformats.org/officeDocument/2006/relationships/tags" Target="../tags/tag1558.xml"/><Relationship Id="rId65" Type="http://schemas.openxmlformats.org/officeDocument/2006/relationships/tags" Target="../tags/tag1557.xml"/><Relationship Id="rId64" Type="http://schemas.openxmlformats.org/officeDocument/2006/relationships/tags" Target="../tags/tag1556.xml"/><Relationship Id="rId63" Type="http://schemas.openxmlformats.org/officeDocument/2006/relationships/tags" Target="../tags/tag1555.xml"/><Relationship Id="rId62" Type="http://schemas.openxmlformats.org/officeDocument/2006/relationships/tags" Target="../tags/tag1554.xml"/><Relationship Id="rId61" Type="http://schemas.openxmlformats.org/officeDocument/2006/relationships/tags" Target="../tags/tag1553.xml"/><Relationship Id="rId60" Type="http://schemas.openxmlformats.org/officeDocument/2006/relationships/tags" Target="../tags/tag1552.xml"/><Relationship Id="rId6" Type="http://schemas.openxmlformats.org/officeDocument/2006/relationships/tags" Target="../tags/tag1498.xml"/><Relationship Id="rId59" Type="http://schemas.openxmlformats.org/officeDocument/2006/relationships/tags" Target="../tags/tag1551.xml"/><Relationship Id="rId58" Type="http://schemas.openxmlformats.org/officeDocument/2006/relationships/tags" Target="../tags/tag1550.xml"/><Relationship Id="rId57" Type="http://schemas.openxmlformats.org/officeDocument/2006/relationships/tags" Target="../tags/tag1549.xml"/><Relationship Id="rId56" Type="http://schemas.openxmlformats.org/officeDocument/2006/relationships/tags" Target="../tags/tag1548.xml"/><Relationship Id="rId55" Type="http://schemas.openxmlformats.org/officeDocument/2006/relationships/tags" Target="../tags/tag1547.xml"/><Relationship Id="rId54" Type="http://schemas.openxmlformats.org/officeDocument/2006/relationships/tags" Target="../tags/tag1546.xml"/><Relationship Id="rId53" Type="http://schemas.openxmlformats.org/officeDocument/2006/relationships/tags" Target="../tags/tag1545.xml"/><Relationship Id="rId52" Type="http://schemas.openxmlformats.org/officeDocument/2006/relationships/tags" Target="../tags/tag1544.xml"/><Relationship Id="rId51" Type="http://schemas.openxmlformats.org/officeDocument/2006/relationships/tags" Target="../tags/tag1543.xml"/><Relationship Id="rId50" Type="http://schemas.openxmlformats.org/officeDocument/2006/relationships/tags" Target="../tags/tag1542.xml"/><Relationship Id="rId5" Type="http://schemas.openxmlformats.org/officeDocument/2006/relationships/tags" Target="../tags/tag1497.xml"/><Relationship Id="rId49" Type="http://schemas.openxmlformats.org/officeDocument/2006/relationships/tags" Target="../tags/tag1541.xml"/><Relationship Id="rId48" Type="http://schemas.openxmlformats.org/officeDocument/2006/relationships/tags" Target="../tags/tag1540.xml"/><Relationship Id="rId47" Type="http://schemas.openxmlformats.org/officeDocument/2006/relationships/tags" Target="../tags/tag1539.xml"/><Relationship Id="rId46" Type="http://schemas.openxmlformats.org/officeDocument/2006/relationships/tags" Target="../tags/tag1538.xml"/><Relationship Id="rId45" Type="http://schemas.openxmlformats.org/officeDocument/2006/relationships/tags" Target="../tags/tag1537.xml"/><Relationship Id="rId44" Type="http://schemas.openxmlformats.org/officeDocument/2006/relationships/tags" Target="../tags/tag1536.xml"/><Relationship Id="rId43" Type="http://schemas.openxmlformats.org/officeDocument/2006/relationships/tags" Target="../tags/tag1535.xml"/><Relationship Id="rId42" Type="http://schemas.openxmlformats.org/officeDocument/2006/relationships/tags" Target="../tags/tag1534.xml"/><Relationship Id="rId41" Type="http://schemas.openxmlformats.org/officeDocument/2006/relationships/tags" Target="../tags/tag1533.xml"/><Relationship Id="rId40" Type="http://schemas.openxmlformats.org/officeDocument/2006/relationships/tags" Target="../tags/tag1532.xml"/><Relationship Id="rId4" Type="http://schemas.openxmlformats.org/officeDocument/2006/relationships/tags" Target="../tags/tag1496.xml"/><Relationship Id="rId39" Type="http://schemas.openxmlformats.org/officeDocument/2006/relationships/tags" Target="../tags/tag1531.xml"/><Relationship Id="rId38" Type="http://schemas.openxmlformats.org/officeDocument/2006/relationships/tags" Target="../tags/tag1530.xml"/><Relationship Id="rId37" Type="http://schemas.openxmlformats.org/officeDocument/2006/relationships/tags" Target="../tags/tag1529.xml"/><Relationship Id="rId36" Type="http://schemas.openxmlformats.org/officeDocument/2006/relationships/tags" Target="../tags/tag1528.xml"/><Relationship Id="rId35" Type="http://schemas.openxmlformats.org/officeDocument/2006/relationships/tags" Target="../tags/tag1527.xml"/><Relationship Id="rId34" Type="http://schemas.openxmlformats.org/officeDocument/2006/relationships/tags" Target="../tags/tag1526.xml"/><Relationship Id="rId33" Type="http://schemas.openxmlformats.org/officeDocument/2006/relationships/tags" Target="../tags/tag1525.xml"/><Relationship Id="rId32" Type="http://schemas.openxmlformats.org/officeDocument/2006/relationships/tags" Target="../tags/tag1524.xml"/><Relationship Id="rId31" Type="http://schemas.openxmlformats.org/officeDocument/2006/relationships/tags" Target="../tags/tag1523.xml"/><Relationship Id="rId30" Type="http://schemas.openxmlformats.org/officeDocument/2006/relationships/tags" Target="../tags/tag1522.xml"/><Relationship Id="rId3" Type="http://schemas.openxmlformats.org/officeDocument/2006/relationships/tags" Target="../tags/tag1495.xml"/><Relationship Id="rId29" Type="http://schemas.openxmlformats.org/officeDocument/2006/relationships/tags" Target="../tags/tag1521.xml"/><Relationship Id="rId28" Type="http://schemas.openxmlformats.org/officeDocument/2006/relationships/tags" Target="../tags/tag1520.xml"/><Relationship Id="rId27" Type="http://schemas.openxmlformats.org/officeDocument/2006/relationships/tags" Target="../tags/tag1519.xml"/><Relationship Id="rId26" Type="http://schemas.openxmlformats.org/officeDocument/2006/relationships/tags" Target="../tags/tag1518.xml"/><Relationship Id="rId25" Type="http://schemas.openxmlformats.org/officeDocument/2006/relationships/tags" Target="../tags/tag1517.xml"/><Relationship Id="rId24" Type="http://schemas.openxmlformats.org/officeDocument/2006/relationships/tags" Target="../tags/tag1516.xml"/><Relationship Id="rId23" Type="http://schemas.openxmlformats.org/officeDocument/2006/relationships/tags" Target="../tags/tag1515.xml"/><Relationship Id="rId22" Type="http://schemas.openxmlformats.org/officeDocument/2006/relationships/tags" Target="../tags/tag1514.xml"/><Relationship Id="rId21" Type="http://schemas.openxmlformats.org/officeDocument/2006/relationships/tags" Target="../tags/tag1513.xml"/><Relationship Id="rId20" Type="http://schemas.openxmlformats.org/officeDocument/2006/relationships/tags" Target="../tags/tag1512.xml"/><Relationship Id="rId2" Type="http://schemas.openxmlformats.org/officeDocument/2006/relationships/tags" Target="../tags/tag1494.xml"/><Relationship Id="rId19" Type="http://schemas.openxmlformats.org/officeDocument/2006/relationships/tags" Target="../tags/tag1511.xml"/><Relationship Id="rId18" Type="http://schemas.openxmlformats.org/officeDocument/2006/relationships/tags" Target="../tags/tag1510.xml"/><Relationship Id="rId17" Type="http://schemas.openxmlformats.org/officeDocument/2006/relationships/tags" Target="../tags/tag1509.xml"/><Relationship Id="rId16" Type="http://schemas.openxmlformats.org/officeDocument/2006/relationships/tags" Target="../tags/tag1508.xml"/><Relationship Id="rId15" Type="http://schemas.openxmlformats.org/officeDocument/2006/relationships/tags" Target="../tags/tag1507.xml"/><Relationship Id="rId14" Type="http://schemas.openxmlformats.org/officeDocument/2006/relationships/tags" Target="../tags/tag1506.xml"/><Relationship Id="rId13" Type="http://schemas.openxmlformats.org/officeDocument/2006/relationships/tags" Target="../tags/tag1505.xml"/><Relationship Id="rId12" Type="http://schemas.openxmlformats.org/officeDocument/2006/relationships/tags" Target="../tags/tag1504.xml"/><Relationship Id="rId110" Type="http://schemas.openxmlformats.org/officeDocument/2006/relationships/slideLayout" Target="../slideLayouts/slideLayout7.xml"/><Relationship Id="rId11" Type="http://schemas.openxmlformats.org/officeDocument/2006/relationships/tags" Target="../tags/tag1503.xml"/><Relationship Id="rId109" Type="http://schemas.openxmlformats.org/officeDocument/2006/relationships/tags" Target="../tags/tag1601.xml"/><Relationship Id="rId108" Type="http://schemas.openxmlformats.org/officeDocument/2006/relationships/tags" Target="../tags/tag1600.xml"/><Relationship Id="rId107" Type="http://schemas.openxmlformats.org/officeDocument/2006/relationships/tags" Target="../tags/tag1599.xml"/><Relationship Id="rId106" Type="http://schemas.openxmlformats.org/officeDocument/2006/relationships/tags" Target="../tags/tag1598.xml"/><Relationship Id="rId105" Type="http://schemas.openxmlformats.org/officeDocument/2006/relationships/tags" Target="../tags/tag1597.xml"/><Relationship Id="rId104" Type="http://schemas.openxmlformats.org/officeDocument/2006/relationships/tags" Target="../tags/tag1596.xml"/><Relationship Id="rId103" Type="http://schemas.openxmlformats.org/officeDocument/2006/relationships/tags" Target="../tags/tag1595.xml"/><Relationship Id="rId102" Type="http://schemas.openxmlformats.org/officeDocument/2006/relationships/tags" Target="../tags/tag1594.xml"/><Relationship Id="rId101" Type="http://schemas.openxmlformats.org/officeDocument/2006/relationships/tags" Target="../tags/tag1593.xml"/><Relationship Id="rId100" Type="http://schemas.openxmlformats.org/officeDocument/2006/relationships/tags" Target="../tags/tag1592.xml"/><Relationship Id="rId10" Type="http://schemas.openxmlformats.org/officeDocument/2006/relationships/tags" Target="../tags/tag1502.xml"/><Relationship Id="rId1" Type="http://schemas.openxmlformats.org/officeDocument/2006/relationships/tags" Target="../tags/tag1493.xml"/></Relationships>
</file>

<file path=ppt/slides/_rels/slide75.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oleObject" Target="../embeddings/oleObject18.bin"/><Relationship Id="rId7" Type="http://schemas.openxmlformats.org/officeDocument/2006/relationships/tags" Target="../tags/tag1606.xml"/><Relationship Id="rId6" Type="http://schemas.openxmlformats.org/officeDocument/2006/relationships/tags" Target="../tags/tag1605.xml"/><Relationship Id="rId5" Type="http://schemas.openxmlformats.org/officeDocument/2006/relationships/tags" Target="../tags/tag1604.xml"/><Relationship Id="rId4" Type="http://schemas.openxmlformats.org/officeDocument/2006/relationships/image" Target="../media/image111.png"/><Relationship Id="rId3" Type="http://schemas.openxmlformats.org/officeDocument/2006/relationships/oleObject" Target="../embeddings/oleObject17.bin"/><Relationship Id="rId2" Type="http://schemas.openxmlformats.org/officeDocument/2006/relationships/tags" Target="../tags/tag1603.xml"/><Relationship Id="rId15" Type="http://schemas.openxmlformats.org/officeDocument/2006/relationships/vmlDrawing" Target="../drawings/vmlDrawing15.vml"/><Relationship Id="rId14" Type="http://schemas.openxmlformats.org/officeDocument/2006/relationships/slideLayout" Target="../slideLayouts/slideLayout7.xml"/><Relationship Id="rId13" Type="http://schemas.openxmlformats.org/officeDocument/2006/relationships/tags" Target="../tags/tag1610.xml"/><Relationship Id="rId12" Type="http://schemas.openxmlformats.org/officeDocument/2006/relationships/tags" Target="../tags/tag1609.xml"/><Relationship Id="rId11" Type="http://schemas.openxmlformats.org/officeDocument/2006/relationships/tags" Target="../tags/tag1608.xml"/><Relationship Id="rId10" Type="http://schemas.openxmlformats.org/officeDocument/2006/relationships/tags" Target="../tags/tag1607.xml"/><Relationship Id="rId1" Type="http://schemas.openxmlformats.org/officeDocument/2006/relationships/tags" Target="../tags/tag1602.xml"/></Relationships>
</file>

<file path=ppt/slides/_rels/slide76.xml.rels><?xml version="1.0" encoding="UTF-8" standalone="yes"?>
<Relationships xmlns="http://schemas.openxmlformats.org/package/2006/relationships"><Relationship Id="rId99" Type="http://schemas.openxmlformats.org/officeDocument/2006/relationships/tags" Target="../tags/tag1709.xml"/><Relationship Id="rId98" Type="http://schemas.openxmlformats.org/officeDocument/2006/relationships/tags" Target="../tags/tag1708.xml"/><Relationship Id="rId97" Type="http://schemas.openxmlformats.org/officeDocument/2006/relationships/tags" Target="../tags/tag1707.xml"/><Relationship Id="rId96" Type="http://schemas.openxmlformats.org/officeDocument/2006/relationships/tags" Target="../tags/tag1706.xml"/><Relationship Id="rId95" Type="http://schemas.openxmlformats.org/officeDocument/2006/relationships/tags" Target="../tags/tag1705.xml"/><Relationship Id="rId94" Type="http://schemas.openxmlformats.org/officeDocument/2006/relationships/tags" Target="../tags/tag1704.xml"/><Relationship Id="rId93" Type="http://schemas.openxmlformats.org/officeDocument/2006/relationships/tags" Target="../tags/tag1703.xml"/><Relationship Id="rId92" Type="http://schemas.openxmlformats.org/officeDocument/2006/relationships/tags" Target="../tags/tag1702.xml"/><Relationship Id="rId91" Type="http://schemas.openxmlformats.org/officeDocument/2006/relationships/tags" Target="../tags/tag1701.xml"/><Relationship Id="rId90" Type="http://schemas.openxmlformats.org/officeDocument/2006/relationships/tags" Target="../tags/tag1700.xml"/><Relationship Id="rId9" Type="http://schemas.openxmlformats.org/officeDocument/2006/relationships/tags" Target="../tags/tag1619.xml"/><Relationship Id="rId89" Type="http://schemas.openxmlformats.org/officeDocument/2006/relationships/tags" Target="../tags/tag1699.xml"/><Relationship Id="rId88" Type="http://schemas.openxmlformats.org/officeDocument/2006/relationships/tags" Target="../tags/tag1698.xml"/><Relationship Id="rId87" Type="http://schemas.openxmlformats.org/officeDocument/2006/relationships/tags" Target="../tags/tag1697.xml"/><Relationship Id="rId86" Type="http://schemas.openxmlformats.org/officeDocument/2006/relationships/tags" Target="../tags/tag1696.xml"/><Relationship Id="rId85" Type="http://schemas.openxmlformats.org/officeDocument/2006/relationships/tags" Target="../tags/tag1695.xml"/><Relationship Id="rId84" Type="http://schemas.openxmlformats.org/officeDocument/2006/relationships/tags" Target="../tags/tag1694.xml"/><Relationship Id="rId83" Type="http://schemas.openxmlformats.org/officeDocument/2006/relationships/tags" Target="../tags/tag1693.xml"/><Relationship Id="rId82" Type="http://schemas.openxmlformats.org/officeDocument/2006/relationships/tags" Target="../tags/tag1692.xml"/><Relationship Id="rId81" Type="http://schemas.openxmlformats.org/officeDocument/2006/relationships/tags" Target="../tags/tag1691.xml"/><Relationship Id="rId80" Type="http://schemas.openxmlformats.org/officeDocument/2006/relationships/tags" Target="../tags/tag1690.xml"/><Relationship Id="rId8" Type="http://schemas.openxmlformats.org/officeDocument/2006/relationships/tags" Target="../tags/tag1618.xml"/><Relationship Id="rId79" Type="http://schemas.openxmlformats.org/officeDocument/2006/relationships/tags" Target="../tags/tag1689.xml"/><Relationship Id="rId78" Type="http://schemas.openxmlformats.org/officeDocument/2006/relationships/tags" Target="../tags/tag1688.xml"/><Relationship Id="rId77" Type="http://schemas.openxmlformats.org/officeDocument/2006/relationships/tags" Target="../tags/tag1687.xml"/><Relationship Id="rId76" Type="http://schemas.openxmlformats.org/officeDocument/2006/relationships/tags" Target="../tags/tag1686.xml"/><Relationship Id="rId75" Type="http://schemas.openxmlformats.org/officeDocument/2006/relationships/tags" Target="../tags/tag1685.xml"/><Relationship Id="rId74" Type="http://schemas.openxmlformats.org/officeDocument/2006/relationships/tags" Target="../tags/tag1684.xml"/><Relationship Id="rId73" Type="http://schemas.openxmlformats.org/officeDocument/2006/relationships/tags" Target="../tags/tag1683.xml"/><Relationship Id="rId72" Type="http://schemas.openxmlformats.org/officeDocument/2006/relationships/tags" Target="../tags/tag1682.xml"/><Relationship Id="rId71" Type="http://schemas.openxmlformats.org/officeDocument/2006/relationships/tags" Target="../tags/tag1681.xml"/><Relationship Id="rId70" Type="http://schemas.openxmlformats.org/officeDocument/2006/relationships/tags" Target="../tags/tag1680.xml"/><Relationship Id="rId7" Type="http://schemas.openxmlformats.org/officeDocument/2006/relationships/tags" Target="../tags/tag1617.xml"/><Relationship Id="rId69" Type="http://schemas.openxmlformats.org/officeDocument/2006/relationships/tags" Target="../tags/tag1679.xml"/><Relationship Id="rId68" Type="http://schemas.openxmlformats.org/officeDocument/2006/relationships/tags" Target="../tags/tag1678.xml"/><Relationship Id="rId67" Type="http://schemas.openxmlformats.org/officeDocument/2006/relationships/tags" Target="../tags/tag1677.xml"/><Relationship Id="rId66" Type="http://schemas.openxmlformats.org/officeDocument/2006/relationships/tags" Target="../tags/tag1676.xml"/><Relationship Id="rId65" Type="http://schemas.openxmlformats.org/officeDocument/2006/relationships/tags" Target="../tags/tag1675.xml"/><Relationship Id="rId64" Type="http://schemas.openxmlformats.org/officeDocument/2006/relationships/tags" Target="../tags/tag1674.xml"/><Relationship Id="rId63" Type="http://schemas.openxmlformats.org/officeDocument/2006/relationships/tags" Target="../tags/tag1673.xml"/><Relationship Id="rId62" Type="http://schemas.openxmlformats.org/officeDocument/2006/relationships/tags" Target="../tags/tag1672.xml"/><Relationship Id="rId61" Type="http://schemas.openxmlformats.org/officeDocument/2006/relationships/tags" Target="../tags/tag1671.xml"/><Relationship Id="rId60" Type="http://schemas.openxmlformats.org/officeDocument/2006/relationships/tags" Target="../tags/tag1670.xml"/><Relationship Id="rId6" Type="http://schemas.openxmlformats.org/officeDocument/2006/relationships/tags" Target="../tags/tag1616.xml"/><Relationship Id="rId59" Type="http://schemas.openxmlformats.org/officeDocument/2006/relationships/tags" Target="../tags/tag1669.xml"/><Relationship Id="rId58" Type="http://schemas.openxmlformats.org/officeDocument/2006/relationships/tags" Target="../tags/tag1668.xml"/><Relationship Id="rId57" Type="http://schemas.openxmlformats.org/officeDocument/2006/relationships/tags" Target="../tags/tag1667.xml"/><Relationship Id="rId56" Type="http://schemas.openxmlformats.org/officeDocument/2006/relationships/tags" Target="../tags/tag1666.xml"/><Relationship Id="rId55" Type="http://schemas.openxmlformats.org/officeDocument/2006/relationships/tags" Target="../tags/tag1665.xml"/><Relationship Id="rId54" Type="http://schemas.openxmlformats.org/officeDocument/2006/relationships/tags" Target="../tags/tag1664.xml"/><Relationship Id="rId53" Type="http://schemas.openxmlformats.org/officeDocument/2006/relationships/tags" Target="../tags/tag1663.xml"/><Relationship Id="rId52" Type="http://schemas.openxmlformats.org/officeDocument/2006/relationships/tags" Target="../tags/tag1662.xml"/><Relationship Id="rId51" Type="http://schemas.openxmlformats.org/officeDocument/2006/relationships/tags" Target="../tags/tag1661.xml"/><Relationship Id="rId50" Type="http://schemas.openxmlformats.org/officeDocument/2006/relationships/tags" Target="../tags/tag1660.xml"/><Relationship Id="rId5" Type="http://schemas.openxmlformats.org/officeDocument/2006/relationships/tags" Target="../tags/tag1615.xml"/><Relationship Id="rId49" Type="http://schemas.openxmlformats.org/officeDocument/2006/relationships/tags" Target="../tags/tag1659.xml"/><Relationship Id="rId48" Type="http://schemas.openxmlformats.org/officeDocument/2006/relationships/tags" Target="../tags/tag1658.xml"/><Relationship Id="rId47" Type="http://schemas.openxmlformats.org/officeDocument/2006/relationships/tags" Target="../tags/tag1657.xml"/><Relationship Id="rId46" Type="http://schemas.openxmlformats.org/officeDocument/2006/relationships/tags" Target="../tags/tag1656.xml"/><Relationship Id="rId45" Type="http://schemas.openxmlformats.org/officeDocument/2006/relationships/tags" Target="../tags/tag1655.xml"/><Relationship Id="rId44" Type="http://schemas.openxmlformats.org/officeDocument/2006/relationships/tags" Target="../tags/tag1654.xml"/><Relationship Id="rId43" Type="http://schemas.openxmlformats.org/officeDocument/2006/relationships/tags" Target="../tags/tag1653.xml"/><Relationship Id="rId42" Type="http://schemas.openxmlformats.org/officeDocument/2006/relationships/tags" Target="../tags/tag1652.xml"/><Relationship Id="rId41" Type="http://schemas.openxmlformats.org/officeDocument/2006/relationships/tags" Target="../tags/tag1651.xml"/><Relationship Id="rId40" Type="http://schemas.openxmlformats.org/officeDocument/2006/relationships/tags" Target="../tags/tag1650.xml"/><Relationship Id="rId4" Type="http://schemas.openxmlformats.org/officeDocument/2006/relationships/tags" Target="../tags/tag1614.xml"/><Relationship Id="rId39" Type="http://schemas.openxmlformats.org/officeDocument/2006/relationships/tags" Target="../tags/tag1649.xml"/><Relationship Id="rId38" Type="http://schemas.openxmlformats.org/officeDocument/2006/relationships/tags" Target="../tags/tag1648.xml"/><Relationship Id="rId37" Type="http://schemas.openxmlformats.org/officeDocument/2006/relationships/tags" Target="../tags/tag1647.xml"/><Relationship Id="rId36" Type="http://schemas.openxmlformats.org/officeDocument/2006/relationships/tags" Target="../tags/tag1646.xml"/><Relationship Id="rId35" Type="http://schemas.openxmlformats.org/officeDocument/2006/relationships/tags" Target="../tags/tag1645.xml"/><Relationship Id="rId34" Type="http://schemas.openxmlformats.org/officeDocument/2006/relationships/tags" Target="../tags/tag1644.xml"/><Relationship Id="rId33" Type="http://schemas.openxmlformats.org/officeDocument/2006/relationships/tags" Target="../tags/tag1643.xml"/><Relationship Id="rId32" Type="http://schemas.openxmlformats.org/officeDocument/2006/relationships/tags" Target="../tags/tag1642.xml"/><Relationship Id="rId31" Type="http://schemas.openxmlformats.org/officeDocument/2006/relationships/tags" Target="../tags/tag1641.xml"/><Relationship Id="rId30" Type="http://schemas.openxmlformats.org/officeDocument/2006/relationships/tags" Target="../tags/tag1640.xml"/><Relationship Id="rId3" Type="http://schemas.openxmlformats.org/officeDocument/2006/relationships/tags" Target="../tags/tag1613.xml"/><Relationship Id="rId29" Type="http://schemas.openxmlformats.org/officeDocument/2006/relationships/tags" Target="../tags/tag1639.xml"/><Relationship Id="rId28" Type="http://schemas.openxmlformats.org/officeDocument/2006/relationships/tags" Target="../tags/tag1638.xml"/><Relationship Id="rId27" Type="http://schemas.openxmlformats.org/officeDocument/2006/relationships/tags" Target="../tags/tag1637.xml"/><Relationship Id="rId26" Type="http://schemas.openxmlformats.org/officeDocument/2006/relationships/tags" Target="../tags/tag1636.xml"/><Relationship Id="rId25" Type="http://schemas.openxmlformats.org/officeDocument/2006/relationships/tags" Target="../tags/tag1635.xml"/><Relationship Id="rId24" Type="http://schemas.openxmlformats.org/officeDocument/2006/relationships/tags" Target="../tags/tag1634.xml"/><Relationship Id="rId23" Type="http://schemas.openxmlformats.org/officeDocument/2006/relationships/tags" Target="../tags/tag1633.xml"/><Relationship Id="rId22" Type="http://schemas.openxmlformats.org/officeDocument/2006/relationships/tags" Target="../tags/tag1632.xml"/><Relationship Id="rId21" Type="http://schemas.openxmlformats.org/officeDocument/2006/relationships/tags" Target="../tags/tag1631.xml"/><Relationship Id="rId20" Type="http://schemas.openxmlformats.org/officeDocument/2006/relationships/tags" Target="../tags/tag1630.xml"/><Relationship Id="rId2" Type="http://schemas.openxmlformats.org/officeDocument/2006/relationships/tags" Target="../tags/tag1612.xml"/><Relationship Id="rId19" Type="http://schemas.openxmlformats.org/officeDocument/2006/relationships/tags" Target="../tags/tag1629.xml"/><Relationship Id="rId18" Type="http://schemas.openxmlformats.org/officeDocument/2006/relationships/tags" Target="../tags/tag1628.xml"/><Relationship Id="rId17" Type="http://schemas.openxmlformats.org/officeDocument/2006/relationships/tags" Target="../tags/tag1627.xml"/><Relationship Id="rId16" Type="http://schemas.openxmlformats.org/officeDocument/2006/relationships/tags" Target="../tags/tag1626.xml"/><Relationship Id="rId15" Type="http://schemas.openxmlformats.org/officeDocument/2006/relationships/tags" Target="../tags/tag1625.xml"/><Relationship Id="rId14" Type="http://schemas.openxmlformats.org/officeDocument/2006/relationships/tags" Target="../tags/tag1624.xml"/><Relationship Id="rId13" Type="http://schemas.openxmlformats.org/officeDocument/2006/relationships/tags" Target="../tags/tag1623.xml"/><Relationship Id="rId12" Type="http://schemas.openxmlformats.org/officeDocument/2006/relationships/tags" Target="../tags/tag1622.xml"/><Relationship Id="rId11" Type="http://schemas.openxmlformats.org/officeDocument/2006/relationships/tags" Target="../tags/tag1621.xml"/><Relationship Id="rId108" Type="http://schemas.openxmlformats.org/officeDocument/2006/relationships/slideLayout" Target="../slideLayouts/slideLayout7.xml"/><Relationship Id="rId107" Type="http://schemas.openxmlformats.org/officeDocument/2006/relationships/tags" Target="../tags/tag1717.xml"/><Relationship Id="rId106" Type="http://schemas.openxmlformats.org/officeDocument/2006/relationships/tags" Target="../tags/tag1716.xml"/><Relationship Id="rId105" Type="http://schemas.openxmlformats.org/officeDocument/2006/relationships/tags" Target="../tags/tag1715.xml"/><Relationship Id="rId104" Type="http://schemas.openxmlformats.org/officeDocument/2006/relationships/tags" Target="../tags/tag1714.xml"/><Relationship Id="rId103" Type="http://schemas.openxmlformats.org/officeDocument/2006/relationships/tags" Target="../tags/tag1713.xml"/><Relationship Id="rId102" Type="http://schemas.openxmlformats.org/officeDocument/2006/relationships/tags" Target="../tags/tag1712.xml"/><Relationship Id="rId101" Type="http://schemas.openxmlformats.org/officeDocument/2006/relationships/tags" Target="../tags/tag1711.xml"/><Relationship Id="rId100" Type="http://schemas.openxmlformats.org/officeDocument/2006/relationships/tags" Target="../tags/tag1710.xml"/><Relationship Id="rId10" Type="http://schemas.openxmlformats.org/officeDocument/2006/relationships/tags" Target="../tags/tag1620.xml"/><Relationship Id="rId1" Type="http://schemas.openxmlformats.org/officeDocument/2006/relationships/tags" Target="../tags/tag1611.xml"/></Relationships>
</file>

<file path=ppt/slides/_rels/slide77.xml.rels><?xml version="1.0" encoding="UTF-8" standalone="yes"?>
<Relationships xmlns="http://schemas.openxmlformats.org/package/2006/relationships"><Relationship Id="rId99" Type="http://schemas.openxmlformats.org/officeDocument/2006/relationships/tags" Target="../tags/tag1816.xml"/><Relationship Id="rId98" Type="http://schemas.openxmlformats.org/officeDocument/2006/relationships/tags" Target="../tags/tag1815.xml"/><Relationship Id="rId97" Type="http://schemas.openxmlformats.org/officeDocument/2006/relationships/tags" Target="../tags/tag1814.xml"/><Relationship Id="rId96" Type="http://schemas.openxmlformats.org/officeDocument/2006/relationships/tags" Target="../tags/tag1813.xml"/><Relationship Id="rId95" Type="http://schemas.openxmlformats.org/officeDocument/2006/relationships/tags" Target="../tags/tag1812.xml"/><Relationship Id="rId94" Type="http://schemas.openxmlformats.org/officeDocument/2006/relationships/tags" Target="../tags/tag1811.xml"/><Relationship Id="rId93" Type="http://schemas.openxmlformats.org/officeDocument/2006/relationships/tags" Target="../tags/tag1810.xml"/><Relationship Id="rId92" Type="http://schemas.openxmlformats.org/officeDocument/2006/relationships/tags" Target="../tags/tag1809.xml"/><Relationship Id="rId91" Type="http://schemas.openxmlformats.org/officeDocument/2006/relationships/tags" Target="../tags/tag1808.xml"/><Relationship Id="rId90" Type="http://schemas.openxmlformats.org/officeDocument/2006/relationships/tags" Target="../tags/tag1807.xml"/><Relationship Id="rId9" Type="http://schemas.openxmlformats.org/officeDocument/2006/relationships/tags" Target="../tags/tag1726.xml"/><Relationship Id="rId89" Type="http://schemas.openxmlformats.org/officeDocument/2006/relationships/tags" Target="../tags/tag1806.xml"/><Relationship Id="rId88" Type="http://schemas.openxmlformats.org/officeDocument/2006/relationships/tags" Target="../tags/tag1805.xml"/><Relationship Id="rId87" Type="http://schemas.openxmlformats.org/officeDocument/2006/relationships/tags" Target="../tags/tag1804.xml"/><Relationship Id="rId86" Type="http://schemas.openxmlformats.org/officeDocument/2006/relationships/tags" Target="../tags/tag1803.xml"/><Relationship Id="rId85" Type="http://schemas.openxmlformats.org/officeDocument/2006/relationships/tags" Target="../tags/tag1802.xml"/><Relationship Id="rId84" Type="http://schemas.openxmlformats.org/officeDocument/2006/relationships/tags" Target="../tags/tag1801.xml"/><Relationship Id="rId83" Type="http://schemas.openxmlformats.org/officeDocument/2006/relationships/tags" Target="../tags/tag1800.xml"/><Relationship Id="rId82" Type="http://schemas.openxmlformats.org/officeDocument/2006/relationships/tags" Target="../tags/tag1799.xml"/><Relationship Id="rId81" Type="http://schemas.openxmlformats.org/officeDocument/2006/relationships/tags" Target="../tags/tag1798.xml"/><Relationship Id="rId80" Type="http://schemas.openxmlformats.org/officeDocument/2006/relationships/tags" Target="../tags/tag1797.xml"/><Relationship Id="rId8" Type="http://schemas.openxmlformats.org/officeDocument/2006/relationships/tags" Target="../tags/tag1725.xml"/><Relationship Id="rId79" Type="http://schemas.openxmlformats.org/officeDocument/2006/relationships/tags" Target="../tags/tag1796.xml"/><Relationship Id="rId78" Type="http://schemas.openxmlformats.org/officeDocument/2006/relationships/tags" Target="../tags/tag1795.xml"/><Relationship Id="rId77" Type="http://schemas.openxmlformats.org/officeDocument/2006/relationships/tags" Target="../tags/tag1794.xml"/><Relationship Id="rId76" Type="http://schemas.openxmlformats.org/officeDocument/2006/relationships/tags" Target="../tags/tag1793.xml"/><Relationship Id="rId75" Type="http://schemas.openxmlformats.org/officeDocument/2006/relationships/tags" Target="../tags/tag1792.xml"/><Relationship Id="rId74" Type="http://schemas.openxmlformats.org/officeDocument/2006/relationships/tags" Target="../tags/tag1791.xml"/><Relationship Id="rId73" Type="http://schemas.openxmlformats.org/officeDocument/2006/relationships/tags" Target="../tags/tag1790.xml"/><Relationship Id="rId72" Type="http://schemas.openxmlformats.org/officeDocument/2006/relationships/tags" Target="../tags/tag1789.xml"/><Relationship Id="rId71" Type="http://schemas.openxmlformats.org/officeDocument/2006/relationships/tags" Target="../tags/tag1788.xml"/><Relationship Id="rId70" Type="http://schemas.openxmlformats.org/officeDocument/2006/relationships/tags" Target="../tags/tag1787.xml"/><Relationship Id="rId7" Type="http://schemas.openxmlformats.org/officeDocument/2006/relationships/tags" Target="../tags/tag1724.xml"/><Relationship Id="rId69" Type="http://schemas.openxmlformats.org/officeDocument/2006/relationships/tags" Target="../tags/tag1786.xml"/><Relationship Id="rId68" Type="http://schemas.openxmlformats.org/officeDocument/2006/relationships/tags" Target="../tags/tag1785.xml"/><Relationship Id="rId67" Type="http://schemas.openxmlformats.org/officeDocument/2006/relationships/tags" Target="../tags/tag1784.xml"/><Relationship Id="rId66" Type="http://schemas.openxmlformats.org/officeDocument/2006/relationships/tags" Target="../tags/tag1783.xml"/><Relationship Id="rId65" Type="http://schemas.openxmlformats.org/officeDocument/2006/relationships/tags" Target="../tags/tag1782.xml"/><Relationship Id="rId64" Type="http://schemas.openxmlformats.org/officeDocument/2006/relationships/tags" Target="../tags/tag1781.xml"/><Relationship Id="rId63" Type="http://schemas.openxmlformats.org/officeDocument/2006/relationships/tags" Target="../tags/tag1780.xml"/><Relationship Id="rId62" Type="http://schemas.openxmlformats.org/officeDocument/2006/relationships/tags" Target="../tags/tag1779.xml"/><Relationship Id="rId61" Type="http://schemas.openxmlformats.org/officeDocument/2006/relationships/tags" Target="../tags/tag1778.xml"/><Relationship Id="rId60" Type="http://schemas.openxmlformats.org/officeDocument/2006/relationships/tags" Target="../tags/tag1777.xml"/><Relationship Id="rId6" Type="http://schemas.openxmlformats.org/officeDocument/2006/relationships/tags" Target="../tags/tag1723.xml"/><Relationship Id="rId59" Type="http://schemas.openxmlformats.org/officeDocument/2006/relationships/tags" Target="../tags/tag1776.xml"/><Relationship Id="rId58" Type="http://schemas.openxmlformats.org/officeDocument/2006/relationships/tags" Target="../tags/tag1775.xml"/><Relationship Id="rId57" Type="http://schemas.openxmlformats.org/officeDocument/2006/relationships/tags" Target="../tags/tag1774.xml"/><Relationship Id="rId56" Type="http://schemas.openxmlformats.org/officeDocument/2006/relationships/tags" Target="../tags/tag1773.xml"/><Relationship Id="rId55" Type="http://schemas.openxmlformats.org/officeDocument/2006/relationships/tags" Target="../tags/tag1772.xml"/><Relationship Id="rId54" Type="http://schemas.openxmlformats.org/officeDocument/2006/relationships/tags" Target="../tags/tag1771.xml"/><Relationship Id="rId53" Type="http://schemas.openxmlformats.org/officeDocument/2006/relationships/tags" Target="../tags/tag1770.xml"/><Relationship Id="rId52" Type="http://schemas.openxmlformats.org/officeDocument/2006/relationships/tags" Target="../tags/tag1769.xml"/><Relationship Id="rId51" Type="http://schemas.openxmlformats.org/officeDocument/2006/relationships/tags" Target="../tags/tag1768.xml"/><Relationship Id="rId50" Type="http://schemas.openxmlformats.org/officeDocument/2006/relationships/tags" Target="../tags/tag1767.xml"/><Relationship Id="rId5" Type="http://schemas.openxmlformats.org/officeDocument/2006/relationships/tags" Target="../tags/tag1722.xml"/><Relationship Id="rId49" Type="http://schemas.openxmlformats.org/officeDocument/2006/relationships/tags" Target="../tags/tag1766.xml"/><Relationship Id="rId48" Type="http://schemas.openxmlformats.org/officeDocument/2006/relationships/tags" Target="../tags/tag1765.xml"/><Relationship Id="rId47" Type="http://schemas.openxmlformats.org/officeDocument/2006/relationships/tags" Target="../tags/tag1764.xml"/><Relationship Id="rId46" Type="http://schemas.openxmlformats.org/officeDocument/2006/relationships/tags" Target="../tags/tag1763.xml"/><Relationship Id="rId45" Type="http://schemas.openxmlformats.org/officeDocument/2006/relationships/tags" Target="../tags/tag1762.xml"/><Relationship Id="rId44" Type="http://schemas.openxmlformats.org/officeDocument/2006/relationships/tags" Target="../tags/tag1761.xml"/><Relationship Id="rId43" Type="http://schemas.openxmlformats.org/officeDocument/2006/relationships/tags" Target="../tags/tag1760.xml"/><Relationship Id="rId42" Type="http://schemas.openxmlformats.org/officeDocument/2006/relationships/tags" Target="../tags/tag1759.xml"/><Relationship Id="rId41" Type="http://schemas.openxmlformats.org/officeDocument/2006/relationships/tags" Target="../tags/tag1758.xml"/><Relationship Id="rId40" Type="http://schemas.openxmlformats.org/officeDocument/2006/relationships/tags" Target="../tags/tag1757.xml"/><Relationship Id="rId4" Type="http://schemas.openxmlformats.org/officeDocument/2006/relationships/tags" Target="../tags/tag1721.xml"/><Relationship Id="rId39" Type="http://schemas.openxmlformats.org/officeDocument/2006/relationships/tags" Target="../tags/tag1756.xml"/><Relationship Id="rId38" Type="http://schemas.openxmlformats.org/officeDocument/2006/relationships/tags" Target="../tags/tag1755.xml"/><Relationship Id="rId37" Type="http://schemas.openxmlformats.org/officeDocument/2006/relationships/tags" Target="../tags/tag1754.xml"/><Relationship Id="rId36" Type="http://schemas.openxmlformats.org/officeDocument/2006/relationships/tags" Target="../tags/tag1753.xml"/><Relationship Id="rId35" Type="http://schemas.openxmlformats.org/officeDocument/2006/relationships/tags" Target="../tags/tag1752.xml"/><Relationship Id="rId34" Type="http://schemas.openxmlformats.org/officeDocument/2006/relationships/tags" Target="../tags/tag1751.xml"/><Relationship Id="rId33" Type="http://schemas.openxmlformats.org/officeDocument/2006/relationships/tags" Target="../tags/tag1750.xml"/><Relationship Id="rId32" Type="http://schemas.openxmlformats.org/officeDocument/2006/relationships/tags" Target="../tags/tag1749.xml"/><Relationship Id="rId31" Type="http://schemas.openxmlformats.org/officeDocument/2006/relationships/tags" Target="../tags/tag1748.xml"/><Relationship Id="rId30" Type="http://schemas.openxmlformats.org/officeDocument/2006/relationships/tags" Target="../tags/tag1747.xml"/><Relationship Id="rId3" Type="http://schemas.openxmlformats.org/officeDocument/2006/relationships/tags" Target="../tags/tag1720.xml"/><Relationship Id="rId29" Type="http://schemas.openxmlformats.org/officeDocument/2006/relationships/tags" Target="../tags/tag1746.xml"/><Relationship Id="rId28" Type="http://schemas.openxmlformats.org/officeDocument/2006/relationships/tags" Target="../tags/tag1745.xml"/><Relationship Id="rId27" Type="http://schemas.openxmlformats.org/officeDocument/2006/relationships/tags" Target="../tags/tag1744.xml"/><Relationship Id="rId26" Type="http://schemas.openxmlformats.org/officeDocument/2006/relationships/tags" Target="../tags/tag1743.xml"/><Relationship Id="rId25" Type="http://schemas.openxmlformats.org/officeDocument/2006/relationships/tags" Target="../tags/tag1742.xml"/><Relationship Id="rId24" Type="http://schemas.openxmlformats.org/officeDocument/2006/relationships/tags" Target="../tags/tag1741.xml"/><Relationship Id="rId23" Type="http://schemas.openxmlformats.org/officeDocument/2006/relationships/tags" Target="../tags/tag1740.xml"/><Relationship Id="rId22" Type="http://schemas.openxmlformats.org/officeDocument/2006/relationships/tags" Target="../tags/tag1739.xml"/><Relationship Id="rId21" Type="http://schemas.openxmlformats.org/officeDocument/2006/relationships/tags" Target="../tags/tag1738.xml"/><Relationship Id="rId20" Type="http://schemas.openxmlformats.org/officeDocument/2006/relationships/tags" Target="../tags/tag1737.xml"/><Relationship Id="rId2" Type="http://schemas.openxmlformats.org/officeDocument/2006/relationships/tags" Target="../tags/tag1719.xml"/><Relationship Id="rId19" Type="http://schemas.openxmlformats.org/officeDocument/2006/relationships/tags" Target="../tags/tag1736.xml"/><Relationship Id="rId187" Type="http://schemas.openxmlformats.org/officeDocument/2006/relationships/slideLayout" Target="../slideLayouts/slideLayout7.xml"/><Relationship Id="rId186" Type="http://schemas.openxmlformats.org/officeDocument/2006/relationships/tags" Target="../tags/tag1903.xml"/><Relationship Id="rId185" Type="http://schemas.openxmlformats.org/officeDocument/2006/relationships/tags" Target="../tags/tag1902.xml"/><Relationship Id="rId184" Type="http://schemas.openxmlformats.org/officeDocument/2006/relationships/tags" Target="../tags/tag1901.xml"/><Relationship Id="rId183" Type="http://schemas.openxmlformats.org/officeDocument/2006/relationships/tags" Target="../tags/tag1900.xml"/><Relationship Id="rId182" Type="http://schemas.openxmlformats.org/officeDocument/2006/relationships/tags" Target="../tags/tag1899.xml"/><Relationship Id="rId181" Type="http://schemas.openxmlformats.org/officeDocument/2006/relationships/tags" Target="../tags/tag1898.xml"/><Relationship Id="rId180" Type="http://schemas.openxmlformats.org/officeDocument/2006/relationships/tags" Target="../tags/tag1897.xml"/><Relationship Id="rId18" Type="http://schemas.openxmlformats.org/officeDocument/2006/relationships/tags" Target="../tags/tag1735.xml"/><Relationship Id="rId179" Type="http://schemas.openxmlformats.org/officeDocument/2006/relationships/tags" Target="../tags/tag1896.xml"/><Relationship Id="rId178" Type="http://schemas.openxmlformats.org/officeDocument/2006/relationships/tags" Target="../tags/tag1895.xml"/><Relationship Id="rId177" Type="http://schemas.openxmlformats.org/officeDocument/2006/relationships/tags" Target="../tags/tag1894.xml"/><Relationship Id="rId176" Type="http://schemas.openxmlformats.org/officeDocument/2006/relationships/tags" Target="../tags/tag1893.xml"/><Relationship Id="rId175" Type="http://schemas.openxmlformats.org/officeDocument/2006/relationships/tags" Target="../tags/tag1892.xml"/><Relationship Id="rId174" Type="http://schemas.openxmlformats.org/officeDocument/2006/relationships/tags" Target="../tags/tag1891.xml"/><Relationship Id="rId173" Type="http://schemas.openxmlformats.org/officeDocument/2006/relationships/tags" Target="../tags/tag1890.xml"/><Relationship Id="rId172" Type="http://schemas.openxmlformats.org/officeDocument/2006/relationships/tags" Target="../tags/tag1889.xml"/><Relationship Id="rId171" Type="http://schemas.openxmlformats.org/officeDocument/2006/relationships/tags" Target="../tags/tag1888.xml"/><Relationship Id="rId170" Type="http://schemas.openxmlformats.org/officeDocument/2006/relationships/tags" Target="../tags/tag1887.xml"/><Relationship Id="rId17" Type="http://schemas.openxmlformats.org/officeDocument/2006/relationships/tags" Target="../tags/tag1734.xml"/><Relationship Id="rId169" Type="http://schemas.openxmlformats.org/officeDocument/2006/relationships/tags" Target="../tags/tag1886.xml"/><Relationship Id="rId168" Type="http://schemas.openxmlformats.org/officeDocument/2006/relationships/tags" Target="../tags/tag1885.xml"/><Relationship Id="rId167" Type="http://schemas.openxmlformats.org/officeDocument/2006/relationships/tags" Target="../tags/tag1884.xml"/><Relationship Id="rId166" Type="http://schemas.openxmlformats.org/officeDocument/2006/relationships/tags" Target="../tags/tag1883.xml"/><Relationship Id="rId165" Type="http://schemas.openxmlformats.org/officeDocument/2006/relationships/tags" Target="../tags/tag1882.xml"/><Relationship Id="rId164" Type="http://schemas.openxmlformats.org/officeDocument/2006/relationships/tags" Target="../tags/tag1881.xml"/><Relationship Id="rId163" Type="http://schemas.openxmlformats.org/officeDocument/2006/relationships/tags" Target="../tags/tag1880.xml"/><Relationship Id="rId162" Type="http://schemas.openxmlformats.org/officeDocument/2006/relationships/tags" Target="../tags/tag1879.xml"/><Relationship Id="rId161" Type="http://schemas.openxmlformats.org/officeDocument/2006/relationships/tags" Target="../tags/tag1878.xml"/><Relationship Id="rId160" Type="http://schemas.openxmlformats.org/officeDocument/2006/relationships/tags" Target="../tags/tag1877.xml"/><Relationship Id="rId16" Type="http://schemas.openxmlformats.org/officeDocument/2006/relationships/tags" Target="../tags/tag1733.xml"/><Relationship Id="rId159" Type="http://schemas.openxmlformats.org/officeDocument/2006/relationships/tags" Target="../tags/tag1876.xml"/><Relationship Id="rId158" Type="http://schemas.openxmlformats.org/officeDocument/2006/relationships/tags" Target="../tags/tag1875.xml"/><Relationship Id="rId157" Type="http://schemas.openxmlformats.org/officeDocument/2006/relationships/tags" Target="../tags/tag1874.xml"/><Relationship Id="rId156" Type="http://schemas.openxmlformats.org/officeDocument/2006/relationships/tags" Target="../tags/tag1873.xml"/><Relationship Id="rId155" Type="http://schemas.openxmlformats.org/officeDocument/2006/relationships/tags" Target="../tags/tag1872.xml"/><Relationship Id="rId154" Type="http://schemas.openxmlformats.org/officeDocument/2006/relationships/tags" Target="../tags/tag1871.xml"/><Relationship Id="rId153" Type="http://schemas.openxmlformats.org/officeDocument/2006/relationships/tags" Target="../tags/tag1870.xml"/><Relationship Id="rId152" Type="http://schemas.openxmlformats.org/officeDocument/2006/relationships/tags" Target="../tags/tag1869.xml"/><Relationship Id="rId151" Type="http://schemas.openxmlformats.org/officeDocument/2006/relationships/tags" Target="../tags/tag1868.xml"/><Relationship Id="rId150" Type="http://schemas.openxmlformats.org/officeDocument/2006/relationships/tags" Target="../tags/tag1867.xml"/><Relationship Id="rId15" Type="http://schemas.openxmlformats.org/officeDocument/2006/relationships/tags" Target="../tags/tag1732.xml"/><Relationship Id="rId149" Type="http://schemas.openxmlformats.org/officeDocument/2006/relationships/tags" Target="../tags/tag1866.xml"/><Relationship Id="rId148" Type="http://schemas.openxmlformats.org/officeDocument/2006/relationships/tags" Target="../tags/tag1865.xml"/><Relationship Id="rId147" Type="http://schemas.openxmlformats.org/officeDocument/2006/relationships/tags" Target="../tags/tag1864.xml"/><Relationship Id="rId146" Type="http://schemas.openxmlformats.org/officeDocument/2006/relationships/tags" Target="../tags/tag1863.xml"/><Relationship Id="rId145" Type="http://schemas.openxmlformats.org/officeDocument/2006/relationships/tags" Target="../tags/tag1862.xml"/><Relationship Id="rId144" Type="http://schemas.openxmlformats.org/officeDocument/2006/relationships/tags" Target="../tags/tag1861.xml"/><Relationship Id="rId143" Type="http://schemas.openxmlformats.org/officeDocument/2006/relationships/tags" Target="../tags/tag1860.xml"/><Relationship Id="rId142" Type="http://schemas.openxmlformats.org/officeDocument/2006/relationships/tags" Target="../tags/tag1859.xml"/><Relationship Id="rId141" Type="http://schemas.openxmlformats.org/officeDocument/2006/relationships/tags" Target="../tags/tag1858.xml"/><Relationship Id="rId140" Type="http://schemas.openxmlformats.org/officeDocument/2006/relationships/tags" Target="../tags/tag1857.xml"/><Relationship Id="rId14" Type="http://schemas.openxmlformats.org/officeDocument/2006/relationships/tags" Target="../tags/tag1731.xml"/><Relationship Id="rId139" Type="http://schemas.openxmlformats.org/officeDocument/2006/relationships/tags" Target="../tags/tag1856.xml"/><Relationship Id="rId138" Type="http://schemas.openxmlformats.org/officeDocument/2006/relationships/tags" Target="../tags/tag1855.xml"/><Relationship Id="rId137" Type="http://schemas.openxmlformats.org/officeDocument/2006/relationships/tags" Target="../tags/tag1854.xml"/><Relationship Id="rId136" Type="http://schemas.openxmlformats.org/officeDocument/2006/relationships/tags" Target="../tags/tag1853.xml"/><Relationship Id="rId135" Type="http://schemas.openxmlformats.org/officeDocument/2006/relationships/tags" Target="../tags/tag1852.xml"/><Relationship Id="rId134" Type="http://schemas.openxmlformats.org/officeDocument/2006/relationships/tags" Target="../tags/tag1851.xml"/><Relationship Id="rId133" Type="http://schemas.openxmlformats.org/officeDocument/2006/relationships/tags" Target="../tags/tag1850.xml"/><Relationship Id="rId132" Type="http://schemas.openxmlformats.org/officeDocument/2006/relationships/tags" Target="../tags/tag1849.xml"/><Relationship Id="rId131" Type="http://schemas.openxmlformats.org/officeDocument/2006/relationships/tags" Target="../tags/tag1848.xml"/><Relationship Id="rId130" Type="http://schemas.openxmlformats.org/officeDocument/2006/relationships/tags" Target="../tags/tag1847.xml"/><Relationship Id="rId13" Type="http://schemas.openxmlformats.org/officeDocument/2006/relationships/tags" Target="../tags/tag1730.xml"/><Relationship Id="rId129" Type="http://schemas.openxmlformats.org/officeDocument/2006/relationships/tags" Target="../tags/tag1846.xml"/><Relationship Id="rId128" Type="http://schemas.openxmlformats.org/officeDocument/2006/relationships/tags" Target="../tags/tag1845.xml"/><Relationship Id="rId127" Type="http://schemas.openxmlformats.org/officeDocument/2006/relationships/tags" Target="../tags/tag1844.xml"/><Relationship Id="rId126" Type="http://schemas.openxmlformats.org/officeDocument/2006/relationships/tags" Target="../tags/tag1843.xml"/><Relationship Id="rId125" Type="http://schemas.openxmlformats.org/officeDocument/2006/relationships/tags" Target="../tags/tag1842.xml"/><Relationship Id="rId124" Type="http://schemas.openxmlformats.org/officeDocument/2006/relationships/tags" Target="../tags/tag1841.xml"/><Relationship Id="rId123" Type="http://schemas.openxmlformats.org/officeDocument/2006/relationships/tags" Target="../tags/tag1840.xml"/><Relationship Id="rId122" Type="http://schemas.openxmlformats.org/officeDocument/2006/relationships/tags" Target="../tags/tag1839.xml"/><Relationship Id="rId121" Type="http://schemas.openxmlformats.org/officeDocument/2006/relationships/tags" Target="../tags/tag1838.xml"/><Relationship Id="rId120" Type="http://schemas.openxmlformats.org/officeDocument/2006/relationships/tags" Target="../tags/tag1837.xml"/><Relationship Id="rId12" Type="http://schemas.openxmlformats.org/officeDocument/2006/relationships/tags" Target="../tags/tag1729.xml"/><Relationship Id="rId119" Type="http://schemas.openxmlformats.org/officeDocument/2006/relationships/tags" Target="../tags/tag1836.xml"/><Relationship Id="rId118" Type="http://schemas.openxmlformats.org/officeDocument/2006/relationships/tags" Target="../tags/tag1835.xml"/><Relationship Id="rId117" Type="http://schemas.openxmlformats.org/officeDocument/2006/relationships/tags" Target="../tags/tag1834.xml"/><Relationship Id="rId116" Type="http://schemas.openxmlformats.org/officeDocument/2006/relationships/tags" Target="../tags/tag1833.xml"/><Relationship Id="rId115" Type="http://schemas.openxmlformats.org/officeDocument/2006/relationships/tags" Target="../tags/tag1832.xml"/><Relationship Id="rId114" Type="http://schemas.openxmlformats.org/officeDocument/2006/relationships/tags" Target="../tags/tag1831.xml"/><Relationship Id="rId113" Type="http://schemas.openxmlformats.org/officeDocument/2006/relationships/tags" Target="../tags/tag1830.xml"/><Relationship Id="rId112" Type="http://schemas.openxmlformats.org/officeDocument/2006/relationships/tags" Target="../tags/tag1829.xml"/><Relationship Id="rId111" Type="http://schemas.openxmlformats.org/officeDocument/2006/relationships/tags" Target="../tags/tag1828.xml"/><Relationship Id="rId110" Type="http://schemas.openxmlformats.org/officeDocument/2006/relationships/tags" Target="../tags/tag1827.xml"/><Relationship Id="rId11" Type="http://schemas.openxmlformats.org/officeDocument/2006/relationships/tags" Target="../tags/tag1728.xml"/><Relationship Id="rId109" Type="http://schemas.openxmlformats.org/officeDocument/2006/relationships/tags" Target="../tags/tag1826.xml"/><Relationship Id="rId108" Type="http://schemas.openxmlformats.org/officeDocument/2006/relationships/tags" Target="../tags/tag1825.xml"/><Relationship Id="rId107" Type="http://schemas.openxmlformats.org/officeDocument/2006/relationships/tags" Target="../tags/tag1824.xml"/><Relationship Id="rId106" Type="http://schemas.openxmlformats.org/officeDocument/2006/relationships/tags" Target="../tags/tag1823.xml"/><Relationship Id="rId105" Type="http://schemas.openxmlformats.org/officeDocument/2006/relationships/tags" Target="../tags/tag1822.xml"/><Relationship Id="rId104" Type="http://schemas.openxmlformats.org/officeDocument/2006/relationships/tags" Target="../tags/tag1821.xml"/><Relationship Id="rId103" Type="http://schemas.openxmlformats.org/officeDocument/2006/relationships/tags" Target="../tags/tag1820.xml"/><Relationship Id="rId102" Type="http://schemas.openxmlformats.org/officeDocument/2006/relationships/tags" Target="../tags/tag1819.xml"/><Relationship Id="rId101" Type="http://schemas.openxmlformats.org/officeDocument/2006/relationships/tags" Target="../tags/tag1818.xml"/><Relationship Id="rId100" Type="http://schemas.openxmlformats.org/officeDocument/2006/relationships/tags" Target="../tags/tag1817.xml"/><Relationship Id="rId10" Type="http://schemas.openxmlformats.org/officeDocument/2006/relationships/tags" Target="../tags/tag1727.xml"/><Relationship Id="rId1" Type="http://schemas.openxmlformats.org/officeDocument/2006/relationships/tags" Target="../tags/tag1718.xml"/></Relationships>
</file>

<file path=ppt/slides/_rels/slide78.xml.rels><?xml version="1.0" encoding="UTF-8" standalone="yes"?>
<Relationships xmlns="http://schemas.openxmlformats.org/package/2006/relationships"><Relationship Id="rId99" Type="http://schemas.openxmlformats.org/officeDocument/2006/relationships/tags" Target="../tags/tag2002.xml"/><Relationship Id="rId98" Type="http://schemas.openxmlformats.org/officeDocument/2006/relationships/tags" Target="../tags/tag2001.xml"/><Relationship Id="rId97" Type="http://schemas.openxmlformats.org/officeDocument/2006/relationships/tags" Target="../tags/tag2000.xml"/><Relationship Id="rId96" Type="http://schemas.openxmlformats.org/officeDocument/2006/relationships/tags" Target="../tags/tag1999.xml"/><Relationship Id="rId95" Type="http://schemas.openxmlformats.org/officeDocument/2006/relationships/tags" Target="../tags/tag1998.xml"/><Relationship Id="rId94" Type="http://schemas.openxmlformats.org/officeDocument/2006/relationships/tags" Target="../tags/tag1997.xml"/><Relationship Id="rId93" Type="http://schemas.openxmlformats.org/officeDocument/2006/relationships/tags" Target="../tags/tag1996.xml"/><Relationship Id="rId92" Type="http://schemas.openxmlformats.org/officeDocument/2006/relationships/tags" Target="../tags/tag1995.xml"/><Relationship Id="rId91" Type="http://schemas.openxmlformats.org/officeDocument/2006/relationships/tags" Target="../tags/tag1994.xml"/><Relationship Id="rId90" Type="http://schemas.openxmlformats.org/officeDocument/2006/relationships/tags" Target="../tags/tag1993.xml"/><Relationship Id="rId9" Type="http://schemas.openxmlformats.org/officeDocument/2006/relationships/tags" Target="../tags/tag1912.xml"/><Relationship Id="rId89" Type="http://schemas.openxmlformats.org/officeDocument/2006/relationships/tags" Target="../tags/tag1992.xml"/><Relationship Id="rId88" Type="http://schemas.openxmlformats.org/officeDocument/2006/relationships/tags" Target="../tags/tag1991.xml"/><Relationship Id="rId87" Type="http://schemas.openxmlformats.org/officeDocument/2006/relationships/tags" Target="../tags/tag1990.xml"/><Relationship Id="rId86" Type="http://schemas.openxmlformats.org/officeDocument/2006/relationships/tags" Target="../tags/tag1989.xml"/><Relationship Id="rId85" Type="http://schemas.openxmlformats.org/officeDocument/2006/relationships/tags" Target="../tags/tag1988.xml"/><Relationship Id="rId84" Type="http://schemas.openxmlformats.org/officeDocument/2006/relationships/tags" Target="../tags/tag1987.xml"/><Relationship Id="rId83" Type="http://schemas.openxmlformats.org/officeDocument/2006/relationships/tags" Target="../tags/tag1986.xml"/><Relationship Id="rId82" Type="http://schemas.openxmlformats.org/officeDocument/2006/relationships/tags" Target="../tags/tag1985.xml"/><Relationship Id="rId81" Type="http://schemas.openxmlformats.org/officeDocument/2006/relationships/tags" Target="../tags/tag1984.xml"/><Relationship Id="rId80" Type="http://schemas.openxmlformats.org/officeDocument/2006/relationships/tags" Target="../tags/tag1983.xml"/><Relationship Id="rId8" Type="http://schemas.openxmlformats.org/officeDocument/2006/relationships/tags" Target="../tags/tag1911.xml"/><Relationship Id="rId79" Type="http://schemas.openxmlformats.org/officeDocument/2006/relationships/tags" Target="../tags/tag1982.xml"/><Relationship Id="rId78" Type="http://schemas.openxmlformats.org/officeDocument/2006/relationships/tags" Target="../tags/tag1981.xml"/><Relationship Id="rId77" Type="http://schemas.openxmlformats.org/officeDocument/2006/relationships/tags" Target="../tags/tag1980.xml"/><Relationship Id="rId76" Type="http://schemas.openxmlformats.org/officeDocument/2006/relationships/tags" Target="../tags/tag1979.xml"/><Relationship Id="rId75" Type="http://schemas.openxmlformats.org/officeDocument/2006/relationships/tags" Target="../tags/tag1978.xml"/><Relationship Id="rId74" Type="http://schemas.openxmlformats.org/officeDocument/2006/relationships/tags" Target="../tags/tag1977.xml"/><Relationship Id="rId73" Type="http://schemas.openxmlformats.org/officeDocument/2006/relationships/tags" Target="../tags/tag1976.xml"/><Relationship Id="rId72" Type="http://schemas.openxmlformats.org/officeDocument/2006/relationships/tags" Target="../tags/tag1975.xml"/><Relationship Id="rId71" Type="http://schemas.openxmlformats.org/officeDocument/2006/relationships/tags" Target="../tags/tag1974.xml"/><Relationship Id="rId70" Type="http://schemas.openxmlformats.org/officeDocument/2006/relationships/tags" Target="../tags/tag1973.xml"/><Relationship Id="rId7" Type="http://schemas.openxmlformats.org/officeDocument/2006/relationships/tags" Target="../tags/tag1910.xml"/><Relationship Id="rId69" Type="http://schemas.openxmlformats.org/officeDocument/2006/relationships/tags" Target="../tags/tag1972.xml"/><Relationship Id="rId68" Type="http://schemas.openxmlformats.org/officeDocument/2006/relationships/tags" Target="../tags/tag1971.xml"/><Relationship Id="rId67" Type="http://schemas.openxmlformats.org/officeDocument/2006/relationships/tags" Target="../tags/tag1970.xml"/><Relationship Id="rId66" Type="http://schemas.openxmlformats.org/officeDocument/2006/relationships/tags" Target="../tags/tag1969.xml"/><Relationship Id="rId65" Type="http://schemas.openxmlformats.org/officeDocument/2006/relationships/tags" Target="../tags/tag1968.xml"/><Relationship Id="rId64" Type="http://schemas.openxmlformats.org/officeDocument/2006/relationships/tags" Target="../tags/tag1967.xml"/><Relationship Id="rId63" Type="http://schemas.openxmlformats.org/officeDocument/2006/relationships/tags" Target="../tags/tag1966.xml"/><Relationship Id="rId62" Type="http://schemas.openxmlformats.org/officeDocument/2006/relationships/tags" Target="../tags/tag1965.xml"/><Relationship Id="rId61" Type="http://schemas.openxmlformats.org/officeDocument/2006/relationships/tags" Target="../tags/tag1964.xml"/><Relationship Id="rId60" Type="http://schemas.openxmlformats.org/officeDocument/2006/relationships/tags" Target="../tags/tag1963.xml"/><Relationship Id="rId6" Type="http://schemas.openxmlformats.org/officeDocument/2006/relationships/tags" Target="../tags/tag1909.xml"/><Relationship Id="rId59" Type="http://schemas.openxmlformats.org/officeDocument/2006/relationships/tags" Target="../tags/tag1962.xml"/><Relationship Id="rId58" Type="http://schemas.openxmlformats.org/officeDocument/2006/relationships/tags" Target="../tags/tag1961.xml"/><Relationship Id="rId57" Type="http://schemas.openxmlformats.org/officeDocument/2006/relationships/tags" Target="../tags/tag1960.xml"/><Relationship Id="rId56" Type="http://schemas.openxmlformats.org/officeDocument/2006/relationships/tags" Target="../tags/tag1959.xml"/><Relationship Id="rId55" Type="http://schemas.openxmlformats.org/officeDocument/2006/relationships/tags" Target="../tags/tag1958.xml"/><Relationship Id="rId54" Type="http://schemas.openxmlformats.org/officeDocument/2006/relationships/tags" Target="../tags/tag1957.xml"/><Relationship Id="rId53" Type="http://schemas.openxmlformats.org/officeDocument/2006/relationships/tags" Target="../tags/tag1956.xml"/><Relationship Id="rId52" Type="http://schemas.openxmlformats.org/officeDocument/2006/relationships/tags" Target="../tags/tag1955.xml"/><Relationship Id="rId51" Type="http://schemas.openxmlformats.org/officeDocument/2006/relationships/tags" Target="../tags/tag1954.xml"/><Relationship Id="rId50" Type="http://schemas.openxmlformats.org/officeDocument/2006/relationships/tags" Target="../tags/tag1953.xml"/><Relationship Id="rId5" Type="http://schemas.openxmlformats.org/officeDocument/2006/relationships/tags" Target="../tags/tag1908.xml"/><Relationship Id="rId49" Type="http://schemas.openxmlformats.org/officeDocument/2006/relationships/tags" Target="../tags/tag1952.xml"/><Relationship Id="rId48" Type="http://schemas.openxmlformats.org/officeDocument/2006/relationships/tags" Target="../tags/tag1951.xml"/><Relationship Id="rId47" Type="http://schemas.openxmlformats.org/officeDocument/2006/relationships/tags" Target="../tags/tag1950.xml"/><Relationship Id="rId46" Type="http://schemas.openxmlformats.org/officeDocument/2006/relationships/tags" Target="../tags/tag1949.xml"/><Relationship Id="rId45" Type="http://schemas.openxmlformats.org/officeDocument/2006/relationships/tags" Target="../tags/tag1948.xml"/><Relationship Id="rId44" Type="http://schemas.openxmlformats.org/officeDocument/2006/relationships/tags" Target="../tags/tag1947.xml"/><Relationship Id="rId43" Type="http://schemas.openxmlformats.org/officeDocument/2006/relationships/tags" Target="../tags/tag1946.xml"/><Relationship Id="rId42" Type="http://schemas.openxmlformats.org/officeDocument/2006/relationships/tags" Target="../tags/tag1945.xml"/><Relationship Id="rId41" Type="http://schemas.openxmlformats.org/officeDocument/2006/relationships/tags" Target="../tags/tag1944.xml"/><Relationship Id="rId40" Type="http://schemas.openxmlformats.org/officeDocument/2006/relationships/tags" Target="../tags/tag1943.xml"/><Relationship Id="rId4" Type="http://schemas.openxmlformats.org/officeDocument/2006/relationships/tags" Target="../tags/tag1907.xml"/><Relationship Id="rId39" Type="http://schemas.openxmlformats.org/officeDocument/2006/relationships/tags" Target="../tags/tag1942.xml"/><Relationship Id="rId38" Type="http://schemas.openxmlformats.org/officeDocument/2006/relationships/tags" Target="../tags/tag1941.xml"/><Relationship Id="rId37" Type="http://schemas.openxmlformats.org/officeDocument/2006/relationships/tags" Target="../tags/tag1940.xml"/><Relationship Id="rId36" Type="http://schemas.openxmlformats.org/officeDocument/2006/relationships/tags" Target="../tags/tag1939.xml"/><Relationship Id="rId35" Type="http://schemas.openxmlformats.org/officeDocument/2006/relationships/tags" Target="../tags/tag1938.xml"/><Relationship Id="rId34" Type="http://schemas.openxmlformats.org/officeDocument/2006/relationships/tags" Target="../tags/tag1937.xml"/><Relationship Id="rId33" Type="http://schemas.openxmlformats.org/officeDocument/2006/relationships/tags" Target="../tags/tag1936.xml"/><Relationship Id="rId32" Type="http://schemas.openxmlformats.org/officeDocument/2006/relationships/tags" Target="../tags/tag1935.xml"/><Relationship Id="rId319" Type="http://schemas.openxmlformats.org/officeDocument/2006/relationships/slideLayout" Target="../slideLayouts/slideLayout7.xml"/><Relationship Id="rId318" Type="http://schemas.openxmlformats.org/officeDocument/2006/relationships/tags" Target="../tags/tag2221.xml"/><Relationship Id="rId317" Type="http://schemas.openxmlformats.org/officeDocument/2006/relationships/tags" Target="../tags/tag2220.xml"/><Relationship Id="rId316" Type="http://schemas.openxmlformats.org/officeDocument/2006/relationships/tags" Target="../tags/tag2219.xml"/><Relationship Id="rId315" Type="http://schemas.openxmlformats.org/officeDocument/2006/relationships/tags" Target="../tags/tag2218.xml"/><Relationship Id="rId314" Type="http://schemas.openxmlformats.org/officeDocument/2006/relationships/tags" Target="../tags/tag2217.xml"/><Relationship Id="rId313" Type="http://schemas.openxmlformats.org/officeDocument/2006/relationships/tags" Target="../tags/tag2216.xml"/><Relationship Id="rId312" Type="http://schemas.openxmlformats.org/officeDocument/2006/relationships/tags" Target="../tags/tag2215.xml"/><Relationship Id="rId311" Type="http://schemas.openxmlformats.org/officeDocument/2006/relationships/tags" Target="../tags/tag2214.xml"/><Relationship Id="rId310" Type="http://schemas.openxmlformats.org/officeDocument/2006/relationships/tags" Target="../tags/tag2213.xml"/><Relationship Id="rId31" Type="http://schemas.openxmlformats.org/officeDocument/2006/relationships/tags" Target="../tags/tag1934.xml"/><Relationship Id="rId309" Type="http://schemas.openxmlformats.org/officeDocument/2006/relationships/tags" Target="../tags/tag2212.xml"/><Relationship Id="rId308" Type="http://schemas.openxmlformats.org/officeDocument/2006/relationships/tags" Target="../tags/tag2211.xml"/><Relationship Id="rId307" Type="http://schemas.openxmlformats.org/officeDocument/2006/relationships/tags" Target="../tags/tag2210.xml"/><Relationship Id="rId306" Type="http://schemas.openxmlformats.org/officeDocument/2006/relationships/tags" Target="../tags/tag2209.xml"/><Relationship Id="rId305" Type="http://schemas.openxmlformats.org/officeDocument/2006/relationships/tags" Target="../tags/tag2208.xml"/><Relationship Id="rId304" Type="http://schemas.openxmlformats.org/officeDocument/2006/relationships/tags" Target="../tags/tag2207.xml"/><Relationship Id="rId303" Type="http://schemas.openxmlformats.org/officeDocument/2006/relationships/tags" Target="../tags/tag2206.xml"/><Relationship Id="rId302" Type="http://schemas.openxmlformats.org/officeDocument/2006/relationships/tags" Target="../tags/tag2205.xml"/><Relationship Id="rId301" Type="http://schemas.openxmlformats.org/officeDocument/2006/relationships/tags" Target="../tags/tag2204.xml"/><Relationship Id="rId300" Type="http://schemas.openxmlformats.org/officeDocument/2006/relationships/tags" Target="../tags/tag2203.xml"/><Relationship Id="rId30" Type="http://schemas.openxmlformats.org/officeDocument/2006/relationships/tags" Target="../tags/tag1933.xml"/><Relationship Id="rId3" Type="http://schemas.openxmlformats.org/officeDocument/2006/relationships/tags" Target="../tags/tag1906.xml"/><Relationship Id="rId299" Type="http://schemas.openxmlformats.org/officeDocument/2006/relationships/tags" Target="../tags/tag2202.xml"/><Relationship Id="rId298" Type="http://schemas.openxmlformats.org/officeDocument/2006/relationships/tags" Target="../tags/tag2201.xml"/><Relationship Id="rId297" Type="http://schemas.openxmlformats.org/officeDocument/2006/relationships/tags" Target="../tags/tag2200.xml"/><Relationship Id="rId296" Type="http://schemas.openxmlformats.org/officeDocument/2006/relationships/tags" Target="../tags/tag2199.xml"/><Relationship Id="rId295" Type="http://schemas.openxmlformats.org/officeDocument/2006/relationships/tags" Target="../tags/tag2198.xml"/><Relationship Id="rId294" Type="http://schemas.openxmlformats.org/officeDocument/2006/relationships/tags" Target="../tags/tag2197.xml"/><Relationship Id="rId293" Type="http://schemas.openxmlformats.org/officeDocument/2006/relationships/tags" Target="../tags/tag2196.xml"/><Relationship Id="rId292" Type="http://schemas.openxmlformats.org/officeDocument/2006/relationships/tags" Target="../tags/tag2195.xml"/><Relationship Id="rId291" Type="http://schemas.openxmlformats.org/officeDocument/2006/relationships/tags" Target="../tags/tag2194.xml"/><Relationship Id="rId290" Type="http://schemas.openxmlformats.org/officeDocument/2006/relationships/tags" Target="../tags/tag2193.xml"/><Relationship Id="rId29" Type="http://schemas.openxmlformats.org/officeDocument/2006/relationships/tags" Target="../tags/tag1932.xml"/><Relationship Id="rId289" Type="http://schemas.openxmlformats.org/officeDocument/2006/relationships/tags" Target="../tags/tag2192.xml"/><Relationship Id="rId288" Type="http://schemas.openxmlformats.org/officeDocument/2006/relationships/tags" Target="../tags/tag2191.xml"/><Relationship Id="rId287" Type="http://schemas.openxmlformats.org/officeDocument/2006/relationships/tags" Target="../tags/tag2190.xml"/><Relationship Id="rId286" Type="http://schemas.openxmlformats.org/officeDocument/2006/relationships/tags" Target="../tags/tag2189.xml"/><Relationship Id="rId285" Type="http://schemas.openxmlformats.org/officeDocument/2006/relationships/tags" Target="../tags/tag2188.xml"/><Relationship Id="rId284" Type="http://schemas.openxmlformats.org/officeDocument/2006/relationships/tags" Target="../tags/tag2187.xml"/><Relationship Id="rId283" Type="http://schemas.openxmlformats.org/officeDocument/2006/relationships/tags" Target="../tags/tag2186.xml"/><Relationship Id="rId282" Type="http://schemas.openxmlformats.org/officeDocument/2006/relationships/tags" Target="../tags/tag2185.xml"/><Relationship Id="rId281" Type="http://schemas.openxmlformats.org/officeDocument/2006/relationships/tags" Target="../tags/tag2184.xml"/><Relationship Id="rId280" Type="http://schemas.openxmlformats.org/officeDocument/2006/relationships/tags" Target="../tags/tag2183.xml"/><Relationship Id="rId28" Type="http://schemas.openxmlformats.org/officeDocument/2006/relationships/tags" Target="../tags/tag1931.xml"/><Relationship Id="rId279" Type="http://schemas.openxmlformats.org/officeDocument/2006/relationships/tags" Target="../tags/tag2182.xml"/><Relationship Id="rId278" Type="http://schemas.openxmlformats.org/officeDocument/2006/relationships/tags" Target="../tags/tag2181.xml"/><Relationship Id="rId277" Type="http://schemas.openxmlformats.org/officeDocument/2006/relationships/tags" Target="../tags/tag2180.xml"/><Relationship Id="rId276" Type="http://schemas.openxmlformats.org/officeDocument/2006/relationships/tags" Target="../tags/tag2179.xml"/><Relationship Id="rId275" Type="http://schemas.openxmlformats.org/officeDocument/2006/relationships/tags" Target="../tags/tag2178.xml"/><Relationship Id="rId274" Type="http://schemas.openxmlformats.org/officeDocument/2006/relationships/tags" Target="../tags/tag2177.xml"/><Relationship Id="rId273" Type="http://schemas.openxmlformats.org/officeDocument/2006/relationships/tags" Target="../tags/tag2176.xml"/><Relationship Id="rId272" Type="http://schemas.openxmlformats.org/officeDocument/2006/relationships/tags" Target="../tags/tag2175.xml"/><Relationship Id="rId271" Type="http://schemas.openxmlformats.org/officeDocument/2006/relationships/tags" Target="../tags/tag2174.xml"/><Relationship Id="rId270" Type="http://schemas.openxmlformats.org/officeDocument/2006/relationships/tags" Target="../tags/tag2173.xml"/><Relationship Id="rId27" Type="http://schemas.openxmlformats.org/officeDocument/2006/relationships/tags" Target="../tags/tag1930.xml"/><Relationship Id="rId269" Type="http://schemas.openxmlformats.org/officeDocument/2006/relationships/tags" Target="../tags/tag2172.xml"/><Relationship Id="rId268" Type="http://schemas.openxmlformats.org/officeDocument/2006/relationships/tags" Target="../tags/tag2171.xml"/><Relationship Id="rId267" Type="http://schemas.openxmlformats.org/officeDocument/2006/relationships/tags" Target="../tags/tag2170.xml"/><Relationship Id="rId266" Type="http://schemas.openxmlformats.org/officeDocument/2006/relationships/tags" Target="../tags/tag2169.xml"/><Relationship Id="rId265" Type="http://schemas.openxmlformats.org/officeDocument/2006/relationships/tags" Target="../tags/tag2168.xml"/><Relationship Id="rId264" Type="http://schemas.openxmlformats.org/officeDocument/2006/relationships/tags" Target="../tags/tag2167.xml"/><Relationship Id="rId263" Type="http://schemas.openxmlformats.org/officeDocument/2006/relationships/tags" Target="../tags/tag2166.xml"/><Relationship Id="rId262" Type="http://schemas.openxmlformats.org/officeDocument/2006/relationships/tags" Target="../tags/tag2165.xml"/><Relationship Id="rId261" Type="http://schemas.openxmlformats.org/officeDocument/2006/relationships/tags" Target="../tags/tag2164.xml"/><Relationship Id="rId260" Type="http://schemas.openxmlformats.org/officeDocument/2006/relationships/tags" Target="../tags/tag2163.xml"/><Relationship Id="rId26" Type="http://schemas.openxmlformats.org/officeDocument/2006/relationships/tags" Target="../tags/tag1929.xml"/><Relationship Id="rId259" Type="http://schemas.openxmlformats.org/officeDocument/2006/relationships/tags" Target="../tags/tag2162.xml"/><Relationship Id="rId258" Type="http://schemas.openxmlformats.org/officeDocument/2006/relationships/tags" Target="../tags/tag2161.xml"/><Relationship Id="rId257" Type="http://schemas.openxmlformats.org/officeDocument/2006/relationships/tags" Target="../tags/tag2160.xml"/><Relationship Id="rId256" Type="http://schemas.openxmlformats.org/officeDocument/2006/relationships/tags" Target="../tags/tag2159.xml"/><Relationship Id="rId255" Type="http://schemas.openxmlformats.org/officeDocument/2006/relationships/tags" Target="../tags/tag2158.xml"/><Relationship Id="rId254" Type="http://schemas.openxmlformats.org/officeDocument/2006/relationships/tags" Target="../tags/tag2157.xml"/><Relationship Id="rId253" Type="http://schemas.openxmlformats.org/officeDocument/2006/relationships/tags" Target="../tags/tag2156.xml"/><Relationship Id="rId252" Type="http://schemas.openxmlformats.org/officeDocument/2006/relationships/tags" Target="../tags/tag2155.xml"/><Relationship Id="rId251" Type="http://schemas.openxmlformats.org/officeDocument/2006/relationships/tags" Target="../tags/tag2154.xml"/><Relationship Id="rId250" Type="http://schemas.openxmlformats.org/officeDocument/2006/relationships/tags" Target="../tags/tag2153.xml"/><Relationship Id="rId25" Type="http://schemas.openxmlformats.org/officeDocument/2006/relationships/tags" Target="../tags/tag1928.xml"/><Relationship Id="rId249" Type="http://schemas.openxmlformats.org/officeDocument/2006/relationships/tags" Target="../tags/tag2152.xml"/><Relationship Id="rId248" Type="http://schemas.openxmlformats.org/officeDocument/2006/relationships/tags" Target="../tags/tag2151.xml"/><Relationship Id="rId247" Type="http://schemas.openxmlformats.org/officeDocument/2006/relationships/tags" Target="../tags/tag2150.xml"/><Relationship Id="rId246" Type="http://schemas.openxmlformats.org/officeDocument/2006/relationships/tags" Target="../tags/tag2149.xml"/><Relationship Id="rId245" Type="http://schemas.openxmlformats.org/officeDocument/2006/relationships/tags" Target="../tags/tag2148.xml"/><Relationship Id="rId244" Type="http://schemas.openxmlformats.org/officeDocument/2006/relationships/tags" Target="../tags/tag2147.xml"/><Relationship Id="rId243" Type="http://schemas.openxmlformats.org/officeDocument/2006/relationships/tags" Target="../tags/tag2146.xml"/><Relationship Id="rId242" Type="http://schemas.openxmlformats.org/officeDocument/2006/relationships/tags" Target="../tags/tag2145.xml"/><Relationship Id="rId241" Type="http://schemas.openxmlformats.org/officeDocument/2006/relationships/tags" Target="../tags/tag2144.xml"/><Relationship Id="rId240" Type="http://schemas.openxmlformats.org/officeDocument/2006/relationships/tags" Target="../tags/tag2143.xml"/><Relationship Id="rId24" Type="http://schemas.openxmlformats.org/officeDocument/2006/relationships/tags" Target="../tags/tag1927.xml"/><Relationship Id="rId239" Type="http://schemas.openxmlformats.org/officeDocument/2006/relationships/tags" Target="../tags/tag2142.xml"/><Relationship Id="rId238" Type="http://schemas.openxmlformats.org/officeDocument/2006/relationships/tags" Target="../tags/tag2141.xml"/><Relationship Id="rId237" Type="http://schemas.openxmlformats.org/officeDocument/2006/relationships/tags" Target="../tags/tag2140.xml"/><Relationship Id="rId236" Type="http://schemas.openxmlformats.org/officeDocument/2006/relationships/tags" Target="../tags/tag2139.xml"/><Relationship Id="rId235" Type="http://schemas.openxmlformats.org/officeDocument/2006/relationships/tags" Target="../tags/tag2138.xml"/><Relationship Id="rId234" Type="http://schemas.openxmlformats.org/officeDocument/2006/relationships/tags" Target="../tags/tag2137.xml"/><Relationship Id="rId233" Type="http://schemas.openxmlformats.org/officeDocument/2006/relationships/tags" Target="../tags/tag2136.xml"/><Relationship Id="rId232" Type="http://schemas.openxmlformats.org/officeDocument/2006/relationships/tags" Target="../tags/tag2135.xml"/><Relationship Id="rId231" Type="http://schemas.openxmlformats.org/officeDocument/2006/relationships/tags" Target="../tags/tag2134.xml"/><Relationship Id="rId230" Type="http://schemas.openxmlformats.org/officeDocument/2006/relationships/tags" Target="../tags/tag2133.xml"/><Relationship Id="rId23" Type="http://schemas.openxmlformats.org/officeDocument/2006/relationships/tags" Target="../tags/tag1926.xml"/><Relationship Id="rId229" Type="http://schemas.openxmlformats.org/officeDocument/2006/relationships/tags" Target="../tags/tag2132.xml"/><Relationship Id="rId228" Type="http://schemas.openxmlformats.org/officeDocument/2006/relationships/tags" Target="../tags/tag2131.xml"/><Relationship Id="rId227" Type="http://schemas.openxmlformats.org/officeDocument/2006/relationships/tags" Target="../tags/tag2130.xml"/><Relationship Id="rId226" Type="http://schemas.openxmlformats.org/officeDocument/2006/relationships/tags" Target="../tags/tag2129.xml"/><Relationship Id="rId225" Type="http://schemas.openxmlformats.org/officeDocument/2006/relationships/tags" Target="../tags/tag2128.xml"/><Relationship Id="rId224" Type="http://schemas.openxmlformats.org/officeDocument/2006/relationships/tags" Target="../tags/tag2127.xml"/><Relationship Id="rId223" Type="http://schemas.openxmlformats.org/officeDocument/2006/relationships/tags" Target="../tags/tag2126.xml"/><Relationship Id="rId222" Type="http://schemas.openxmlformats.org/officeDocument/2006/relationships/tags" Target="../tags/tag2125.xml"/><Relationship Id="rId221" Type="http://schemas.openxmlformats.org/officeDocument/2006/relationships/tags" Target="../tags/tag2124.xml"/><Relationship Id="rId220" Type="http://schemas.openxmlformats.org/officeDocument/2006/relationships/tags" Target="../tags/tag2123.xml"/><Relationship Id="rId22" Type="http://schemas.openxmlformats.org/officeDocument/2006/relationships/tags" Target="../tags/tag1925.xml"/><Relationship Id="rId219" Type="http://schemas.openxmlformats.org/officeDocument/2006/relationships/tags" Target="../tags/tag2122.xml"/><Relationship Id="rId218" Type="http://schemas.openxmlformats.org/officeDocument/2006/relationships/tags" Target="../tags/tag2121.xml"/><Relationship Id="rId217" Type="http://schemas.openxmlformats.org/officeDocument/2006/relationships/tags" Target="../tags/tag2120.xml"/><Relationship Id="rId216" Type="http://schemas.openxmlformats.org/officeDocument/2006/relationships/tags" Target="../tags/tag2119.xml"/><Relationship Id="rId215" Type="http://schemas.openxmlformats.org/officeDocument/2006/relationships/tags" Target="../tags/tag2118.xml"/><Relationship Id="rId214" Type="http://schemas.openxmlformats.org/officeDocument/2006/relationships/tags" Target="../tags/tag2117.xml"/><Relationship Id="rId213" Type="http://schemas.openxmlformats.org/officeDocument/2006/relationships/tags" Target="../tags/tag2116.xml"/><Relationship Id="rId212" Type="http://schemas.openxmlformats.org/officeDocument/2006/relationships/tags" Target="../tags/tag2115.xml"/><Relationship Id="rId211" Type="http://schemas.openxmlformats.org/officeDocument/2006/relationships/tags" Target="../tags/tag2114.xml"/><Relationship Id="rId210" Type="http://schemas.openxmlformats.org/officeDocument/2006/relationships/tags" Target="../tags/tag2113.xml"/><Relationship Id="rId21" Type="http://schemas.openxmlformats.org/officeDocument/2006/relationships/tags" Target="../tags/tag1924.xml"/><Relationship Id="rId209" Type="http://schemas.openxmlformats.org/officeDocument/2006/relationships/tags" Target="../tags/tag2112.xml"/><Relationship Id="rId208" Type="http://schemas.openxmlformats.org/officeDocument/2006/relationships/tags" Target="../tags/tag2111.xml"/><Relationship Id="rId207" Type="http://schemas.openxmlformats.org/officeDocument/2006/relationships/tags" Target="../tags/tag2110.xml"/><Relationship Id="rId206" Type="http://schemas.openxmlformats.org/officeDocument/2006/relationships/tags" Target="../tags/tag2109.xml"/><Relationship Id="rId205" Type="http://schemas.openxmlformats.org/officeDocument/2006/relationships/tags" Target="../tags/tag2108.xml"/><Relationship Id="rId204" Type="http://schemas.openxmlformats.org/officeDocument/2006/relationships/tags" Target="../tags/tag2107.xml"/><Relationship Id="rId203" Type="http://schemas.openxmlformats.org/officeDocument/2006/relationships/tags" Target="../tags/tag2106.xml"/><Relationship Id="rId202" Type="http://schemas.openxmlformats.org/officeDocument/2006/relationships/tags" Target="../tags/tag2105.xml"/><Relationship Id="rId201" Type="http://schemas.openxmlformats.org/officeDocument/2006/relationships/tags" Target="../tags/tag2104.xml"/><Relationship Id="rId200" Type="http://schemas.openxmlformats.org/officeDocument/2006/relationships/tags" Target="../tags/tag2103.xml"/><Relationship Id="rId20" Type="http://schemas.openxmlformats.org/officeDocument/2006/relationships/tags" Target="../tags/tag1923.xml"/><Relationship Id="rId2" Type="http://schemas.openxmlformats.org/officeDocument/2006/relationships/tags" Target="../tags/tag1905.xml"/><Relationship Id="rId199" Type="http://schemas.openxmlformats.org/officeDocument/2006/relationships/tags" Target="../tags/tag2102.xml"/><Relationship Id="rId198" Type="http://schemas.openxmlformats.org/officeDocument/2006/relationships/tags" Target="../tags/tag2101.xml"/><Relationship Id="rId197" Type="http://schemas.openxmlformats.org/officeDocument/2006/relationships/tags" Target="../tags/tag2100.xml"/><Relationship Id="rId196" Type="http://schemas.openxmlformats.org/officeDocument/2006/relationships/tags" Target="../tags/tag2099.xml"/><Relationship Id="rId195" Type="http://schemas.openxmlformats.org/officeDocument/2006/relationships/tags" Target="../tags/tag2098.xml"/><Relationship Id="rId194" Type="http://schemas.openxmlformats.org/officeDocument/2006/relationships/tags" Target="../tags/tag2097.xml"/><Relationship Id="rId193" Type="http://schemas.openxmlformats.org/officeDocument/2006/relationships/tags" Target="../tags/tag2096.xml"/><Relationship Id="rId192" Type="http://schemas.openxmlformats.org/officeDocument/2006/relationships/tags" Target="../tags/tag2095.xml"/><Relationship Id="rId191" Type="http://schemas.openxmlformats.org/officeDocument/2006/relationships/tags" Target="../tags/tag2094.xml"/><Relationship Id="rId190" Type="http://schemas.openxmlformats.org/officeDocument/2006/relationships/tags" Target="../tags/tag2093.xml"/><Relationship Id="rId19" Type="http://schemas.openxmlformats.org/officeDocument/2006/relationships/tags" Target="../tags/tag1922.xml"/><Relationship Id="rId189" Type="http://schemas.openxmlformats.org/officeDocument/2006/relationships/tags" Target="../tags/tag2092.xml"/><Relationship Id="rId188" Type="http://schemas.openxmlformats.org/officeDocument/2006/relationships/tags" Target="../tags/tag2091.xml"/><Relationship Id="rId187" Type="http://schemas.openxmlformats.org/officeDocument/2006/relationships/tags" Target="../tags/tag2090.xml"/><Relationship Id="rId186" Type="http://schemas.openxmlformats.org/officeDocument/2006/relationships/tags" Target="../tags/tag2089.xml"/><Relationship Id="rId185" Type="http://schemas.openxmlformats.org/officeDocument/2006/relationships/tags" Target="../tags/tag2088.xml"/><Relationship Id="rId184" Type="http://schemas.openxmlformats.org/officeDocument/2006/relationships/tags" Target="../tags/tag2087.xml"/><Relationship Id="rId183" Type="http://schemas.openxmlformats.org/officeDocument/2006/relationships/tags" Target="../tags/tag2086.xml"/><Relationship Id="rId182" Type="http://schemas.openxmlformats.org/officeDocument/2006/relationships/tags" Target="../tags/tag2085.xml"/><Relationship Id="rId181" Type="http://schemas.openxmlformats.org/officeDocument/2006/relationships/tags" Target="../tags/tag2084.xml"/><Relationship Id="rId180" Type="http://schemas.openxmlformats.org/officeDocument/2006/relationships/tags" Target="../tags/tag2083.xml"/><Relationship Id="rId18" Type="http://schemas.openxmlformats.org/officeDocument/2006/relationships/tags" Target="../tags/tag1921.xml"/><Relationship Id="rId179" Type="http://schemas.openxmlformats.org/officeDocument/2006/relationships/tags" Target="../tags/tag2082.xml"/><Relationship Id="rId178" Type="http://schemas.openxmlformats.org/officeDocument/2006/relationships/tags" Target="../tags/tag2081.xml"/><Relationship Id="rId177" Type="http://schemas.openxmlformats.org/officeDocument/2006/relationships/tags" Target="../tags/tag2080.xml"/><Relationship Id="rId176" Type="http://schemas.openxmlformats.org/officeDocument/2006/relationships/tags" Target="../tags/tag2079.xml"/><Relationship Id="rId175" Type="http://schemas.openxmlformats.org/officeDocument/2006/relationships/tags" Target="../tags/tag2078.xml"/><Relationship Id="rId174" Type="http://schemas.openxmlformats.org/officeDocument/2006/relationships/tags" Target="../tags/tag2077.xml"/><Relationship Id="rId173" Type="http://schemas.openxmlformats.org/officeDocument/2006/relationships/tags" Target="../tags/tag2076.xml"/><Relationship Id="rId172" Type="http://schemas.openxmlformats.org/officeDocument/2006/relationships/tags" Target="../tags/tag2075.xml"/><Relationship Id="rId171" Type="http://schemas.openxmlformats.org/officeDocument/2006/relationships/tags" Target="../tags/tag2074.xml"/><Relationship Id="rId170" Type="http://schemas.openxmlformats.org/officeDocument/2006/relationships/tags" Target="../tags/tag2073.xml"/><Relationship Id="rId17" Type="http://schemas.openxmlformats.org/officeDocument/2006/relationships/tags" Target="../tags/tag1920.xml"/><Relationship Id="rId169" Type="http://schemas.openxmlformats.org/officeDocument/2006/relationships/tags" Target="../tags/tag2072.xml"/><Relationship Id="rId168" Type="http://schemas.openxmlformats.org/officeDocument/2006/relationships/tags" Target="../tags/tag2071.xml"/><Relationship Id="rId167" Type="http://schemas.openxmlformats.org/officeDocument/2006/relationships/tags" Target="../tags/tag2070.xml"/><Relationship Id="rId166" Type="http://schemas.openxmlformats.org/officeDocument/2006/relationships/tags" Target="../tags/tag2069.xml"/><Relationship Id="rId165" Type="http://schemas.openxmlformats.org/officeDocument/2006/relationships/tags" Target="../tags/tag2068.xml"/><Relationship Id="rId164" Type="http://schemas.openxmlformats.org/officeDocument/2006/relationships/tags" Target="../tags/tag2067.xml"/><Relationship Id="rId163" Type="http://schemas.openxmlformats.org/officeDocument/2006/relationships/tags" Target="../tags/tag2066.xml"/><Relationship Id="rId162" Type="http://schemas.openxmlformats.org/officeDocument/2006/relationships/tags" Target="../tags/tag2065.xml"/><Relationship Id="rId161" Type="http://schemas.openxmlformats.org/officeDocument/2006/relationships/tags" Target="../tags/tag2064.xml"/><Relationship Id="rId160" Type="http://schemas.openxmlformats.org/officeDocument/2006/relationships/tags" Target="../tags/tag2063.xml"/><Relationship Id="rId16" Type="http://schemas.openxmlformats.org/officeDocument/2006/relationships/tags" Target="../tags/tag1919.xml"/><Relationship Id="rId159" Type="http://schemas.openxmlformats.org/officeDocument/2006/relationships/tags" Target="../tags/tag2062.xml"/><Relationship Id="rId158" Type="http://schemas.openxmlformats.org/officeDocument/2006/relationships/tags" Target="../tags/tag2061.xml"/><Relationship Id="rId157" Type="http://schemas.openxmlformats.org/officeDocument/2006/relationships/tags" Target="../tags/tag2060.xml"/><Relationship Id="rId156" Type="http://schemas.openxmlformats.org/officeDocument/2006/relationships/tags" Target="../tags/tag2059.xml"/><Relationship Id="rId155" Type="http://schemas.openxmlformats.org/officeDocument/2006/relationships/tags" Target="../tags/tag2058.xml"/><Relationship Id="rId154" Type="http://schemas.openxmlformats.org/officeDocument/2006/relationships/tags" Target="../tags/tag2057.xml"/><Relationship Id="rId153" Type="http://schemas.openxmlformats.org/officeDocument/2006/relationships/tags" Target="../tags/tag2056.xml"/><Relationship Id="rId152" Type="http://schemas.openxmlformats.org/officeDocument/2006/relationships/tags" Target="../tags/tag2055.xml"/><Relationship Id="rId151" Type="http://schemas.openxmlformats.org/officeDocument/2006/relationships/tags" Target="../tags/tag2054.xml"/><Relationship Id="rId150" Type="http://schemas.openxmlformats.org/officeDocument/2006/relationships/tags" Target="../tags/tag2053.xml"/><Relationship Id="rId15" Type="http://schemas.openxmlformats.org/officeDocument/2006/relationships/tags" Target="../tags/tag1918.xml"/><Relationship Id="rId149" Type="http://schemas.openxmlformats.org/officeDocument/2006/relationships/tags" Target="../tags/tag2052.xml"/><Relationship Id="rId148" Type="http://schemas.openxmlformats.org/officeDocument/2006/relationships/tags" Target="../tags/tag2051.xml"/><Relationship Id="rId147" Type="http://schemas.openxmlformats.org/officeDocument/2006/relationships/tags" Target="../tags/tag2050.xml"/><Relationship Id="rId146" Type="http://schemas.openxmlformats.org/officeDocument/2006/relationships/tags" Target="../tags/tag2049.xml"/><Relationship Id="rId145" Type="http://schemas.openxmlformats.org/officeDocument/2006/relationships/tags" Target="../tags/tag2048.xml"/><Relationship Id="rId144" Type="http://schemas.openxmlformats.org/officeDocument/2006/relationships/tags" Target="../tags/tag2047.xml"/><Relationship Id="rId143" Type="http://schemas.openxmlformats.org/officeDocument/2006/relationships/tags" Target="../tags/tag2046.xml"/><Relationship Id="rId142" Type="http://schemas.openxmlformats.org/officeDocument/2006/relationships/tags" Target="../tags/tag2045.xml"/><Relationship Id="rId141" Type="http://schemas.openxmlformats.org/officeDocument/2006/relationships/tags" Target="../tags/tag2044.xml"/><Relationship Id="rId140" Type="http://schemas.openxmlformats.org/officeDocument/2006/relationships/tags" Target="../tags/tag2043.xml"/><Relationship Id="rId14" Type="http://schemas.openxmlformats.org/officeDocument/2006/relationships/tags" Target="../tags/tag1917.xml"/><Relationship Id="rId139" Type="http://schemas.openxmlformats.org/officeDocument/2006/relationships/tags" Target="../tags/tag2042.xml"/><Relationship Id="rId138" Type="http://schemas.openxmlformats.org/officeDocument/2006/relationships/tags" Target="../tags/tag2041.xml"/><Relationship Id="rId137" Type="http://schemas.openxmlformats.org/officeDocument/2006/relationships/tags" Target="../tags/tag2040.xml"/><Relationship Id="rId136" Type="http://schemas.openxmlformats.org/officeDocument/2006/relationships/tags" Target="../tags/tag2039.xml"/><Relationship Id="rId135" Type="http://schemas.openxmlformats.org/officeDocument/2006/relationships/tags" Target="../tags/tag2038.xml"/><Relationship Id="rId134" Type="http://schemas.openxmlformats.org/officeDocument/2006/relationships/tags" Target="../tags/tag2037.xml"/><Relationship Id="rId133" Type="http://schemas.openxmlformats.org/officeDocument/2006/relationships/tags" Target="../tags/tag2036.xml"/><Relationship Id="rId132" Type="http://schemas.openxmlformats.org/officeDocument/2006/relationships/tags" Target="../tags/tag2035.xml"/><Relationship Id="rId131" Type="http://schemas.openxmlformats.org/officeDocument/2006/relationships/tags" Target="../tags/tag2034.xml"/><Relationship Id="rId130" Type="http://schemas.openxmlformats.org/officeDocument/2006/relationships/tags" Target="../tags/tag2033.xml"/><Relationship Id="rId13" Type="http://schemas.openxmlformats.org/officeDocument/2006/relationships/tags" Target="../tags/tag1916.xml"/><Relationship Id="rId129" Type="http://schemas.openxmlformats.org/officeDocument/2006/relationships/tags" Target="../tags/tag2032.xml"/><Relationship Id="rId128" Type="http://schemas.openxmlformats.org/officeDocument/2006/relationships/tags" Target="../tags/tag2031.xml"/><Relationship Id="rId127" Type="http://schemas.openxmlformats.org/officeDocument/2006/relationships/tags" Target="../tags/tag2030.xml"/><Relationship Id="rId126" Type="http://schemas.openxmlformats.org/officeDocument/2006/relationships/tags" Target="../tags/tag2029.xml"/><Relationship Id="rId125" Type="http://schemas.openxmlformats.org/officeDocument/2006/relationships/tags" Target="../tags/tag2028.xml"/><Relationship Id="rId124" Type="http://schemas.openxmlformats.org/officeDocument/2006/relationships/tags" Target="../tags/tag2027.xml"/><Relationship Id="rId123" Type="http://schemas.openxmlformats.org/officeDocument/2006/relationships/tags" Target="../tags/tag2026.xml"/><Relationship Id="rId122" Type="http://schemas.openxmlformats.org/officeDocument/2006/relationships/tags" Target="../tags/tag2025.xml"/><Relationship Id="rId121" Type="http://schemas.openxmlformats.org/officeDocument/2006/relationships/tags" Target="../tags/tag2024.xml"/><Relationship Id="rId120" Type="http://schemas.openxmlformats.org/officeDocument/2006/relationships/tags" Target="../tags/tag2023.xml"/><Relationship Id="rId12" Type="http://schemas.openxmlformats.org/officeDocument/2006/relationships/tags" Target="../tags/tag1915.xml"/><Relationship Id="rId119" Type="http://schemas.openxmlformats.org/officeDocument/2006/relationships/tags" Target="../tags/tag2022.xml"/><Relationship Id="rId118" Type="http://schemas.openxmlformats.org/officeDocument/2006/relationships/tags" Target="../tags/tag2021.xml"/><Relationship Id="rId117" Type="http://schemas.openxmlformats.org/officeDocument/2006/relationships/tags" Target="../tags/tag2020.xml"/><Relationship Id="rId116" Type="http://schemas.openxmlformats.org/officeDocument/2006/relationships/tags" Target="../tags/tag2019.xml"/><Relationship Id="rId115" Type="http://schemas.openxmlformats.org/officeDocument/2006/relationships/tags" Target="../tags/tag2018.xml"/><Relationship Id="rId114" Type="http://schemas.openxmlformats.org/officeDocument/2006/relationships/tags" Target="../tags/tag2017.xml"/><Relationship Id="rId113" Type="http://schemas.openxmlformats.org/officeDocument/2006/relationships/tags" Target="../tags/tag2016.xml"/><Relationship Id="rId112" Type="http://schemas.openxmlformats.org/officeDocument/2006/relationships/tags" Target="../tags/tag2015.xml"/><Relationship Id="rId111" Type="http://schemas.openxmlformats.org/officeDocument/2006/relationships/tags" Target="../tags/tag2014.xml"/><Relationship Id="rId110" Type="http://schemas.openxmlformats.org/officeDocument/2006/relationships/tags" Target="../tags/tag2013.xml"/><Relationship Id="rId11" Type="http://schemas.openxmlformats.org/officeDocument/2006/relationships/tags" Target="../tags/tag1914.xml"/><Relationship Id="rId109" Type="http://schemas.openxmlformats.org/officeDocument/2006/relationships/tags" Target="../tags/tag2012.xml"/><Relationship Id="rId108" Type="http://schemas.openxmlformats.org/officeDocument/2006/relationships/tags" Target="../tags/tag2011.xml"/><Relationship Id="rId107" Type="http://schemas.openxmlformats.org/officeDocument/2006/relationships/tags" Target="../tags/tag2010.xml"/><Relationship Id="rId106" Type="http://schemas.openxmlformats.org/officeDocument/2006/relationships/tags" Target="../tags/tag2009.xml"/><Relationship Id="rId105" Type="http://schemas.openxmlformats.org/officeDocument/2006/relationships/tags" Target="../tags/tag2008.xml"/><Relationship Id="rId104" Type="http://schemas.openxmlformats.org/officeDocument/2006/relationships/tags" Target="../tags/tag2007.xml"/><Relationship Id="rId103" Type="http://schemas.openxmlformats.org/officeDocument/2006/relationships/tags" Target="../tags/tag2006.xml"/><Relationship Id="rId102" Type="http://schemas.openxmlformats.org/officeDocument/2006/relationships/tags" Target="../tags/tag2005.xml"/><Relationship Id="rId101" Type="http://schemas.openxmlformats.org/officeDocument/2006/relationships/tags" Target="../tags/tag2004.xml"/><Relationship Id="rId100" Type="http://schemas.openxmlformats.org/officeDocument/2006/relationships/tags" Target="../tags/tag2003.xml"/><Relationship Id="rId10" Type="http://schemas.openxmlformats.org/officeDocument/2006/relationships/tags" Target="../tags/tag1913.xml"/><Relationship Id="rId1" Type="http://schemas.openxmlformats.org/officeDocument/2006/relationships/tags" Target="../tags/tag1904.xml"/></Relationships>
</file>

<file path=ppt/slides/_rels/slide79.xml.rels><?xml version="1.0" encoding="UTF-8" standalone="yes"?>
<Relationships xmlns="http://schemas.openxmlformats.org/package/2006/relationships"><Relationship Id="rId99" Type="http://schemas.openxmlformats.org/officeDocument/2006/relationships/tags" Target="../tags/tag2320.xml"/><Relationship Id="rId98" Type="http://schemas.openxmlformats.org/officeDocument/2006/relationships/tags" Target="../tags/tag2319.xml"/><Relationship Id="rId97" Type="http://schemas.openxmlformats.org/officeDocument/2006/relationships/tags" Target="../tags/tag2318.xml"/><Relationship Id="rId96" Type="http://schemas.openxmlformats.org/officeDocument/2006/relationships/tags" Target="../tags/tag2317.xml"/><Relationship Id="rId95" Type="http://schemas.openxmlformats.org/officeDocument/2006/relationships/tags" Target="../tags/tag2316.xml"/><Relationship Id="rId94" Type="http://schemas.openxmlformats.org/officeDocument/2006/relationships/tags" Target="../tags/tag2315.xml"/><Relationship Id="rId93" Type="http://schemas.openxmlformats.org/officeDocument/2006/relationships/tags" Target="../tags/tag2314.xml"/><Relationship Id="rId92" Type="http://schemas.openxmlformats.org/officeDocument/2006/relationships/tags" Target="../tags/tag2313.xml"/><Relationship Id="rId91" Type="http://schemas.openxmlformats.org/officeDocument/2006/relationships/tags" Target="../tags/tag2312.xml"/><Relationship Id="rId90" Type="http://schemas.openxmlformats.org/officeDocument/2006/relationships/tags" Target="../tags/tag2311.xml"/><Relationship Id="rId9" Type="http://schemas.openxmlformats.org/officeDocument/2006/relationships/tags" Target="../tags/tag2230.xml"/><Relationship Id="rId89" Type="http://schemas.openxmlformats.org/officeDocument/2006/relationships/tags" Target="../tags/tag2310.xml"/><Relationship Id="rId88" Type="http://schemas.openxmlformats.org/officeDocument/2006/relationships/tags" Target="../tags/tag2309.xml"/><Relationship Id="rId87" Type="http://schemas.openxmlformats.org/officeDocument/2006/relationships/tags" Target="../tags/tag2308.xml"/><Relationship Id="rId86" Type="http://schemas.openxmlformats.org/officeDocument/2006/relationships/tags" Target="../tags/tag2307.xml"/><Relationship Id="rId85" Type="http://schemas.openxmlformats.org/officeDocument/2006/relationships/tags" Target="../tags/tag2306.xml"/><Relationship Id="rId84" Type="http://schemas.openxmlformats.org/officeDocument/2006/relationships/tags" Target="../tags/tag2305.xml"/><Relationship Id="rId83" Type="http://schemas.openxmlformats.org/officeDocument/2006/relationships/tags" Target="../tags/tag2304.xml"/><Relationship Id="rId82" Type="http://schemas.openxmlformats.org/officeDocument/2006/relationships/tags" Target="../tags/tag2303.xml"/><Relationship Id="rId81" Type="http://schemas.openxmlformats.org/officeDocument/2006/relationships/tags" Target="../tags/tag2302.xml"/><Relationship Id="rId80" Type="http://schemas.openxmlformats.org/officeDocument/2006/relationships/tags" Target="../tags/tag2301.xml"/><Relationship Id="rId8" Type="http://schemas.openxmlformats.org/officeDocument/2006/relationships/tags" Target="../tags/tag2229.xml"/><Relationship Id="rId79" Type="http://schemas.openxmlformats.org/officeDocument/2006/relationships/tags" Target="../tags/tag2300.xml"/><Relationship Id="rId78" Type="http://schemas.openxmlformats.org/officeDocument/2006/relationships/tags" Target="../tags/tag2299.xml"/><Relationship Id="rId77" Type="http://schemas.openxmlformats.org/officeDocument/2006/relationships/tags" Target="../tags/tag2298.xml"/><Relationship Id="rId76" Type="http://schemas.openxmlformats.org/officeDocument/2006/relationships/tags" Target="../tags/tag2297.xml"/><Relationship Id="rId75" Type="http://schemas.openxmlformats.org/officeDocument/2006/relationships/tags" Target="../tags/tag2296.xml"/><Relationship Id="rId74" Type="http://schemas.openxmlformats.org/officeDocument/2006/relationships/tags" Target="../tags/tag2295.xml"/><Relationship Id="rId73" Type="http://schemas.openxmlformats.org/officeDocument/2006/relationships/tags" Target="../tags/tag2294.xml"/><Relationship Id="rId72" Type="http://schemas.openxmlformats.org/officeDocument/2006/relationships/tags" Target="../tags/tag2293.xml"/><Relationship Id="rId71" Type="http://schemas.openxmlformats.org/officeDocument/2006/relationships/tags" Target="../tags/tag2292.xml"/><Relationship Id="rId70" Type="http://schemas.openxmlformats.org/officeDocument/2006/relationships/tags" Target="../tags/tag2291.xml"/><Relationship Id="rId7" Type="http://schemas.openxmlformats.org/officeDocument/2006/relationships/tags" Target="../tags/tag2228.xml"/><Relationship Id="rId69" Type="http://schemas.openxmlformats.org/officeDocument/2006/relationships/tags" Target="../tags/tag2290.xml"/><Relationship Id="rId68" Type="http://schemas.openxmlformats.org/officeDocument/2006/relationships/tags" Target="../tags/tag2289.xml"/><Relationship Id="rId67" Type="http://schemas.openxmlformats.org/officeDocument/2006/relationships/tags" Target="../tags/tag2288.xml"/><Relationship Id="rId66" Type="http://schemas.openxmlformats.org/officeDocument/2006/relationships/tags" Target="../tags/tag2287.xml"/><Relationship Id="rId65" Type="http://schemas.openxmlformats.org/officeDocument/2006/relationships/tags" Target="../tags/tag2286.xml"/><Relationship Id="rId64" Type="http://schemas.openxmlformats.org/officeDocument/2006/relationships/tags" Target="../tags/tag2285.xml"/><Relationship Id="rId63" Type="http://schemas.openxmlformats.org/officeDocument/2006/relationships/tags" Target="../tags/tag2284.xml"/><Relationship Id="rId62" Type="http://schemas.openxmlformats.org/officeDocument/2006/relationships/tags" Target="../tags/tag2283.xml"/><Relationship Id="rId61" Type="http://schemas.openxmlformats.org/officeDocument/2006/relationships/tags" Target="../tags/tag2282.xml"/><Relationship Id="rId60" Type="http://schemas.openxmlformats.org/officeDocument/2006/relationships/tags" Target="../tags/tag2281.xml"/><Relationship Id="rId6" Type="http://schemas.openxmlformats.org/officeDocument/2006/relationships/tags" Target="../tags/tag2227.xml"/><Relationship Id="rId59" Type="http://schemas.openxmlformats.org/officeDocument/2006/relationships/tags" Target="../tags/tag2280.xml"/><Relationship Id="rId58" Type="http://schemas.openxmlformats.org/officeDocument/2006/relationships/tags" Target="../tags/tag2279.xml"/><Relationship Id="rId57" Type="http://schemas.openxmlformats.org/officeDocument/2006/relationships/tags" Target="../tags/tag2278.xml"/><Relationship Id="rId56" Type="http://schemas.openxmlformats.org/officeDocument/2006/relationships/tags" Target="../tags/tag2277.xml"/><Relationship Id="rId55" Type="http://schemas.openxmlformats.org/officeDocument/2006/relationships/tags" Target="../tags/tag2276.xml"/><Relationship Id="rId54" Type="http://schemas.openxmlformats.org/officeDocument/2006/relationships/tags" Target="../tags/tag2275.xml"/><Relationship Id="rId53" Type="http://schemas.openxmlformats.org/officeDocument/2006/relationships/tags" Target="../tags/tag2274.xml"/><Relationship Id="rId52" Type="http://schemas.openxmlformats.org/officeDocument/2006/relationships/tags" Target="../tags/tag2273.xml"/><Relationship Id="rId51" Type="http://schemas.openxmlformats.org/officeDocument/2006/relationships/tags" Target="../tags/tag2272.xml"/><Relationship Id="rId50" Type="http://schemas.openxmlformats.org/officeDocument/2006/relationships/tags" Target="../tags/tag2271.xml"/><Relationship Id="rId5" Type="http://schemas.openxmlformats.org/officeDocument/2006/relationships/tags" Target="../tags/tag2226.xml"/><Relationship Id="rId49" Type="http://schemas.openxmlformats.org/officeDocument/2006/relationships/tags" Target="../tags/tag2270.xml"/><Relationship Id="rId48" Type="http://schemas.openxmlformats.org/officeDocument/2006/relationships/tags" Target="../tags/tag2269.xml"/><Relationship Id="rId47" Type="http://schemas.openxmlformats.org/officeDocument/2006/relationships/tags" Target="../tags/tag2268.xml"/><Relationship Id="rId46" Type="http://schemas.openxmlformats.org/officeDocument/2006/relationships/tags" Target="../tags/tag2267.xml"/><Relationship Id="rId45" Type="http://schemas.openxmlformats.org/officeDocument/2006/relationships/tags" Target="../tags/tag2266.xml"/><Relationship Id="rId44" Type="http://schemas.openxmlformats.org/officeDocument/2006/relationships/tags" Target="../tags/tag2265.xml"/><Relationship Id="rId43" Type="http://schemas.openxmlformats.org/officeDocument/2006/relationships/tags" Target="../tags/tag2264.xml"/><Relationship Id="rId42" Type="http://schemas.openxmlformats.org/officeDocument/2006/relationships/tags" Target="../tags/tag2263.xml"/><Relationship Id="rId41" Type="http://schemas.openxmlformats.org/officeDocument/2006/relationships/tags" Target="../tags/tag2262.xml"/><Relationship Id="rId40" Type="http://schemas.openxmlformats.org/officeDocument/2006/relationships/tags" Target="../tags/tag2261.xml"/><Relationship Id="rId4" Type="http://schemas.openxmlformats.org/officeDocument/2006/relationships/tags" Target="../tags/tag2225.xml"/><Relationship Id="rId39" Type="http://schemas.openxmlformats.org/officeDocument/2006/relationships/tags" Target="../tags/tag2260.xml"/><Relationship Id="rId38" Type="http://schemas.openxmlformats.org/officeDocument/2006/relationships/tags" Target="../tags/tag2259.xml"/><Relationship Id="rId37" Type="http://schemas.openxmlformats.org/officeDocument/2006/relationships/tags" Target="../tags/tag2258.xml"/><Relationship Id="rId36" Type="http://schemas.openxmlformats.org/officeDocument/2006/relationships/tags" Target="../tags/tag2257.xml"/><Relationship Id="rId35" Type="http://schemas.openxmlformats.org/officeDocument/2006/relationships/tags" Target="../tags/tag2256.xml"/><Relationship Id="rId34" Type="http://schemas.openxmlformats.org/officeDocument/2006/relationships/tags" Target="../tags/tag2255.xml"/><Relationship Id="rId33" Type="http://schemas.openxmlformats.org/officeDocument/2006/relationships/tags" Target="../tags/tag2254.xml"/><Relationship Id="rId32" Type="http://schemas.openxmlformats.org/officeDocument/2006/relationships/tags" Target="../tags/tag2253.xml"/><Relationship Id="rId31" Type="http://schemas.openxmlformats.org/officeDocument/2006/relationships/tags" Target="../tags/tag2252.xml"/><Relationship Id="rId30" Type="http://schemas.openxmlformats.org/officeDocument/2006/relationships/tags" Target="../tags/tag2251.xml"/><Relationship Id="rId3" Type="http://schemas.openxmlformats.org/officeDocument/2006/relationships/tags" Target="../tags/tag2224.xml"/><Relationship Id="rId29" Type="http://schemas.openxmlformats.org/officeDocument/2006/relationships/tags" Target="../tags/tag2250.xml"/><Relationship Id="rId28" Type="http://schemas.openxmlformats.org/officeDocument/2006/relationships/tags" Target="../tags/tag2249.xml"/><Relationship Id="rId27" Type="http://schemas.openxmlformats.org/officeDocument/2006/relationships/tags" Target="../tags/tag2248.xml"/><Relationship Id="rId26" Type="http://schemas.openxmlformats.org/officeDocument/2006/relationships/tags" Target="../tags/tag2247.xml"/><Relationship Id="rId25" Type="http://schemas.openxmlformats.org/officeDocument/2006/relationships/tags" Target="../tags/tag2246.xml"/><Relationship Id="rId24" Type="http://schemas.openxmlformats.org/officeDocument/2006/relationships/tags" Target="../tags/tag2245.xml"/><Relationship Id="rId23" Type="http://schemas.openxmlformats.org/officeDocument/2006/relationships/tags" Target="../tags/tag2244.xml"/><Relationship Id="rId22" Type="http://schemas.openxmlformats.org/officeDocument/2006/relationships/tags" Target="../tags/tag2243.xml"/><Relationship Id="rId21" Type="http://schemas.openxmlformats.org/officeDocument/2006/relationships/tags" Target="../tags/tag2242.xml"/><Relationship Id="rId202" Type="http://schemas.openxmlformats.org/officeDocument/2006/relationships/slideLayout" Target="../slideLayouts/slideLayout7.xml"/><Relationship Id="rId201" Type="http://schemas.openxmlformats.org/officeDocument/2006/relationships/tags" Target="../tags/tag2422.xml"/><Relationship Id="rId200" Type="http://schemas.openxmlformats.org/officeDocument/2006/relationships/tags" Target="../tags/tag2421.xml"/><Relationship Id="rId20" Type="http://schemas.openxmlformats.org/officeDocument/2006/relationships/tags" Target="../tags/tag2241.xml"/><Relationship Id="rId2" Type="http://schemas.openxmlformats.org/officeDocument/2006/relationships/tags" Target="../tags/tag2223.xml"/><Relationship Id="rId199" Type="http://schemas.openxmlformats.org/officeDocument/2006/relationships/tags" Target="../tags/tag2420.xml"/><Relationship Id="rId198" Type="http://schemas.openxmlformats.org/officeDocument/2006/relationships/tags" Target="../tags/tag2419.xml"/><Relationship Id="rId197" Type="http://schemas.openxmlformats.org/officeDocument/2006/relationships/tags" Target="../tags/tag2418.xml"/><Relationship Id="rId196" Type="http://schemas.openxmlformats.org/officeDocument/2006/relationships/tags" Target="../tags/tag2417.xml"/><Relationship Id="rId195" Type="http://schemas.openxmlformats.org/officeDocument/2006/relationships/tags" Target="../tags/tag2416.xml"/><Relationship Id="rId194" Type="http://schemas.openxmlformats.org/officeDocument/2006/relationships/tags" Target="../tags/tag2415.xml"/><Relationship Id="rId193" Type="http://schemas.openxmlformats.org/officeDocument/2006/relationships/tags" Target="../tags/tag2414.xml"/><Relationship Id="rId192" Type="http://schemas.openxmlformats.org/officeDocument/2006/relationships/tags" Target="../tags/tag2413.xml"/><Relationship Id="rId191" Type="http://schemas.openxmlformats.org/officeDocument/2006/relationships/tags" Target="../tags/tag2412.xml"/><Relationship Id="rId190" Type="http://schemas.openxmlformats.org/officeDocument/2006/relationships/tags" Target="../tags/tag2411.xml"/><Relationship Id="rId19" Type="http://schemas.openxmlformats.org/officeDocument/2006/relationships/tags" Target="../tags/tag2240.xml"/><Relationship Id="rId189" Type="http://schemas.openxmlformats.org/officeDocument/2006/relationships/tags" Target="../tags/tag2410.xml"/><Relationship Id="rId188" Type="http://schemas.openxmlformats.org/officeDocument/2006/relationships/tags" Target="../tags/tag2409.xml"/><Relationship Id="rId187" Type="http://schemas.openxmlformats.org/officeDocument/2006/relationships/tags" Target="../tags/tag2408.xml"/><Relationship Id="rId186" Type="http://schemas.openxmlformats.org/officeDocument/2006/relationships/tags" Target="../tags/tag2407.xml"/><Relationship Id="rId185" Type="http://schemas.openxmlformats.org/officeDocument/2006/relationships/tags" Target="../tags/tag2406.xml"/><Relationship Id="rId184" Type="http://schemas.openxmlformats.org/officeDocument/2006/relationships/tags" Target="../tags/tag2405.xml"/><Relationship Id="rId183" Type="http://schemas.openxmlformats.org/officeDocument/2006/relationships/tags" Target="../tags/tag2404.xml"/><Relationship Id="rId182" Type="http://schemas.openxmlformats.org/officeDocument/2006/relationships/tags" Target="../tags/tag2403.xml"/><Relationship Id="rId181" Type="http://schemas.openxmlformats.org/officeDocument/2006/relationships/tags" Target="../tags/tag2402.xml"/><Relationship Id="rId180" Type="http://schemas.openxmlformats.org/officeDocument/2006/relationships/tags" Target="../tags/tag2401.xml"/><Relationship Id="rId18" Type="http://schemas.openxmlformats.org/officeDocument/2006/relationships/tags" Target="../tags/tag2239.xml"/><Relationship Id="rId179" Type="http://schemas.openxmlformats.org/officeDocument/2006/relationships/tags" Target="../tags/tag2400.xml"/><Relationship Id="rId178" Type="http://schemas.openxmlformats.org/officeDocument/2006/relationships/tags" Target="../tags/tag2399.xml"/><Relationship Id="rId177" Type="http://schemas.openxmlformats.org/officeDocument/2006/relationships/tags" Target="../tags/tag2398.xml"/><Relationship Id="rId176" Type="http://schemas.openxmlformats.org/officeDocument/2006/relationships/tags" Target="../tags/tag2397.xml"/><Relationship Id="rId175" Type="http://schemas.openxmlformats.org/officeDocument/2006/relationships/tags" Target="../tags/tag2396.xml"/><Relationship Id="rId174" Type="http://schemas.openxmlformats.org/officeDocument/2006/relationships/tags" Target="../tags/tag2395.xml"/><Relationship Id="rId173" Type="http://schemas.openxmlformats.org/officeDocument/2006/relationships/tags" Target="../tags/tag2394.xml"/><Relationship Id="rId172" Type="http://schemas.openxmlformats.org/officeDocument/2006/relationships/tags" Target="../tags/tag2393.xml"/><Relationship Id="rId171" Type="http://schemas.openxmlformats.org/officeDocument/2006/relationships/tags" Target="../tags/tag2392.xml"/><Relationship Id="rId170" Type="http://schemas.openxmlformats.org/officeDocument/2006/relationships/tags" Target="../tags/tag2391.xml"/><Relationship Id="rId17" Type="http://schemas.openxmlformats.org/officeDocument/2006/relationships/tags" Target="../tags/tag2238.xml"/><Relationship Id="rId169" Type="http://schemas.openxmlformats.org/officeDocument/2006/relationships/tags" Target="../tags/tag2390.xml"/><Relationship Id="rId168" Type="http://schemas.openxmlformats.org/officeDocument/2006/relationships/tags" Target="../tags/tag2389.xml"/><Relationship Id="rId167" Type="http://schemas.openxmlformats.org/officeDocument/2006/relationships/tags" Target="../tags/tag2388.xml"/><Relationship Id="rId166" Type="http://schemas.openxmlformats.org/officeDocument/2006/relationships/tags" Target="../tags/tag2387.xml"/><Relationship Id="rId165" Type="http://schemas.openxmlformats.org/officeDocument/2006/relationships/tags" Target="../tags/tag2386.xml"/><Relationship Id="rId164" Type="http://schemas.openxmlformats.org/officeDocument/2006/relationships/tags" Target="../tags/tag2385.xml"/><Relationship Id="rId163" Type="http://schemas.openxmlformats.org/officeDocument/2006/relationships/tags" Target="../tags/tag2384.xml"/><Relationship Id="rId162" Type="http://schemas.openxmlformats.org/officeDocument/2006/relationships/tags" Target="../tags/tag2383.xml"/><Relationship Id="rId161" Type="http://schemas.openxmlformats.org/officeDocument/2006/relationships/tags" Target="../tags/tag2382.xml"/><Relationship Id="rId160" Type="http://schemas.openxmlformats.org/officeDocument/2006/relationships/tags" Target="../tags/tag2381.xml"/><Relationship Id="rId16" Type="http://schemas.openxmlformats.org/officeDocument/2006/relationships/tags" Target="../tags/tag2237.xml"/><Relationship Id="rId159" Type="http://schemas.openxmlformats.org/officeDocument/2006/relationships/tags" Target="../tags/tag2380.xml"/><Relationship Id="rId158" Type="http://schemas.openxmlformats.org/officeDocument/2006/relationships/tags" Target="../tags/tag2379.xml"/><Relationship Id="rId157" Type="http://schemas.openxmlformats.org/officeDocument/2006/relationships/tags" Target="../tags/tag2378.xml"/><Relationship Id="rId156" Type="http://schemas.openxmlformats.org/officeDocument/2006/relationships/tags" Target="../tags/tag2377.xml"/><Relationship Id="rId155" Type="http://schemas.openxmlformats.org/officeDocument/2006/relationships/tags" Target="../tags/tag2376.xml"/><Relationship Id="rId154" Type="http://schemas.openxmlformats.org/officeDocument/2006/relationships/tags" Target="../tags/tag2375.xml"/><Relationship Id="rId153" Type="http://schemas.openxmlformats.org/officeDocument/2006/relationships/tags" Target="../tags/tag2374.xml"/><Relationship Id="rId152" Type="http://schemas.openxmlformats.org/officeDocument/2006/relationships/tags" Target="../tags/tag2373.xml"/><Relationship Id="rId151" Type="http://schemas.openxmlformats.org/officeDocument/2006/relationships/tags" Target="../tags/tag2372.xml"/><Relationship Id="rId150" Type="http://schemas.openxmlformats.org/officeDocument/2006/relationships/tags" Target="../tags/tag2371.xml"/><Relationship Id="rId15" Type="http://schemas.openxmlformats.org/officeDocument/2006/relationships/tags" Target="../tags/tag2236.xml"/><Relationship Id="rId149" Type="http://schemas.openxmlformats.org/officeDocument/2006/relationships/tags" Target="../tags/tag2370.xml"/><Relationship Id="rId148" Type="http://schemas.openxmlformats.org/officeDocument/2006/relationships/tags" Target="../tags/tag2369.xml"/><Relationship Id="rId147" Type="http://schemas.openxmlformats.org/officeDocument/2006/relationships/tags" Target="../tags/tag2368.xml"/><Relationship Id="rId146" Type="http://schemas.openxmlformats.org/officeDocument/2006/relationships/tags" Target="../tags/tag2367.xml"/><Relationship Id="rId145" Type="http://schemas.openxmlformats.org/officeDocument/2006/relationships/tags" Target="../tags/tag2366.xml"/><Relationship Id="rId144" Type="http://schemas.openxmlformats.org/officeDocument/2006/relationships/tags" Target="../tags/tag2365.xml"/><Relationship Id="rId143" Type="http://schemas.openxmlformats.org/officeDocument/2006/relationships/tags" Target="../tags/tag2364.xml"/><Relationship Id="rId142" Type="http://schemas.openxmlformats.org/officeDocument/2006/relationships/tags" Target="../tags/tag2363.xml"/><Relationship Id="rId141" Type="http://schemas.openxmlformats.org/officeDocument/2006/relationships/tags" Target="../tags/tag2362.xml"/><Relationship Id="rId140" Type="http://schemas.openxmlformats.org/officeDocument/2006/relationships/tags" Target="../tags/tag2361.xml"/><Relationship Id="rId14" Type="http://schemas.openxmlformats.org/officeDocument/2006/relationships/tags" Target="../tags/tag2235.xml"/><Relationship Id="rId139" Type="http://schemas.openxmlformats.org/officeDocument/2006/relationships/tags" Target="../tags/tag2360.xml"/><Relationship Id="rId138" Type="http://schemas.openxmlformats.org/officeDocument/2006/relationships/tags" Target="../tags/tag2359.xml"/><Relationship Id="rId137" Type="http://schemas.openxmlformats.org/officeDocument/2006/relationships/tags" Target="../tags/tag2358.xml"/><Relationship Id="rId136" Type="http://schemas.openxmlformats.org/officeDocument/2006/relationships/tags" Target="../tags/tag2357.xml"/><Relationship Id="rId135" Type="http://schemas.openxmlformats.org/officeDocument/2006/relationships/tags" Target="../tags/tag2356.xml"/><Relationship Id="rId134" Type="http://schemas.openxmlformats.org/officeDocument/2006/relationships/tags" Target="../tags/tag2355.xml"/><Relationship Id="rId133" Type="http://schemas.openxmlformats.org/officeDocument/2006/relationships/tags" Target="../tags/tag2354.xml"/><Relationship Id="rId132" Type="http://schemas.openxmlformats.org/officeDocument/2006/relationships/tags" Target="../tags/tag2353.xml"/><Relationship Id="rId131" Type="http://schemas.openxmlformats.org/officeDocument/2006/relationships/tags" Target="../tags/tag2352.xml"/><Relationship Id="rId130" Type="http://schemas.openxmlformats.org/officeDocument/2006/relationships/tags" Target="../tags/tag2351.xml"/><Relationship Id="rId13" Type="http://schemas.openxmlformats.org/officeDocument/2006/relationships/tags" Target="../tags/tag2234.xml"/><Relationship Id="rId129" Type="http://schemas.openxmlformats.org/officeDocument/2006/relationships/tags" Target="../tags/tag2350.xml"/><Relationship Id="rId128" Type="http://schemas.openxmlformats.org/officeDocument/2006/relationships/tags" Target="../tags/tag2349.xml"/><Relationship Id="rId127" Type="http://schemas.openxmlformats.org/officeDocument/2006/relationships/tags" Target="../tags/tag2348.xml"/><Relationship Id="rId126" Type="http://schemas.openxmlformats.org/officeDocument/2006/relationships/tags" Target="../tags/tag2347.xml"/><Relationship Id="rId125" Type="http://schemas.openxmlformats.org/officeDocument/2006/relationships/tags" Target="../tags/tag2346.xml"/><Relationship Id="rId124" Type="http://schemas.openxmlformats.org/officeDocument/2006/relationships/tags" Target="../tags/tag2345.xml"/><Relationship Id="rId123" Type="http://schemas.openxmlformats.org/officeDocument/2006/relationships/tags" Target="../tags/tag2344.xml"/><Relationship Id="rId122" Type="http://schemas.openxmlformats.org/officeDocument/2006/relationships/tags" Target="../tags/tag2343.xml"/><Relationship Id="rId121" Type="http://schemas.openxmlformats.org/officeDocument/2006/relationships/tags" Target="../tags/tag2342.xml"/><Relationship Id="rId120" Type="http://schemas.openxmlformats.org/officeDocument/2006/relationships/tags" Target="../tags/tag2341.xml"/><Relationship Id="rId12" Type="http://schemas.openxmlformats.org/officeDocument/2006/relationships/tags" Target="../tags/tag2233.xml"/><Relationship Id="rId119" Type="http://schemas.openxmlformats.org/officeDocument/2006/relationships/tags" Target="../tags/tag2340.xml"/><Relationship Id="rId118" Type="http://schemas.openxmlformats.org/officeDocument/2006/relationships/tags" Target="../tags/tag2339.xml"/><Relationship Id="rId117" Type="http://schemas.openxmlformats.org/officeDocument/2006/relationships/tags" Target="../tags/tag2338.xml"/><Relationship Id="rId116" Type="http://schemas.openxmlformats.org/officeDocument/2006/relationships/tags" Target="../tags/tag2337.xml"/><Relationship Id="rId115" Type="http://schemas.openxmlformats.org/officeDocument/2006/relationships/tags" Target="../tags/tag2336.xml"/><Relationship Id="rId114" Type="http://schemas.openxmlformats.org/officeDocument/2006/relationships/tags" Target="../tags/tag2335.xml"/><Relationship Id="rId113" Type="http://schemas.openxmlformats.org/officeDocument/2006/relationships/tags" Target="../tags/tag2334.xml"/><Relationship Id="rId112" Type="http://schemas.openxmlformats.org/officeDocument/2006/relationships/tags" Target="../tags/tag2333.xml"/><Relationship Id="rId111" Type="http://schemas.openxmlformats.org/officeDocument/2006/relationships/tags" Target="../tags/tag2332.xml"/><Relationship Id="rId110" Type="http://schemas.openxmlformats.org/officeDocument/2006/relationships/tags" Target="../tags/tag2331.xml"/><Relationship Id="rId11" Type="http://schemas.openxmlformats.org/officeDocument/2006/relationships/tags" Target="../tags/tag2232.xml"/><Relationship Id="rId109" Type="http://schemas.openxmlformats.org/officeDocument/2006/relationships/tags" Target="../tags/tag2330.xml"/><Relationship Id="rId108" Type="http://schemas.openxmlformats.org/officeDocument/2006/relationships/tags" Target="../tags/tag2329.xml"/><Relationship Id="rId107" Type="http://schemas.openxmlformats.org/officeDocument/2006/relationships/tags" Target="../tags/tag2328.xml"/><Relationship Id="rId106" Type="http://schemas.openxmlformats.org/officeDocument/2006/relationships/tags" Target="../tags/tag2327.xml"/><Relationship Id="rId105" Type="http://schemas.openxmlformats.org/officeDocument/2006/relationships/tags" Target="../tags/tag2326.xml"/><Relationship Id="rId104" Type="http://schemas.openxmlformats.org/officeDocument/2006/relationships/tags" Target="../tags/tag2325.xml"/><Relationship Id="rId103" Type="http://schemas.openxmlformats.org/officeDocument/2006/relationships/tags" Target="../tags/tag2324.xml"/><Relationship Id="rId102" Type="http://schemas.openxmlformats.org/officeDocument/2006/relationships/tags" Target="../tags/tag2323.xml"/><Relationship Id="rId101" Type="http://schemas.openxmlformats.org/officeDocument/2006/relationships/tags" Target="../tags/tag2322.xml"/><Relationship Id="rId100" Type="http://schemas.openxmlformats.org/officeDocument/2006/relationships/tags" Target="../tags/tag2321.xml"/><Relationship Id="rId10" Type="http://schemas.openxmlformats.org/officeDocument/2006/relationships/tags" Target="../tags/tag2231.xml"/><Relationship Id="rId1" Type="http://schemas.openxmlformats.org/officeDocument/2006/relationships/tags" Target="../tags/tag2222.xml"/></Relationships>
</file>

<file path=ppt/slides/_rels/slide8.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image" Target="../media/image7.emf"/><Relationship Id="rId5" Type="http://schemas.openxmlformats.org/officeDocument/2006/relationships/tags" Target="../tags/tag131.xml"/><Relationship Id="rId4" Type="http://schemas.openxmlformats.org/officeDocument/2006/relationships/image" Target="../media/image6.emf"/><Relationship Id="rId3" Type="http://schemas.openxmlformats.org/officeDocument/2006/relationships/tags" Target="../tags/tag130.xml"/><Relationship Id="rId27" Type="http://schemas.openxmlformats.org/officeDocument/2006/relationships/slideLayout" Target="../slideLayouts/slideLayout2.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tags" Target="../tags/tag148.xml"/><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29.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8.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25.xml"/><Relationship Id="rId4" Type="http://schemas.openxmlformats.org/officeDocument/2006/relationships/image" Target="../media/image114.GIF"/><Relationship Id="rId3" Type="http://schemas.openxmlformats.org/officeDocument/2006/relationships/tags" Target="../tags/tag2424.xml"/><Relationship Id="rId2" Type="http://schemas.openxmlformats.org/officeDocument/2006/relationships/image" Target="../media/image113.jpeg"/><Relationship Id="rId1" Type="http://schemas.openxmlformats.org/officeDocument/2006/relationships/tags" Target="../tags/tag2423.xml"/></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7.wmf"/><Relationship Id="rId3" Type="http://schemas.openxmlformats.org/officeDocument/2006/relationships/image" Target="../media/image116.wmf"/><Relationship Id="rId2" Type="http://schemas.openxmlformats.org/officeDocument/2006/relationships/image" Target="../media/image115.png"/><Relationship Id="rId1" Type="http://schemas.openxmlformats.org/officeDocument/2006/relationships/tags" Target="../tags/tag2426.xml"/></Relationships>
</file>

<file path=ppt/slides/_rels/slide82.xml.rels><?xml version="1.0" encoding="UTF-8" standalone="yes"?>
<Relationships xmlns="http://schemas.openxmlformats.org/package/2006/relationships"><Relationship Id="rId9" Type="http://schemas.openxmlformats.org/officeDocument/2006/relationships/tags" Target="../tags/tag2435.xml"/><Relationship Id="rId8" Type="http://schemas.openxmlformats.org/officeDocument/2006/relationships/tags" Target="../tags/tag2434.xml"/><Relationship Id="rId78" Type="http://schemas.openxmlformats.org/officeDocument/2006/relationships/slideLayout" Target="../slideLayouts/slideLayout7.xml"/><Relationship Id="rId77" Type="http://schemas.openxmlformats.org/officeDocument/2006/relationships/tags" Target="../tags/tag2503.xml"/><Relationship Id="rId76" Type="http://schemas.openxmlformats.org/officeDocument/2006/relationships/tags" Target="../tags/tag2502.xml"/><Relationship Id="rId75" Type="http://schemas.openxmlformats.org/officeDocument/2006/relationships/tags" Target="../tags/tag2501.xml"/><Relationship Id="rId74" Type="http://schemas.openxmlformats.org/officeDocument/2006/relationships/tags" Target="../tags/tag2500.xml"/><Relationship Id="rId73" Type="http://schemas.openxmlformats.org/officeDocument/2006/relationships/tags" Target="../tags/tag2499.xml"/><Relationship Id="rId72" Type="http://schemas.openxmlformats.org/officeDocument/2006/relationships/tags" Target="../tags/tag2498.xml"/><Relationship Id="rId71" Type="http://schemas.openxmlformats.org/officeDocument/2006/relationships/tags" Target="../tags/tag2497.xml"/><Relationship Id="rId70" Type="http://schemas.openxmlformats.org/officeDocument/2006/relationships/tags" Target="../tags/tag2496.xml"/><Relationship Id="rId7" Type="http://schemas.openxmlformats.org/officeDocument/2006/relationships/tags" Target="../tags/tag2433.xml"/><Relationship Id="rId69" Type="http://schemas.openxmlformats.org/officeDocument/2006/relationships/tags" Target="../tags/tag2495.xml"/><Relationship Id="rId68" Type="http://schemas.openxmlformats.org/officeDocument/2006/relationships/tags" Target="../tags/tag2494.xml"/><Relationship Id="rId67" Type="http://schemas.openxmlformats.org/officeDocument/2006/relationships/tags" Target="../tags/tag2493.xml"/><Relationship Id="rId66" Type="http://schemas.openxmlformats.org/officeDocument/2006/relationships/tags" Target="../tags/tag2492.xml"/><Relationship Id="rId65" Type="http://schemas.openxmlformats.org/officeDocument/2006/relationships/tags" Target="../tags/tag2491.xml"/><Relationship Id="rId64" Type="http://schemas.openxmlformats.org/officeDocument/2006/relationships/tags" Target="../tags/tag2490.xml"/><Relationship Id="rId63" Type="http://schemas.openxmlformats.org/officeDocument/2006/relationships/tags" Target="../tags/tag2489.xml"/><Relationship Id="rId62" Type="http://schemas.openxmlformats.org/officeDocument/2006/relationships/tags" Target="../tags/tag2488.xml"/><Relationship Id="rId61" Type="http://schemas.openxmlformats.org/officeDocument/2006/relationships/tags" Target="../tags/tag2487.xml"/><Relationship Id="rId60" Type="http://schemas.openxmlformats.org/officeDocument/2006/relationships/tags" Target="../tags/tag2486.xml"/><Relationship Id="rId6" Type="http://schemas.openxmlformats.org/officeDocument/2006/relationships/tags" Target="../tags/tag2432.xml"/><Relationship Id="rId59" Type="http://schemas.openxmlformats.org/officeDocument/2006/relationships/tags" Target="../tags/tag2485.xml"/><Relationship Id="rId58" Type="http://schemas.openxmlformats.org/officeDocument/2006/relationships/tags" Target="../tags/tag2484.xml"/><Relationship Id="rId57" Type="http://schemas.openxmlformats.org/officeDocument/2006/relationships/tags" Target="../tags/tag2483.xml"/><Relationship Id="rId56" Type="http://schemas.openxmlformats.org/officeDocument/2006/relationships/tags" Target="../tags/tag2482.xml"/><Relationship Id="rId55" Type="http://schemas.openxmlformats.org/officeDocument/2006/relationships/tags" Target="../tags/tag2481.xml"/><Relationship Id="rId54" Type="http://schemas.openxmlformats.org/officeDocument/2006/relationships/tags" Target="../tags/tag2480.xml"/><Relationship Id="rId53" Type="http://schemas.openxmlformats.org/officeDocument/2006/relationships/tags" Target="../tags/tag2479.xml"/><Relationship Id="rId52" Type="http://schemas.openxmlformats.org/officeDocument/2006/relationships/tags" Target="../tags/tag2478.xml"/><Relationship Id="rId51" Type="http://schemas.openxmlformats.org/officeDocument/2006/relationships/tags" Target="../tags/tag2477.xml"/><Relationship Id="rId50" Type="http://schemas.openxmlformats.org/officeDocument/2006/relationships/tags" Target="../tags/tag2476.xml"/><Relationship Id="rId5" Type="http://schemas.openxmlformats.org/officeDocument/2006/relationships/tags" Target="../tags/tag2431.xml"/><Relationship Id="rId49" Type="http://schemas.openxmlformats.org/officeDocument/2006/relationships/tags" Target="../tags/tag2475.xml"/><Relationship Id="rId48" Type="http://schemas.openxmlformats.org/officeDocument/2006/relationships/tags" Target="../tags/tag2474.xml"/><Relationship Id="rId47" Type="http://schemas.openxmlformats.org/officeDocument/2006/relationships/tags" Target="../tags/tag2473.xml"/><Relationship Id="rId46" Type="http://schemas.openxmlformats.org/officeDocument/2006/relationships/tags" Target="../tags/tag2472.xml"/><Relationship Id="rId45" Type="http://schemas.openxmlformats.org/officeDocument/2006/relationships/tags" Target="../tags/tag2471.xml"/><Relationship Id="rId44" Type="http://schemas.openxmlformats.org/officeDocument/2006/relationships/tags" Target="../tags/tag2470.xml"/><Relationship Id="rId43" Type="http://schemas.openxmlformats.org/officeDocument/2006/relationships/tags" Target="../tags/tag2469.xml"/><Relationship Id="rId42" Type="http://schemas.openxmlformats.org/officeDocument/2006/relationships/tags" Target="../tags/tag2468.xml"/><Relationship Id="rId41" Type="http://schemas.openxmlformats.org/officeDocument/2006/relationships/tags" Target="../tags/tag2467.xml"/><Relationship Id="rId40" Type="http://schemas.openxmlformats.org/officeDocument/2006/relationships/tags" Target="../tags/tag2466.xml"/><Relationship Id="rId4" Type="http://schemas.openxmlformats.org/officeDocument/2006/relationships/tags" Target="../tags/tag2430.xml"/><Relationship Id="rId39" Type="http://schemas.openxmlformats.org/officeDocument/2006/relationships/tags" Target="../tags/tag2465.xml"/><Relationship Id="rId38" Type="http://schemas.openxmlformats.org/officeDocument/2006/relationships/tags" Target="../tags/tag2464.xml"/><Relationship Id="rId37" Type="http://schemas.openxmlformats.org/officeDocument/2006/relationships/tags" Target="../tags/tag2463.xml"/><Relationship Id="rId36" Type="http://schemas.openxmlformats.org/officeDocument/2006/relationships/tags" Target="../tags/tag2462.xml"/><Relationship Id="rId35" Type="http://schemas.openxmlformats.org/officeDocument/2006/relationships/tags" Target="../tags/tag2461.xml"/><Relationship Id="rId34" Type="http://schemas.openxmlformats.org/officeDocument/2006/relationships/tags" Target="../tags/tag2460.xml"/><Relationship Id="rId33" Type="http://schemas.openxmlformats.org/officeDocument/2006/relationships/tags" Target="../tags/tag2459.xml"/><Relationship Id="rId32" Type="http://schemas.openxmlformats.org/officeDocument/2006/relationships/tags" Target="../tags/tag2458.xml"/><Relationship Id="rId31" Type="http://schemas.openxmlformats.org/officeDocument/2006/relationships/tags" Target="../tags/tag2457.xml"/><Relationship Id="rId30" Type="http://schemas.openxmlformats.org/officeDocument/2006/relationships/tags" Target="../tags/tag2456.xml"/><Relationship Id="rId3" Type="http://schemas.openxmlformats.org/officeDocument/2006/relationships/tags" Target="../tags/tag2429.xml"/><Relationship Id="rId29" Type="http://schemas.openxmlformats.org/officeDocument/2006/relationships/tags" Target="../tags/tag2455.xml"/><Relationship Id="rId28" Type="http://schemas.openxmlformats.org/officeDocument/2006/relationships/tags" Target="../tags/tag2454.xml"/><Relationship Id="rId27" Type="http://schemas.openxmlformats.org/officeDocument/2006/relationships/tags" Target="../tags/tag2453.xml"/><Relationship Id="rId26" Type="http://schemas.openxmlformats.org/officeDocument/2006/relationships/tags" Target="../tags/tag2452.xml"/><Relationship Id="rId25" Type="http://schemas.openxmlformats.org/officeDocument/2006/relationships/tags" Target="../tags/tag2451.xml"/><Relationship Id="rId24" Type="http://schemas.openxmlformats.org/officeDocument/2006/relationships/tags" Target="../tags/tag2450.xml"/><Relationship Id="rId23" Type="http://schemas.openxmlformats.org/officeDocument/2006/relationships/tags" Target="../tags/tag2449.xml"/><Relationship Id="rId22" Type="http://schemas.openxmlformats.org/officeDocument/2006/relationships/tags" Target="../tags/tag2448.xml"/><Relationship Id="rId21" Type="http://schemas.openxmlformats.org/officeDocument/2006/relationships/tags" Target="../tags/tag2447.xml"/><Relationship Id="rId20" Type="http://schemas.openxmlformats.org/officeDocument/2006/relationships/tags" Target="../tags/tag2446.xml"/><Relationship Id="rId2" Type="http://schemas.openxmlformats.org/officeDocument/2006/relationships/tags" Target="../tags/tag2428.xml"/><Relationship Id="rId19" Type="http://schemas.openxmlformats.org/officeDocument/2006/relationships/tags" Target="../tags/tag2445.xml"/><Relationship Id="rId18" Type="http://schemas.openxmlformats.org/officeDocument/2006/relationships/tags" Target="../tags/tag2444.xml"/><Relationship Id="rId17" Type="http://schemas.openxmlformats.org/officeDocument/2006/relationships/tags" Target="../tags/tag2443.xml"/><Relationship Id="rId16" Type="http://schemas.openxmlformats.org/officeDocument/2006/relationships/tags" Target="../tags/tag2442.xml"/><Relationship Id="rId15" Type="http://schemas.openxmlformats.org/officeDocument/2006/relationships/tags" Target="../tags/tag2441.xml"/><Relationship Id="rId14" Type="http://schemas.openxmlformats.org/officeDocument/2006/relationships/tags" Target="../tags/tag2440.xml"/><Relationship Id="rId13" Type="http://schemas.openxmlformats.org/officeDocument/2006/relationships/tags" Target="../tags/tag2439.xml"/><Relationship Id="rId12" Type="http://schemas.openxmlformats.org/officeDocument/2006/relationships/tags" Target="../tags/tag2438.xml"/><Relationship Id="rId11" Type="http://schemas.openxmlformats.org/officeDocument/2006/relationships/tags" Target="../tags/tag2437.xml"/><Relationship Id="rId10" Type="http://schemas.openxmlformats.org/officeDocument/2006/relationships/tags" Target="../tags/tag2436.xml"/><Relationship Id="rId1" Type="http://schemas.openxmlformats.org/officeDocument/2006/relationships/tags" Target="../tags/tag2427.xml"/></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06.xml"/><Relationship Id="rId3" Type="http://schemas.openxmlformats.org/officeDocument/2006/relationships/image" Target="../media/image118.png"/><Relationship Id="rId2" Type="http://schemas.openxmlformats.org/officeDocument/2006/relationships/tags" Target="../tags/tag2505.xml"/><Relationship Id="rId1" Type="http://schemas.openxmlformats.org/officeDocument/2006/relationships/tags" Target="../tags/tag250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jpeg"/><Relationship Id="rId1" Type="http://schemas.openxmlformats.org/officeDocument/2006/relationships/tags" Target="../tags/tag2507.xml"/></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tags" Target="../tags/tag2511.xml"/><Relationship Id="rId4" Type="http://schemas.openxmlformats.org/officeDocument/2006/relationships/image" Target="../media/image2.png"/><Relationship Id="rId3" Type="http://schemas.openxmlformats.org/officeDocument/2006/relationships/tags" Target="../tags/tag2510.xml"/><Relationship Id="rId2" Type="http://schemas.openxmlformats.org/officeDocument/2006/relationships/tags" Target="../tags/tag2509.xml"/><Relationship Id="rId1" Type="http://schemas.openxmlformats.org/officeDocument/2006/relationships/tags" Target="../tags/tag2508.xml"/></Relationships>
</file>

<file path=ppt/slides/_rels/slide86.xml.rels><?xml version="1.0" encoding="UTF-8" standalone="yes"?>
<Relationships xmlns="http://schemas.openxmlformats.org/package/2006/relationships"><Relationship Id="rId9" Type="http://schemas.openxmlformats.org/officeDocument/2006/relationships/tags" Target="../tags/tag2523.xml"/><Relationship Id="rId8" Type="http://schemas.openxmlformats.org/officeDocument/2006/relationships/tags" Target="../tags/tag2522.xml"/><Relationship Id="rId7" Type="http://schemas.openxmlformats.org/officeDocument/2006/relationships/tags" Target="../tags/tag2521.xml"/><Relationship Id="rId6" Type="http://schemas.openxmlformats.org/officeDocument/2006/relationships/tags" Target="../tags/tag2520.xml"/><Relationship Id="rId5" Type="http://schemas.openxmlformats.org/officeDocument/2006/relationships/tags" Target="../tags/tag2519.xml"/><Relationship Id="rId4" Type="http://schemas.openxmlformats.org/officeDocument/2006/relationships/tags" Target="../tags/tag2518.xml"/><Relationship Id="rId3" Type="http://schemas.openxmlformats.org/officeDocument/2006/relationships/tags" Target="../tags/tag2517.xml"/><Relationship Id="rId2" Type="http://schemas.openxmlformats.org/officeDocument/2006/relationships/tags" Target="../tags/tag2516.xml"/><Relationship Id="rId11" Type="http://schemas.openxmlformats.org/officeDocument/2006/relationships/notesSlide" Target="../notesSlides/notesSlide18.xml"/><Relationship Id="rId10" Type="http://schemas.openxmlformats.org/officeDocument/2006/relationships/slideLayout" Target="../slideLayouts/slideLayout7.xml"/><Relationship Id="rId1" Type="http://schemas.openxmlformats.org/officeDocument/2006/relationships/tags" Target="../tags/tag2515.xml"/></Relationships>
</file>

<file path=ppt/slides/_rels/slide87.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tags" Target="../tags/tag2531.xml"/><Relationship Id="rId7" Type="http://schemas.openxmlformats.org/officeDocument/2006/relationships/tags" Target="../tags/tag2530.xml"/><Relationship Id="rId6" Type="http://schemas.openxmlformats.org/officeDocument/2006/relationships/image" Target="../media/image121.png"/><Relationship Id="rId5" Type="http://schemas.openxmlformats.org/officeDocument/2006/relationships/tags" Target="../tags/tag2529.xml"/><Relationship Id="rId4" Type="http://schemas.openxmlformats.org/officeDocument/2006/relationships/tags" Target="../tags/tag2528.xml"/><Relationship Id="rId3" Type="http://schemas.openxmlformats.org/officeDocument/2006/relationships/tags" Target="../tags/tag2527.xml"/><Relationship Id="rId23" Type="http://schemas.openxmlformats.org/officeDocument/2006/relationships/slideLayout" Target="../slideLayouts/slideLayout7.xml"/><Relationship Id="rId22" Type="http://schemas.openxmlformats.org/officeDocument/2006/relationships/tags" Target="../tags/tag2543.xml"/><Relationship Id="rId21" Type="http://schemas.openxmlformats.org/officeDocument/2006/relationships/image" Target="../media/image123.png"/><Relationship Id="rId20" Type="http://schemas.openxmlformats.org/officeDocument/2006/relationships/tags" Target="../tags/tag2542.xml"/><Relationship Id="rId2" Type="http://schemas.openxmlformats.org/officeDocument/2006/relationships/image" Target="../media/image120.png"/><Relationship Id="rId19" Type="http://schemas.openxmlformats.org/officeDocument/2006/relationships/tags" Target="../tags/tag2541.xml"/><Relationship Id="rId18" Type="http://schemas.openxmlformats.org/officeDocument/2006/relationships/tags" Target="../tags/tag2540.xml"/><Relationship Id="rId17" Type="http://schemas.openxmlformats.org/officeDocument/2006/relationships/tags" Target="../tags/tag2539.xml"/><Relationship Id="rId16" Type="http://schemas.openxmlformats.org/officeDocument/2006/relationships/tags" Target="../tags/tag2538.xml"/><Relationship Id="rId15" Type="http://schemas.openxmlformats.org/officeDocument/2006/relationships/tags" Target="../tags/tag2537.xml"/><Relationship Id="rId14" Type="http://schemas.openxmlformats.org/officeDocument/2006/relationships/tags" Target="../tags/tag2536.xml"/><Relationship Id="rId13" Type="http://schemas.openxmlformats.org/officeDocument/2006/relationships/tags" Target="../tags/tag2535.xml"/><Relationship Id="rId12" Type="http://schemas.openxmlformats.org/officeDocument/2006/relationships/tags" Target="../tags/tag2534.xml"/><Relationship Id="rId11" Type="http://schemas.openxmlformats.org/officeDocument/2006/relationships/tags" Target="../tags/tag2533.xml"/><Relationship Id="rId10" Type="http://schemas.openxmlformats.org/officeDocument/2006/relationships/tags" Target="../tags/tag2532.xml"/><Relationship Id="rId1" Type="http://schemas.openxmlformats.org/officeDocument/2006/relationships/tags" Target="../tags/tag2526.xml"/></Relationships>
</file>

<file path=ppt/slides/_rels/slide88.xml.rels><?xml version="1.0" encoding="UTF-8" standalone="yes"?>
<Relationships xmlns="http://schemas.openxmlformats.org/package/2006/relationships"><Relationship Id="rId91" Type="http://schemas.openxmlformats.org/officeDocument/2006/relationships/slideLayout" Target="../slideLayouts/slideLayout7.xml"/><Relationship Id="rId90" Type="http://schemas.openxmlformats.org/officeDocument/2006/relationships/tags" Target="../tags/tag2632.xml"/><Relationship Id="rId9" Type="http://schemas.openxmlformats.org/officeDocument/2006/relationships/tags" Target="../tags/tag2551.xml"/><Relationship Id="rId89" Type="http://schemas.openxmlformats.org/officeDocument/2006/relationships/tags" Target="../tags/tag2631.xml"/><Relationship Id="rId88" Type="http://schemas.openxmlformats.org/officeDocument/2006/relationships/tags" Target="../tags/tag2630.xml"/><Relationship Id="rId87" Type="http://schemas.openxmlformats.org/officeDocument/2006/relationships/tags" Target="../tags/tag2629.xml"/><Relationship Id="rId86" Type="http://schemas.openxmlformats.org/officeDocument/2006/relationships/tags" Target="../tags/tag2628.xml"/><Relationship Id="rId85" Type="http://schemas.openxmlformats.org/officeDocument/2006/relationships/tags" Target="../tags/tag2627.xml"/><Relationship Id="rId84" Type="http://schemas.openxmlformats.org/officeDocument/2006/relationships/tags" Target="../tags/tag2626.xml"/><Relationship Id="rId83" Type="http://schemas.openxmlformats.org/officeDocument/2006/relationships/tags" Target="../tags/tag2625.xml"/><Relationship Id="rId82" Type="http://schemas.openxmlformats.org/officeDocument/2006/relationships/tags" Target="../tags/tag2624.xml"/><Relationship Id="rId81" Type="http://schemas.openxmlformats.org/officeDocument/2006/relationships/tags" Target="../tags/tag2623.xml"/><Relationship Id="rId80" Type="http://schemas.openxmlformats.org/officeDocument/2006/relationships/tags" Target="../tags/tag2622.xml"/><Relationship Id="rId8" Type="http://schemas.openxmlformats.org/officeDocument/2006/relationships/tags" Target="../tags/tag2550.xml"/><Relationship Id="rId79" Type="http://schemas.openxmlformats.org/officeDocument/2006/relationships/tags" Target="../tags/tag2621.xml"/><Relationship Id="rId78" Type="http://schemas.openxmlformats.org/officeDocument/2006/relationships/tags" Target="../tags/tag2620.xml"/><Relationship Id="rId77" Type="http://schemas.openxmlformats.org/officeDocument/2006/relationships/tags" Target="../tags/tag2619.xml"/><Relationship Id="rId76" Type="http://schemas.openxmlformats.org/officeDocument/2006/relationships/tags" Target="../tags/tag2618.xml"/><Relationship Id="rId75" Type="http://schemas.openxmlformats.org/officeDocument/2006/relationships/tags" Target="../tags/tag2617.xml"/><Relationship Id="rId74" Type="http://schemas.openxmlformats.org/officeDocument/2006/relationships/tags" Target="../tags/tag2616.xml"/><Relationship Id="rId73" Type="http://schemas.openxmlformats.org/officeDocument/2006/relationships/tags" Target="../tags/tag2615.xml"/><Relationship Id="rId72" Type="http://schemas.openxmlformats.org/officeDocument/2006/relationships/tags" Target="../tags/tag2614.xml"/><Relationship Id="rId71" Type="http://schemas.openxmlformats.org/officeDocument/2006/relationships/tags" Target="../tags/tag2613.xml"/><Relationship Id="rId70" Type="http://schemas.openxmlformats.org/officeDocument/2006/relationships/tags" Target="../tags/tag2612.xml"/><Relationship Id="rId7" Type="http://schemas.openxmlformats.org/officeDocument/2006/relationships/tags" Target="../tags/tag2549.xml"/><Relationship Id="rId69" Type="http://schemas.openxmlformats.org/officeDocument/2006/relationships/tags" Target="../tags/tag2611.xml"/><Relationship Id="rId68" Type="http://schemas.openxmlformats.org/officeDocument/2006/relationships/tags" Target="../tags/tag2610.xml"/><Relationship Id="rId67" Type="http://schemas.openxmlformats.org/officeDocument/2006/relationships/tags" Target="../tags/tag2609.xml"/><Relationship Id="rId66" Type="http://schemas.openxmlformats.org/officeDocument/2006/relationships/tags" Target="../tags/tag2608.xml"/><Relationship Id="rId65" Type="http://schemas.openxmlformats.org/officeDocument/2006/relationships/tags" Target="../tags/tag2607.xml"/><Relationship Id="rId64" Type="http://schemas.openxmlformats.org/officeDocument/2006/relationships/tags" Target="../tags/tag2606.xml"/><Relationship Id="rId63" Type="http://schemas.openxmlformats.org/officeDocument/2006/relationships/tags" Target="../tags/tag2605.xml"/><Relationship Id="rId62" Type="http://schemas.openxmlformats.org/officeDocument/2006/relationships/tags" Target="../tags/tag2604.xml"/><Relationship Id="rId61" Type="http://schemas.openxmlformats.org/officeDocument/2006/relationships/tags" Target="../tags/tag2603.xml"/><Relationship Id="rId60" Type="http://schemas.openxmlformats.org/officeDocument/2006/relationships/tags" Target="../tags/tag2602.xml"/><Relationship Id="rId6" Type="http://schemas.openxmlformats.org/officeDocument/2006/relationships/image" Target="../media/image124.png"/><Relationship Id="rId59" Type="http://schemas.openxmlformats.org/officeDocument/2006/relationships/tags" Target="../tags/tag2601.xml"/><Relationship Id="rId58" Type="http://schemas.openxmlformats.org/officeDocument/2006/relationships/tags" Target="../tags/tag2600.xml"/><Relationship Id="rId57" Type="http://schemas.openxmlformats.org/officeDocument/2006/relationships/tags" Target="../tags/tag2599.xml"/><Relationship Id="rId56" Type="http://schemas.openxmlformats.org/officeDocument/2006/relationships/tags" Target="../tags/tag2598.xml"/><Relationship Id="rId55" Type="http://schemas.openxmlformats.org/officeDocument/2006/relationships/tags" Target="../tags/tag2597.xml"/><Relationship Id="rId54" Type="http://schemas.openxmlformats.org/officeDocument/2006/relationships/tags" Target="../tags/tag2596.xml"/><Relationship Id="rId53" Type="http://schemas.openxmlformats.org/officeDocument/2006/relationships/tags" Target="../tags/tag2595.xml"/><Relationship Id="rId52" Type="http://schemas.openxmlformats.org/officeDocument/2006/relationships/tags" Target="../tags/tag2594.xml"/><Relationship Id="rId51" Type="http://schemas.openxmlformats.org/officeDocument/2006/relationships/tags" Target="../tags/tag2593.xml"/><Relationship Id="rId50" Type="http://schemas.openxmlformats.org/officeDocument/2006/relationships/tags" Target="../tags/tag2592.xml"/><Relationship Id="rId5" Type="http://schemas.openxmlformats.org/officeDocument/2006/relationships/tags" Target="../tags/tag2548.xml"/><Relationship Id="rId49" Type="http://schemas.openxmlformats.org/officeDocument/2006/relationships/tags" Target="../tags/tag2591.xml"/><Relationship Id="rId48" Type="http://schemas.openxmlformats.org/officeDocument/2006/relationships/tags" Target="../tags/tag2590.xml"/><Relationship Id="rId47" Type="http://schemas.openxmlformats.org/officeDocument/2006/relationships/tags" Target="../tags/tag2589.xml"/><Relationship Id="rId46" Type="http://schemas.openxmlformats.org/officeDocument/2006/relationships/tags" Target="../tags/tag2588.xml"/><Relationship Id="rId45" Type="http://schemas.openxmlformats.org/officeDocument/2006/relationships/tags" Target="../tags/tag2587.xml"/><Relationship Id="rId44" Type="http://schemas.openxmlformats.org/officeDocument/2006/relationships/tags" Target="../tags/tag2586.xml"/><Relationship Id="rId43" Type="http://schemas.openxmlformats.org/officeDocument/2006/relationships/tags" Target="../tags/tag2585.xml"/><Relationship Id="rId42" Type="http://schemas.openxmlformats.org/officeDocument/2006/relationships/tags" Target="../tags/tag2584.xml"/><Relationship Id="rId41" Type="http://schemas.openxmlformats.org/officeDocument/2006/relationships/tags" Target="../tags/tag2583.xml"/><Relationship Id="rId40" Type="http://schemas.openxmlformats.org/officeDocument/2006/relationships/tags" Target="../tags/tag2582.xml"/><Relationship Id="rId4" Type="http://schemas.openxmlformats.org/officeDocument/2006/relationships/tags" Target="../tags/tag2547.xml"/><Relationship Id="rId39" Type="http://schemas.openxmlformats.org/officeDocument/2006/relationships/tags" Target="../tags/tag2581.xml"/><Relationship Id="rId38" Type="http://schemas.openxmlformats.org/officeDocument/2006/relationships/tags" Target="../tags/tag2580.xml"/><Relationship Id="rId37" Type="http://schemas.openxmlformats.org/officeDocument/2006/relationships/tags" Target="../tags/tag2579.xml"/><Relationship Id="rId36" Type="http://schemas.openxmlformats.org/officeDocument/2006/relationships/tags" Target="../tags/tag2578.xml"/><Relationship Id="rId35" Type="http://schemas.openxmlformats.org/officeDocument/2006/relationships/tags" Target="../tags/tag2577.xml"/><Relationship Id="rId34" Type="http://schemas.openxmlformats.org/officeDocument/2006/relationships/tags" Target="../tags/tag2576.xml"/><Relationship Id="rId33" Type="http://schemas.openxmlformats.org/officeDocument/2006/relationships/tags" Target="../tags/tag2575.xml"/><Relationship Id="rId32" Type="http://schemas.openxmlformats.org/officeDocument/2006/relationships/tags" Target="../tags/tag2574.xml"/><Relationship Id="rId31" Type="http://schemas.openxmlformats.org/officeDocument/2006/relationships/tags" Target="../tags/tag2573.xml"/><Relationship Id="rId30" Type="http://schemas.openxmlformats.org/officeDocument/2006/relationships/tags" Target="../tags/tag2572.xml"/><Relationship Id="rId3" Type="http://schemas.openxmlformats.org/officeDocument/2006/relationships/tags" Target="../tags/tag2546.xml"/><Relationship Id="rId29" Type="http://schemas.openxmlformats.org/officeDocument/2006/relationships/tags" Target="../tags/tag2571.xml"/><Relationship Id="rId28" Type="http://schemas.openxmlformats.org/officeDocument/2006/relationships/tags" Target="../tags/tag2570.xml"/><Relationship Id="rId27" Type="http://schemas.openxmlformats.org/officeDocument/2006/relationships/tags" Target="../tags/tag2569.xml"/><Relationship Id="rId26" Type="http://schemas.openxmlformats.org/officeDocument/2006/relationships/tags" Target="../tags/tag2568.xml"/><Relationship Id="rId25" Type="http://schemas.openxmlformats.org/officeDocument/2006/relationships/tags" Target="../tags/tag2567.xml"/><Relationship Id="rId24" Type="http://schemas.openxmlformats.org/officeDocument/2006/relationships/tags" Target="../tags/tag2566.xml"/><Relationship Id="rId23" Type="http://schemas.openxmlformats.org/officeDocument/2006/relationships/tags" Target="../tags/tag2565.xml"/><Relationship Id="rId22" Type="http://schemas.openxmlformats.org/officeDocument/2006/relationships/tags" Target="../tags/tag2564.xml"/><Relationship Id="rId21" Type="http://schemas.openxmlformats.org/officeDocument/2006/relationships/tags" Target="../tags/tag2563.xml"/><Relationship Id="rId20" Type="http://schemas.openxmlformats.org/officeDocument/2006/relationships/tags" Target="../tags/tag2562.xml"/><Relationship Id="rId2" Type="http://schemas.openxmlformats.org/officeDocument/2006/relationships/tags" Target="../tags/tag2545.xml"/><Relationship Id="rId19" Type="http://schemas.openxmlformats.org/officeDocument/2006/relationships/tags" Target="../tags/tag2561.xml"/><Relationship Id="rId18" Type="http://schemas.openxmlformats.org/officeDocument/2006/relationships/tags" Target="../tags/tag2560.xml"/><Relationship Id="rId17" Type="http://schemas.openxmlformats.org/officeDocument/2006/relationships/tags" Target="../tags/tag2559.xml"/><Relationship Id="rId16" Type="http://schemas.openxmlformats.org/officeDocument/2006/relationships/tags" Target="../tags/tag2558.xml"/><Relationship Id="rId15" Type="http://schemas.openxmlformats.org/officeDocument/2006/relationships/tags" Target="../tags/tag2557.xml"/><Relationship Id="rId14" Type="http://schemas.openxmlformats.org/officeDocument/2006/relationships/tags" Target="../tags/tag2556.xml"/><Relationship Id="rId13" Type="http://schemas.openxmlformats.org/officeDocument/2006/relationships/tags" Target="../tags/tag2555.xml"/><Relationship Id="rId12" Type="http://schemas.openxmlformats.org/officeDocument/2006/relationships/tags" Target="../tags/tag2554.xml"/><Relationship Id="rId11" Type="http://schemas.openxmlformats.org/officeDocument/2006/relationships/tags" Target="../tags/tag2553.xml"/><Relationship Id="rId10" Type="http://schemas.openxmlformats.org/officeDocument/2006/relationships/tags" Target="../tags/tag2552.xml"/><Relationship Id="rId1" Type="http://schemas.openxmlformats.org/officeDocument/2006/relationships/tags" Target="../tags/tag2544.xml"/></Relationships>
</file>

<file path=ppt/slides/_rels/slide89.xml.rels><?xml version="1.0" encoding="UTF-8" standalone="yes"?>
<Relationships xmlns="http://schemas.openxmlformats.org/package/2006/relationships"><Relationship Id="rId99" Type="http://schemas.openxmlformats.org/officeDocument/2006/relationships/tags" Target="../tags/tag2731.xml"/><Relationship Id="rId98" Type="http://schemas.openxmlformats.org/officeDocument/2006/relationships/tags" Target="../tags/tag2730.xml"/><Relationship Id="rId97" Type="http://schemas.openxmlformats.org/officeDocument/2006/relationships/tags" Target="../tags/tag2729.xml"/><Relationship Id="rId96" Type="http://schemas.openxmlformats.org/officeDocument/2006/relationships/tags" Target="../tags/tag2728.xml"/><Relationship Id="rId95" Type="http://schemas.openxmlformats.org/officeDocument/2006/relationships/tags" Target="../tags/tag2727.xml"/><Relationship Id="rId94" Type="http://schemas.openxmlformats.org/officeDocument/2006/relationships/tags" Target="../tags/tag2726.xml"/><Relationship Id="rId93" Type="http://schemas.openxmlformats.org/officeDocument/2006/relationships/tags" Target="../tags/tag2725.xml"/><Relationship Id="rId92" Type="http://schemas.openxmlformats.org/officeDocument/2006/relationships/tags" Target="../tags/tag2724.xml"/><Relationship Id="rId91" Type="http://schemas.openxmlformats.org/officeDocument/2006/relationships/tags" Target="../tags/tag2723.xml"/><Relationship Id="rId90" Type="http://schemas.openxmlformats.org/officeDocument/2006/relationships/tags" Target="../tags/tag2722.xml"/><Relationship Id="rId9" Type="http://schemas.openxmlformats.org/officeDocument/2006/relationships/tags" Target="../tags/tag2641.xml"/><Relationship Id="rId89" Type="http://schemas.openxmlformats.org/officeDocument/2006/relationships/tags" Target="../tags/tag2721.xml"/><Relationship Id="rId88" Type="http://schemas.openxmlformats.org/officeDocument/2006/relationships/tags" Target="../tags/tag2720.xml"/><Relationship Id="rId87" Type="http://schemas.openxmlformats.org/officeDocument/2006/relationships/tags" Target="../tags/tag2719.xml"/><Relationship Id="rId86" Type="http://schemas.openxmlformats.org/officeDocument/2006/relationships/tags" Target="../tags/tag2718.xml"/><Relationship Id="rId85" Type="http://schemas.openxmlformats.org/officeDocument/2006/relationships/tags" Target="../tags/tag2717.xml"/><Relationship Id="rId84" Type="http://schemas.openxmlformats.org/officeDocument/2006/relationships/tags" Target="../tags/tag2716.xml"/><Relationship Id="rId83" Type="http://schemas.openxmlformats.org/officeDocument/2006/relationships/tags" Target="../tags/tag2715.xml"/><Relationship Id="rId82" Type="http://schemas.openxmlformats.org/officeDocument/2006/relationships/tags" Target="../tags/tag2714.xml"/><Relationship Id="rId81" Type="http://schemas.openxmlformats.org/officeDocument/2006/relationships/tags" Target="../tags/tag2713.xml"/><Relationship Id="rId80" Type="http://schemas.openxmlformats.org/officeDocument/2006/relationships/tags" Target="../tags/tag2712.xml"/><Relationship Id="rId8" Type="http://schemas.openxmlformats.org/officeDocument/2006/relationships/tags" Target="../tags/tag2640.xml"/><Relationship Id="rId79" Type="http://schemas.openxmlformats.org/officeDocument/2006/relationships/tags" Target="../tags/tag2711.xml"/><Relationship Id="rId78" Type="http://schemas.openxmlformats.org/officeDocument/2006/relationships/tags" Target="../tags/tag2710.xml"/><Relationship Id="rId77" Type="http://schemas.openxmlformats.org/officeDocument/2006/relationships/tags" Target="../tags/tag2709.xml"/><Relationship Id="rId76" Type="http://schemas.openxmlformats.org/officeDocument/2006/relationships/tags" Target="../tags/tag2708.xml"/><Relationship Id="rId75" Type="http://schemas.openxmlformats.org/officeDocument/2006/relationships/tags" Target="../tags/tag2707.xml"/><Relationship Id="rId74" Type="http://schemas.openxmlformats.org/officeDocument/2006/relationships/tags" Target="../tags/tag2706.xml"/><Relationship Id="rId73" Type="http://schemas.openxmlformats.org/officeDocument/2006/relationships/tags" Target="../tags/tag2705.xml"/><Relationship Id="rId72" Type="http://schemas.openxmlformats.org/officeDocument/2006/relationships/tags" Target="../tags/tag2704.xml"/><Relationship Id="rId71" Type="http://schemas.openxmlformats.org/officeDocument/2006/relationships/tags" Target="../tags/tag2703.xml"/><Relationship Id="rId70" Type="http://schemas.openxmlformats.org/officeDocument/2006/relationships/tags" Target="../tags/tag2702.xml"/><Relationship Id="rId7" Type="http://schemas.openxmlformats.org/officeDocument/2006/relationships/tags" Target="../tags/tag2639.xml"/><Relationship Id="rId69" Type="http://schemas.openxmlformats.org/officeDocument/2006/relationships/tags" Target="../tags/tag2701.xml"/><Relationship Id="rId68" Type="http://schemas.openxmlformats.org/officeDocument/2006/relationships/tags" Target="../tags/tag2700.xml"/><Relationship Id="rId67" Type="http://schemas.openxmlformats.org/officeDocument/2006/relationships/tags" Target="../tags/tag2699.xml"/><Relationship Id="rId66" Type="http://schemas.openxmlformats.org/officeDocument/2006/relationships/tags" Target="../tags/tag2698.xml"/><Relationship Id="rId65" Type="http://schemas.openxmlformats.org/officeDocument/2006/relationships/tags" Target="../tags/tag2697.xml"/><Relationship Id="rId64" Type="http://schemas.openxmlformats.org/officeDocument/2006/relationships/tags" Target="../tags/tag2696.xml"/><Relationship Id="rId63" Type="http://schemas.openxmlformats.org/officeDocument/2006/relationships/tags" Target="../tags/tag2695.xml"/><Relationship Id="rId62" Type="http://schemas.openxmlformats.org/officeDocument/2006/relationships/tags" Target="../tags/tag2694.xml"/><Relationship Id="rId61" Type="http://schemas.openxmlformats.org/officeDocument/2006/relationships/tags" Target="../tags/tag2693.xml"/><Relationship Id="rId60" Type="http://schemas.openxmlformats.org/officeDocument/2006/relationships/tags" Target="../tags/tag2692.xml"/><Relationship Id="rId6" Type="http://schemas.openxmlformats.org/officeDocument/2006/relationships/tags" Target="../tags/tag2638.xml"/><Relationship Id="rId59" Type="http://schemas.openxmlformats.org/officeDocument/2006/relationships/tags" Target="../tags/tag2691.xml"/><Relationship Id="rId58" Type="http://schemas.openxmlformats.org/officeDocument/2006/relationships/tags" Target="../tags/tag2690.xml"/><Relationship Id="rId57" Type="http://schemas.openxmlformats.org/officeDocument/2006/relationships/tags" Target="../tags/tag2689.xml"/><Relationship Id="rId56" Type="http://schemas.openxmlformats.org/officeDocument/2006/relationships/tags" Target="../tags/tag2688.xml"/><Relationship Id="rId55" Type="http://schemas.openxmlformats.org/officeDocument/2006/relationships/tags" Target="../tags/tag2687.xml"/><Relationship Id="rId54" Type="http://schemas.openxmlformats.org/officeDocument/2006/relationships/tags" Target="../tags/tag2686.xml"/><Relationship Id="rId53" Type="http://schemas.openxmlformats.org/officeDocument/2006/relationships/tags" Target="../tags/tag2685.xml"/><Relationship Id="rId52" Type="http://schemas.openxmlformats.org/officeDocument/2006/relationships/tags" Target="../tags/tag2684.xml"/><Relationship Id="rId51" Type="http://schemas.openxmlformats.org/officeDocument/2006/relationships/tags" Target="../tags/tag2683.xml"/><Relationship Id="rId50" Type="http://schemas.openxmlformats.org/officeDocument/2006/relationships/tags" Target="../tags/tag2682.xml"/><Relationship Id="rId5" Type="http://schemas.openxmlformats.org/officeDocument/2006/relationships/tags" Target="../tags/tag2637.xml"/><Relationship Id="rId49" Type="http://schemas.openxmlformats.org/officeDocument/2006/relationships/tags" Target="../tags/tag2681.xml"/><Relationship Id="rId48" Type="http://schemas.openxmlformats.org/officeDocument/2006/relationships/tags" Target="../tags/tag2680.xml"/><Relationship Id="rId47" Type="http://schemas.openxmlformats.org/officeDocument/2006/relationships/tags" Target="../tags/tag2679.xml"/><Relationship Id="rId46" Type="http://schemas.openxmlformats.org/officeDocument/2006/relationships/tags" Target="../tags/tag2678.xml"/><Relationship Id="rId45" Type="http://schemas.openxmlformats.org/officeDocument/2006/relationships/tags" Target="../tags/tag2677.xml"/><Relationship Id="rId44" Type="http://schemas.openxmlformats.org/officeDocument/2006/relationships/tags" Target="../tags/tag2676.xml"/><Relationship Id="rId43" Type="http://schemas.openxmlformats.org/officeDocument/2006/relationships/tags" Target="../tags/tag2675.xml"/><Relationship Id="rId42" Type="http://schemas.openxmlformats.org/officeDocument/2006/relationships/tags" Target="../tags/tag2674.xml"/><Relationship Id="rId41" Type="http://schemas.openxmlformats.org/officeDocument/2006/relationships/tags" Target="../tags/tag2673.xml"/><Relationship Id="rId40" Type="http://schemas.openxmlformats.org/officeDocument/2006/relationships/tags" Target="../tags/tag2672.xml"/><Relationship Id="rId4" Type="http://schemas.openxmlformats.org/officeDocument/2006/relationships/tags" Target="../tags/tag2636.xml"/><Relationship Id="rId39" Type="http://schemas.openxmlformats.org/officeDocument/2006/relationships/tags" Target="../tags/tag2671.xml"/><Relationship Id="rId38" Type="http://schemas.openxmlformats.org/officeDocument/2006/relationships/tags" Target="../tags/tag2670.xml"/><Relationship Id="rId37" Type="http://schemas.openxmlformats.org/officeDocument/2006/relationships/tags" Target="../tags/tag2669.xml"/><Relationship Id="rId36" Type="http://schemas.openxmlformats.org/officeDocument/2006/relationships/tags" Target="../tags/tag2668.xml"/><Relationship Id="rId35" Type="http://schemas.openxmlformats.org/officeDocument/2006/relationships/tags" Target="../tags/tag2667.xml"/><Relationship Id="rId34" Type="http://schemas.openxmlformats.org/officeDocument/2006/relationships/tags" Target="../tags/tag2666.xml"/><Relationship Id="rId33" Type="http://schemas.openxmlformats.org/officeDocument/2006/relationships/tags" Target="../tags/tag2665.xml"/><Relationship Id="rId32" Type="http://schemas.openxmlformats.org/officeDocument/2006/relationships/tags" Target="../tags/tag2664.xml"/><Relationship Id="rId31" Type="http://schemas.openxmlformats.org/officeDocument/2006/relationships/tags" Target="../tags/tag2663.xml"/><Relationship Id="rId30" Type="http://schemas.openxmlformats.org/officeDocument/2006/relationships/tags" Target="../tags/tag2662.xml"/><Relationship Id="rId3" Type="http://schemas.openxmlformats.org/officeDocument/2006/relationships/tags" Target="../tags/tag2635.xml"/><Relationship Id="rId29" Type="http://schemas.openxmlformats.org/officeDocument/2006/relationships/tags" Target="../tags/tag2661.xml"/><Relationship Id="rId28" Type="http://schemas.openxmlformats.org/officeDocument/2006/relationships/tags" Target="../tags/tag2660.xml"/><Relationship Id="rId27" Type="http://schemas.openxmlformats.org/officeDocument/2006/relationships/tags" Target="../tags/tag2659.xml"/><Relationship Id="rId26" Type="http://schemas.openxmlformats.org/officeDocument/2006/relationships/tags" Target="../tags/tag2658.xml"/><Relationship Id="rId25" Type="http://schemas.openxmlformats.org/officeDocument/2006/relationships/tags" Target="../tags/tag2657.xml"/><Relationship Id="rId24" Type="http://schemas.openxmlformats.org/officeDocument/2006/relationships/tags" Target="../tags/tag2656.xml"/><Relationship Id="rId23" Type="http://schemas.openxmlformats.org/officeDocument/2006/relationships/tags" Target="../tags/tag2655.xml"/><Relationship Id="rId22" Type="http://schemas.openxmlformats.org/officeDocument/2006/relationships/tags" Target="../tags/tag2654.xml"/><Relationship Id="rId21" Type="http://schemas.openxmlformats.org/officeDocument/2006/relationships/tags" Target="../tags/tag2653.xml"/><Relationship Id="rId20" Type="http://schemas.openxmlformats.org/officeDocument/2006/relationships/tags" Target="../tags/tag2652.xml"/><Relationship Id="rId2" Type="http://schemas.openxmlformats.org/officeDocument/2006/relationships/tags" Target="../tags/tag2634.xml"/><Relationship Id="rId19" Type="http://schemas.openxmlformats.org/officeDocument/2006/relationships/tags" Target="../tags/tag2651.xml"/><Relationship Id="rId18" Type="http://schemas.openxmlformats.org/officeDocument/2006/relationships/tags" Target="../tags/tag2650.xml"/><Relationship Id="rId17" Type="http://schemas.openxmlformats.org/officeDocument/2006/relationships/tags" Target="../tags/tag2649.xml"/><Relationship Id="rId16" Type="http://schemas.openxmlformats.org/officeDocument/2006/relationships/tags" Target="../tags/tag2648.xml"/><Relationship Id="rId15" Type="http://schemas.openxmlformats.org/officeDocument/2006/relationships/tags" Target="../tags/tag2647.xml"/><Relationship Id="rId147" Type="http://schemas.openxmlformats.org/officeDocument/2006/relationships/slideLayout" Target="../slideLayouts/slideLayout7.xml"/><Relationship Id="rId146" Type="http://schemas.openxmlformats.org/officeDocument/2006/relationships/tags" Target="../tags/tag2777.xml"/><Relationship Id="rId145" Type="http://schemas.openxmlformats.org/officeDocument/2006/relationships/tags" Target="../tags/tag2776.xml"/><Relationship Id="rId144" Type="http://schemas.openxmlformats.org/officeDocument/2006/relationships/image" Target="../media/image125.png"/><Relationship Id="rId143" Type="http://schemas.openxmlformats.org/officeDocument/2006/relationships/tags" Target="../tags/tag2775.xml"/><Relationship Id="rId142" Type="http://schemas.openxmlformats.org/officeDocument/2006/relationships/tags" Target="../tags/tag2774.xml"/><Relationship Id="rId141" Type="http://schemas.openxmlformats.org/officeDocument/2006/relationships/tags" Target="../tags/tag2773.xml"/><Relationship Id="rId140" Type="http://schemas.openxmlformats.org/officeDocument/2006/relationships/tags" Target="../tags/tag2772.xml"/><Relationship Id="rId14" Type="http://schemas.openxmlformats.org/officeDocument/2006/relationships/tags" Target="../tags/tag2646.xml"/><Relationship Id="rId139" Type="http://schemas.openxmlformats.org/officeDocument/2006/relationships/tags" Target="../tags/tag2771.xml"/><Relationship Id="rId138" Type="http://schemas.openxmlformats.org/officeDocument/2006/relationships/tags" Target="../tags/tag2770.xml"/><Relationship Id="rId137" Type="http://schemas.openxmlformats.org/officeDocument/2006/relationships/tags" Target="../tags/tag2769.xml"/><Relationship Id="rId136" Type="http://schemas.openxmlformats.org/officeDocument/2006/relationships/tags" Target="../tags/tag2768.xml"/><Relationship Id="rId135" Type="http://schemas.openxmlformats.org/officeDocument/2006/relationships/tags" Target="../tags/tag2767.xml"/><Relationship Id="rId134" Type="http://schemas.openxmlformats.org/officeDocument/2006/relationships/tags" Target="../tags/tag2766.xml"/><Relationship Id="rId133" Type="http://schemas.openxmlformats.org/officeDocument/2006/relationships/tags" Target="../tags/tag2765.xml"/><Relationship Id="rId132" Type="http://schemas.openxmlformats.org/officeDocument/2006/relationships/tags" Target="../tags/tag2764.xml"/><Relationship Id="rId131" Type="http://schemas.openxmlformats.org/officeDocument/2006/relationships/tags" Target="../tags/tag2763.xml"/><Relationship Id="rId130" Type="http://schemas.openxmlformats.org/officeDocument/2006/relationships/tags" Target="../tags/tag2762.xml"/><Relationship Id="rId13" Type="http://schemas.openxmlformats.org/officeDocument/2006/relationships/tags" Target="../tags/tag2645.xml"/><Relationship Id="rId129" Type="http://schemas.openxmlformats.org/officeDocument/2006/relationships/tags" Target="../tags/tag2761.xml"/><Relationship Id="rId128" Type="http://schemas.openxmlformats.org/officeDocument/2006/relationships/tags" Target="../tags/tag2760.xml"/><Relationship Id="rId127" Type="http://schemas.openxmlformats.org/officeDocument/2006/relationships/tags" Target="../tags/tag2759.xml"/><Relationship Id="rId126" Type="http://schemas.openxmlformats.org/officeDocument/2006/relationships/tags" Target="../tags/tag2758.xml"/><Relationship Id="rId125" Type="http://schemas.openxmlformats.org/officeDocument/2006/relationships/tags" Target="../tags/tag2757.xml"/><Relationship Id="rId124" Type="http://schemas.openxmlformats.org/officeDocument/2006/relationships/tags" Target="../tags/tag2756.xml"/><Relationship Id="rId123" Type="http://schemas.openxmlformats.org/officeDocument/2006/relationships/tags" Target="../tags/tag2755.xml"/><Relationship Id="rId122" Type="http://schemas.openxmlformats.org/officeDocument/2006/relationships/tags" Target="../tags/tag2754.xml"/><Relationship Id="rId121" Type="http://schemas.openxmlformats.org/officeDocument/2006/relationships/tags" Target="../tags/tag2753.xml"/><Relationship Id="rId120" Type="http://schemas.openxmlformats.org/officeDocument/2006/relationships/tags" Target="../tags/tag2752.xml"/><Relationship Id="rId12" Type="http://schemas.openxmlformats.org/officeDocument/2006/relationships/tags" Target="../tags/tag2644.xml"/><Relationship Id="rId119" Type="http://schemas.openxmlformats.org/officeDocument/2006/relationships/tags" Target="../tags/tag2751.xml"/><Relationship Id="rId118" Type="http://schemas.openxmlformats.org/officeDocument/2006/relationships/tags" Target="../tags/tag2750.xml"/><Relationship Id="rId117" Type="http://schemas.openxmlformats.org/officeDocument/2006/relationships/tags" Target="../tags/tag2749.xml"/><Relationship Id="rId116" Type="http://schemas.openxmlformats.org/officeDocument/2006/relationships/tags" Target="../tags/tag2748.xml"/><Relationship Id="rId115" Type="http://schemas.openxmlformats.org/officeDocument/2006/relationships/tags" Target="../tags/tag2747.xml"/><Relationship Id="rId114" Type="http://schemas.openxmlformats.org/officeDocument/2006/relationships/tags" Target="../tags/tag2746.xml"/><Relationship Id="rId113" Type="http://schemas.openxmlformats.org/officeDocument/2006/relationships/tags" Target="../tags/tag2745.xml"/><Relationship Id="rId112" Type="http://schemas.openxmlformats.org/officeDocument/2006/relationships/tags" Target="../tags/tag2744.xml"/><Relationship Id="rId111" Type="http://schemas.openxmlformats.org/officeDocument/2006/relationships/tags" Target="../tags/tag2743.xml"/><Relationship Id="rId110" Type="http://schemas.openxmlformats.org/officeDocument/2006/relationships/tags" Target="../tags/tag2742.xml"/><Relationship Id="rId11" Type="http://schemas.openxmlformats.org/officeDocument/2006/relationships/tags" Target="../tags/tag2643.xml"/><Relationship Id="rId109" Type="http://schemas.openxmlformats.org/officeDocument/2006/relationships/tags" Target="../tags/tag2741.xml"/><Relationship Id="rId108" Type="http://schemas.openxmlformats.org/officeDocument/2006/relationships/tags" Target="../tags/tag2740.xml"/><Relationship Id="rId107" Type="http://schemas.openxmlformats.org/officeDocument/2006/relationships/tags" Target="../tags/tag2739.xml"/><Relationship Id="rId106" Type="http://schemas.openxmlformats.org/officeDocument/2006/relationships/tags" Target="../tags/tag2738.xml"/><Relationship Id="rId105" Type="http://schemas.openxmlformats.org/officeDocument/2006/relationships/tags" Target="../tags/tag2737.xml"/><Relationship Id="rId104" Type="http://schemas.openxmlformats.org/officeDocument/2006/relationships/tags" Target="../tags/tag2736.xml"/><Relationship Id="rId103" Type="http://schemas.openxmlformats.org/officeDocument/2006/relationships/tags" Target="../tags/tag2735.xml"/><Relationship Id="rId102" Type="http://schemas.openxmlformats.org/officeDocument/2006/relationships/tags" Target="../tags/tag2734.xml"/><Relationship Id="rId101" Type="http://schemas.openxmlformats.org/officeDocument/2006/relationships/tags" Target="../tags/tag2733.xml"/><Relationship Id="rId100" Type="http://schemas.openxmlformats.org/officeDocument/2006/relationships/tags" Target="../tags/tag2732.xml"/><Relationship Id="rId10" Type="http://schemas.openxmlformats.org/officeDocument/2006/relationships/tags" Target="../tags/tag2642.xml"/><Relationship Id="rId1" Type="http://schemas.openxmlformats.org/officeDocument/2006/relationships/tags" Target="../tags/tag2633.xml"/></Relationships>
</file>

<file path=ppt/slides/_rels/slide9.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image" Target="../media/image11.jpeg"/><Relationship Id="rId6" Type="http://schemas.openxmlformats.org/officeDocument/2006/relationships/tags" Target="../tags/tag154.xml"/><Relationship Id="rId5" Type="http://schemas.openxmlformats.org/officeDocument/2006/relationships/image" Target="../media/image10.jpeg"/><Relationship Id="rId4" Type="http://schemas.openxmlformats.org/officeDocument/2006/relationships/tags" Target="../tags/tag153.xml"/><Relationship Id="rId3" Type="http://schemas.openxmlformats.org/officeDocument/2006/relationships/image" Target="../media/image9.jpeg"/><Relationship Id="rId2" Type="http://schemas.openxmlformats.org/officeDocument/2006/relationships/tags" Target="../tags/tag152.xml"/><Relationship Id="rId12" Type="http://schemas.openxmlformats.org/officeDocument/2006/relationships/slideLayout" Target="../slideLayouts/slideLayout2.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51.xml"/></Relationships>
</file>

<file path=ppt/slides/_rels/slide90.xml.rels><?xml version="1.0" encoding="UTF-8" standalone="yes"?>
<Relationships xmlns="http://schemas.openxmlformats.org/package/2006/relationships"><Relationship Id="rId9" Type="http://schemas.openxmlformats.org/officeDocument/2006/relationships/tags" Target="../tags/tag2785.xml"/><Relationship Id="rId8" Type="http://schemas.openxmlformats.org/officeDocument/2006/relationships/tags" Target="../tags/tag2784.xml"/><Relationship Id="rId7" Type="http://schemas.openxmlformats.org/officeDocument/2006/relationships/tags" Target="../tags/tag2783.xml"/><Relationship Id="rId6" Type="http://schemas.openxmlformats.org/officeDocument/2006/relationships/image" Target="../media/image126.png"/><Relationship Id="rId5" Type="http://schemas.openxmlformats.org/officeDocument/2006/relationships/tags" Target="../tags/tag2782.xml"/><Relationship Id="rId4" Type="http://schemas.openxmlformats.org/officeDocument/2006/relationships/tags" Target="../tags/tag2781.xml"/><Relationship Id="rId31" Type="http://schemas.openxmlformats.org/officeDocument/2006/relationships/slideLayout" Target="../slideLayouts/slideLayout7.xml"/><Relationship Id="rId30" Type="http://schemas.openxmlformats.org/officeDocument/2006/relationships/tags" Target="../tags/tag2802.xml"/><Relationship Id="rId3" Type="http://schemas.openxmlformats.org/officeDocument/2006/relationships/tags" Target="../tags/tag2780.xml"/><Relationship Id="rId29" Type="http://schemas.openxmlformats.org/officeDocument/2006/relationships/tags" Target="../tags/tag2801.xml"/><Relationship Id="rId28" Type="http://schemas.openxmlformats.org/officeDocument/2006/relationships/image" Target="../media/image129.png"/><Relationship Id="rId27" Type="http://schemas.openxmlformats.org/officeDocument/2006/relationships/tags" Target="../tags/tag2800.xml"/><Relationship Id="rId26" Type="http://schemas.openxmlformats.org/officeDocument/2006/relationships/tags" Target="../tags/tag2799.xml"/><Relationship Id="rId25" Type="http://schemas.openxmlformats.org/officeDocument/2006/relationships/tags" Target="../tags/tag2798.xml"/><Relationship Id="rId24" Type="http://schemas.openxmlformats.org/officeDocument/2006/relationships/image" Target="../media/image128.png"/><Relationship Id="rId23" Type="http://schemas.openxmlformats.org/officeDocument/2006/relationships/tags" Target="../tags/tag2797.xml"/><Relationship Id="rId22" Type="http://schemas.openxmlformats.org/officeDocument/2006/relationships/image" Target="../media/image127.png"/><Relationship Id="rId21" Type="http://schemas.openxmlformats.org/officeDocument/2006/relationships/tags" Target="../tags/tag2796.xml"/><Relationship Id="rId20" Type="http://schemas.openxmlformats.org/officeDocument/2006/relationships/tags" Target="../tags/tag2795.xml"/><Relationship Id="rId2" Type="http://schemas.openxmlformats.org/officeDocument/2006/relationships/tags" Target="../tags/tag2779.xml"/><Relationship Id="rId19" Type="http://schemas.openxmlformats.org/officeDocument/2006/relationships/tags" Target="../tags/tag2794.xml"/><Relationship Id="rId18" Type="http://schemas.openxmlformats.org/officeDocument/2006/relationships/tags" Target="../tags/tag2793.xml"/><Relationship Id="rId17" Type="http://schemas.openxmlformats.org/officeDocument/2006/relationships/tags" Target="../tags/tag2792.xml"/><Relationship Id="rId16" Type="http://schemas.openxmlformats.org/officeDocument/2006/relationships/tags" Target="../tags/tag2791.xml"/><Relationship Id="rId15" Type="http://schemas.openxmlformats.org/officeDocument/2006/relationships/tags" Target="../tags/tag2790.xml"/><Relationship Id="rId14" Type="http://schemas.openxmlformats.org/officeDocument/2006/relationships/tags" Target="../tags/tag2789.xml"/><Relationship Id="rId13" Type="http://schemas.openxmlformats.org/officeDocument/2006/relationships/tags" Target="../tags/tag2788.xml"/><Relationship Id="rId12" Type="http://schemas.openxmlformats.org/officeDocument/2006/relationships/tags" Target="../tags/tag2787.xml"/><Relationship Id="rId11" Type="http://schemas.openxmlformats.org/officeDocument/2006/relationships/tags" Target="../tags/tag2786.xml"/><Relationship Id="rId10" Type="http://schemas.openxmlformats.org/officeDocument/2006/relationships/image" Target="../media/image123.png"/><Relationship Id="rId1" Type="http://schemas.openxmlformats.org/officeDocument/2006/relationships/tags" Target="../tags/tag2778.xml"/></Relationships>
</file>

<file path=ppt/slides/_rels/slide91.xml.rels><?xml version="1.0" encoding="UTF-8" standalone="yes"?>
<Relationships xmlns="http://schemas.openxmlformats.org/package/2006/relationships"><Relationship Id="rId9" Type="http://schemas.openxmlformats.org/officeDocument/2006/relationships/tags" Target="../tags/tag2809.xml"/><Relationship Id="rId8" Type="http://schemas.openxmlformats.org/officeDocument/2006/relationships/tags" Target="../tags/tag2808.xml"/><Relationship Id="rId7" Type="http://schemas.microsoft.com/office/2007/relationships/hdphoto" Target="../media/image131.wdp"/><Relationship Id="rId6" Type="http://schemas.openxmlformats.org/officeDocument/2006/relationships/image" Target="../media/image130.png"/><Relationship Id="rId5" Type="http://schemas.openxmlformats.org/officeDocument/2006/relationships/tags" Target="../tags/tag2807.xml"/><Relationship Id="rId4" Type="http://schemas.openxmlformats.org/officeDocument/2006/relationships/tags" Target="../tags/tag2806.xml"/><Relationship Id="rId3" Type="http://schemas.openxmlformats.org/officeDocument/2006/relationships/tags" Target="../tags/tag2805.xml"/><Relationship Id="rId21" Type="http://schemas.openxmlformats.org/officeDocument/2006/relationships/slideLayout" Target="../slideLayouts/slideLayout7.xml"/><Relationship Id="rId20" Type="http://schemas.openxmlformats.org/officeDocument/2006/relationships/tags" Target="../tags/tag2818.xml"/><Relationship Id="rId2" Type="http://schemas.openxmlformats.org/officeDocument/2006/relationships/tags" Target="../tags/tag2804.xml"/><Relationship Id="rId19" Type="http://schemas.openxmlformats.org/officeDocument/2006/relationships/tags" Target="../tags/tag2817.xml"/><Relationship Id="rId18" Type="http://schemas.openxmlformats.org/officeDocument/2006/relationships/tags" Target="../tags/tag2816.xml"/><Relationship Id="rId17" Type="http://schemas.openxmlformats.org/officeDocument/2006/relationships/tags" Target="../tags/tag2815.xml"/><Relationship Id="rId16" Type="http://schemas.openxmlformats.org/officeDocument/2006/relationships/image" Target="../media/image120.png"/><Relationship Id="rId15" Type="http://schemas.openxmlformats.org/officeDocument/2006/relationships/tags" Target="../tags/tag2814.xml"/><Relationship Id="rId14" Type="http://schemas.openxmlformats.org/officeDocument/2006/relationships/tags" Target="../tags/tag2813.xml"/><Relationship Id="rId13" Type="http://schemas.openxmlformats.org/officeDocument/2006/relationships/tags" Target="../tags/tag2812.xml"/><Relationship Id="rId12" Type="http://schemas.openxmlformats.org/officeDocument/2006/relationships/tags" Target="../tags/tag2811.xml"/><Relationship Id="rId11" Type="http://schemas.openxmlformats.org/officeDocument/2006/relationships/image" Target="../media/image132.jpeg"/><Relationship Id="rId10" Type="http://schemas.openxmlformats.org/officeDocument/2006/relationships/tags" Target="../tags/tag2810.xml"/><Relationship Id="rId1" Type="http://schemas.openxmlformats.org/officeDocument/2006/relationships/tags" Target="../tags/tag2803.xml"/></Relationships>
</file>

<file path=ppt/slides/_rels/slide92.xml.rels><?xml version="1.0" encoding="UTF-8" standalone="yes"?>
<Relationships xmlns="http://schemas.openxmlformats.org/package/2006/relationships"><Relationship Id="rId9" Type="http://schemas.openxmlformats.org/officeDocument/2006/relationships/tags" Target="../tags/tag2827.xml"/><Relationship Id="rId8" Type="http://schemas.openxmlformats.org/officeDocument/2006/relationships/tags" Target="../tags/tag2826.xml"/><Relationship Id="rId7" Type="http://schemas.openxmlformats.org/officeDocument/2006/relationships/tags" Target="../tags/tag2825.xml"/><Relationship Id="rId6" Type="http://schemas.openxmlformats.org/officeDocument/2006/relationships/tags" Target="../tags/tag2824.xml"/><Relationship Id="rId5" Type="http://schemas.openxmlformats.org/officeDocument/2006/relationships/tags" Target="../tags/tag2823.xml"/><Relationship Id="rId4" Type="http://schemas.openxmlformats.org/officeDocument/2006/relationships/tags" Target="../tags/tag2822.xml"/><Relationship Id="rId3" Type="http://schemas.openxmlformats.org/officeDocument/2006/relationships/tags" Target="../tags/tag2821.xml"/><Relationship Id="rId28" Type="http://schemas.openxmlformats.org/officeDocument/2006/relationships/slideLayout" Target="../slideLayouts/slideLayout7.xml"/><Relationship Id="rId27" Type="http://schemas.openxmlformats.org/officeDocument/2006/relationships/image" Target="../media/image133.png"/><Relationship Id="rId26" Type="http://schemas.openxmlformats.org/officeDocument/2006/relationships/tags" Target="../tags/tag2844.xml"/><Relationship Id="rId25" Type="http://schemas.openxmlformats.org/officeDocument/2006/relationships/tags" Target="../tags/tag2843.xml"/><Relationship Id="rId24" Type="http://schemas.openxmlformats.org/officeDocument/2006/relationships/tags" Target="../tags/tag2842.xml"/><Relationship Id="rId23" Type="http://schemas.openxmlformats.org/officeDocument/2006/relationships/tags" Target="../tags/tag2841.xml"/><Relationship Id="rId22" Type="http://schemas.openxmlformats.org/officeDocument/2006/relationships/tags" Target="../tags/tag2840.xml"/><Relationship Id="rId21" Type="http://schemas.openxmlformats.org/officeDocument/2006/relationships/tags" Target="../tags/tag2839.xml"/><Relationship Id="rId20" Type="http://schemas.openxmlformats.org/officeDocument/2006/relationships/tags" Target="../tags/tag2838.xml"/><Relationship Id="rId2" Type="http://schemas.openxmlformats.org/officeDocument/2006/relationships/tags" Target="../tags/tag2820.xml"/><Relationship Id="rId19" Type="http://schemas.openxmlformats.org/officeDocument/2006/relationships/tags" Target="../tags/tag2837.xml"/><Relationship Id="rId18" Type="http://schemas.openxmlformats.org/officeDocument/2006/relationships/tags" Target="../tags/tag2836.xml"/><Relationship Id="rId17" Type="http://schemas.openxmlformats.org/officeDocument/2006/relationships/tags" Target="../tags/tag2835.xml"/><Relationship Id="rId16" Type="http://schemas.openxmlformats.org/officeDocument/2006/relationships/tags" Target="../tags/tag2834.xml"/><Relationship Id="rId15" Type="http://schemas.openxmlformats.org/officeDocument/2006/relationships/tags" Target="../tags/tag2833.xml"/><Relationship Id="rId14" Type="http://schemas.openxmlformats.org/officeDocument/2006/relationships/tags" Target="../tags/tag2832.xml"/><Relationship Id="rId13" Type="http://schemas.openxmlformats.org/officeDocument/2006/relationships/tags" Target="../tags/tag2831.xml"/><Relationship Id="rId12" Type="http://schemas.openxmlformats.org/officeDocument/2006/relationships/tags" Target="../tags/tag2830.xml"/><Relationship Id="rId11" Type="http://schemas.openxmlformats.org/officeDocument/2006/relationships/tags" Target="../tags/tag2829.xml"/><Relationship Id="rId10" Type="http://schemas.openxmlformats.org/officeDocument/2006/relationships/tags" Target="../tags/tag2828.xml"/><Relationship Id="rId1" Type="http://schemas.openxmlformats.org/officeDocument/2006/relationships/tags" Target="../tags/tag2819.xml"/></Relationships>
</file>

<file path=ppt/slides/_rels/slide93.xml.rels><?xml version="1.0" encoding="UTF-8" standalone="yes"?>
<Relationships xmlns="http://schemas.openxmlformats.org/package/2006/relationships"><Relationship Id="rId9" Type="http://schemas.openxmlformats.org/officeDocument/2006/relationships/tags" Target="../tags/tag2852.xml"/><Relationship Id="rId8" Type="http://schemas.openxmlformats.org/officeDocument/2006/relationships/tags" Target="../tags/tag2851.xml"/><Relationship Id="rId7" Type="http://schemas.openxmlformats.org/officeDocument/2006/relationships/tags" Target="../tags/tag2850.xml"/><Relationship Id="rId6" Type="http://schemas.openxmlformats.org/officeDocument/2006/relationships/image" Target="../media/image134.png"/><Relationship Id="rId5" Type="http://schemas.openxmlformats.org/officeDocument/2006/relationships/tags" Target="../tags/tag2849.xml"/><Relationship Id="rId4" Type="http://schemas.openxmlformats.org/officeDocument/2006/relationships/tags" Target="../tags/tag2848.xml"/><Relationship Id="rId3" Type="http://schemas.openxmlformats.org/officeDocument/2006/relationships/tags" Target="../tags/tag2847.xml"/><Relationship Id="rId27" Type="http://schemas.openxmlformats.org/officeDocument/2006/relationships/slideLayout" Target="../slideLayouts/slideLayout7.xml"/><Relationship Id="rId26" Type="http://schemas.openxmlformats.org/officeDocument/2006/relationships/tags" Target="../tags/tag2869.xml"/><Relationship Id="rId25" Type="http://schemas.openxmlformats.org/officeDocument/2006/relationships/tags" Target="../tags/tag2868.xml"/><Relationship Id="rId24" Type="http://schemas.openxmlformats.org/officeDocument/2006/relationships/tags" Target="../tags/tag2867.xml"/><Relationship Id="rId23" Type="http://schemas.openxmlformats.org/officeDocument/2006/relationships/tags" Target="../tags/tag2866.xml"/><Relationship Id="rId22" Type="http://schemas.openxmlformats.org/officeDocument/2006/relationships/tags" Target="../tags/tag2865.xml"/><Relationship Id="rId21" Type="http://schemas.openxmlformats.org/officeDocument/2006/relationships/tags" Target="../tags/tag2864.xml"/><Relationship Id="rId20" Type="http://schemas.openxmlformats.org/officeDocument/2006/relationships/tags" Target="../tags/tag2863.xml"/><Relationship Id="rId2" Type="http://schemas.openxmlformats.org/officeDocument/2006/relationships/tags" Target="../tags/tag2846.xml"/><Relationship Id="rId19" Type="http://schemas.openxmlformats.org/officeDocument/2006/relationships/tags" Target="../tags/tag2862.xml"/><Relationship Id="rId18" Type="http://schemas.openxmlformats.org/officeDocument/2006/relationships/tags" Target="../tags/tag2861.xml"/><Relationship Id="rId17" Type="http://schemas.openxmlformats.org/officeDocument/2006/relationships/tags" Target="../tags/tag2860.xml"/><Relationship Id="rId16" Type="http://schemas.openxmlformats.org/officeDocument/2006/relationships/tags" Target="../tags/tag2859.xml"/><Relationship Id="rId15" Type="http://schemas.openxmlformats.org/officeDocument/2006/relationships/tags" Target="../tags/tag2858.xml"/><Relationship Id="rId14" Type="http://schemas.openxmlformats.org/officeDocument/2006/relationships/tags" Target="../tags/tag2857.xml"/><Relationship Id="rId13" Type="http://schemas.openxmlformats.org/officeDocument/2006/relationships/tags" Target="../tags/tag2856.xml"/><Relationship Id="rId12" Type="http://schemas.openxmlformats.org/officeDocument/2006/relationships/tags" Target="../tags/tag2855.xml"/><Relationship Id="rId11" Type="http://schemas.openxmlformats.org/officeDocument/2006/relationships/tags" Target="../tags/tag2854.xml"/><Relationship Id="rId10" Type="http://schemas.openxmlformats.org/officeDocument/2006/relationships/tags" Target="../tags/tag2853.xml"/><Relationship Id="rId1" Type="http://schemas.openxmlformats.org/officeDocument/2006/relationships/tags" Target="../tags/tag2845.xml"/></Relationships>
</file>

<file path=ppt/slides/_rels/slide94.xml.rels><?xml version="1.0" encoding="UTF-8" standalone="yes"?>
<Relationships xmlns="http://schemas.openxmlformats.org/package/2006/relationships"><Relationship Id="rId99" Type="http://schemas.openxmlformats.org/officeDocument/2006/relationships/tags" Target="../tags/tag2966.xml"/><Relationship Id="rId98" Type="http://schemas.openxmlformats.org/officeDocument/2006/relationships/tags" Target="../tags/tag2965.xml"/><Relationship Id="rId97" Type="http://schemas.openxmlformats.org/officeDocument/2006/relationships/tags" Target="../tags/tag2964.xml"/><Relationship Id="rId96" Type="http://schemas.openxmlformats.org/officeDocument/2006/relationships/tags" Target="../tags/tag2963.xml"/><Relationship Id="rId95" Type="http://schemas.openxmlformats.org/officeDocument/2006/relationships/tags" Target="../tags/tag2962.xml"/><Relationship Id="rId94" Type="http://schemas.openxmlformats.org/officeDocument/2006/relationships/tags" Target="../tags/tag2961.xml"/><Relationship Id="rId93" Type="http://schemas.openxmlformats.org/officeDocument/2006/relationships/tags" Target="../tags/tag2960.xml"/><Relationship Id="rId92" Type="http://schemas.openxmlformats.org/officeDocument/2006/relationships/tags" Target="../tags/tag2959.xml"/><Relationship Id="rId91" Type="http://schemas.openxmlformats.org/officeDocument/2006/relationships/tags" Target="../tags/tag2958.xml"/><Relationship Id="rId90" Type="http://schemas.openxmlformats.org/officeDocument/2006/relationships/tags" Target="../tags/tag2957.xml"/><Relationship Id="rId9" Type="http://schemas.openxmlformats.org/officeDocument/2006/relationships/tags" Target="../tags/tag2878.xml"/><Relationship Id="rId89" Type="http://schemas.openxmlformats.org/officeDocument/2006/relationships/tags" Target="../tags/tag2956.xml"/><Relationship Id="rId88" Type="http://schemas.openxmlformats.org/officeDocument/2006/relationships/tags" Target="../tags/tag2955.xml"/><Relationship Id="rId87" Type="http://schemas.openxmlformats.org/officeDocument/2006/relationships/tags" Target="../tags/tag2954.xml"/><Relationship Id="rId86" Type="http://schemas.openxmlformats.org/officeDocument/2006/relationships/tags" Target="../tags/tag2953.xml"/><Relationship Id="rId85" Type="http://schemas.openxmlformats.org/officeDocument/2006/relationships/tags" Target="../tags/tag2952.xml"/><Relationship Id="rId84" Type="http://schemas.openxmlformats.org/officeDocument/2006/relationships/tags" Target="../tags/tag2951.xml"/><Relationship Id="rId83" Type="http://schemas.openxmlformats.org/officeDocument/2006/relationships/tags" Target="../tags/tag2950.xml"/><Relationship Id="rId82" Type="http://schemas.openxmlformats.org/officeDocument/2006/relationships/tags" Target="../tags/tag2949.xml"/><Relationship Id="rId81" Type="http://schemas.openxmlformats.org/officeDocument/2006/relationships/tags" Target="../tags/tag2948.xml"/><Relationship Id="rId80" Type="http://schemas.openxmlformats.org/officeDocument/2006/relationships/tags" Target="../tags/tag2947.xml"/><Relationship Id="rId8" Type="http://schemas.openxmlformats.org/officeDocument/2006/relationships/tags" Target="../tags/tag2877.xml"/><Relationship Id="rId79" Type="http://schemas.openxmlformats.org/officeDocument/2006/relationships/tags" Target="../tags/tag2946.xml"/><Relationship Id="rId78" Type="http://schemas.openxmlformats.org/officeDocument/2006/relationships/tags" Target="../tags/tag2945.xml"/><Relationship Id="rId77" Type="http://schemas.openxmlformats.org/officeDocument/2006/relationships/tags" Target="../tags/tag2944.xml"/><Relationship Id="rId76" Type="http://schemas.openxmlformats.org/officeDocument/2006/relationships/tags" Target="../tags/tag2943.xml"/><Relationship Id="rId75" Type="http://schemas.openxmlformats.org/officeDocument/2006/relationships/tags" Target="../tags/tag2942.xml"/><Relationship Id="rId74" Type="http://schemas.openxmlformats.org/officeDocument/2006/relationships/tags" Target="../tags/tag2941.xml"/><Relationship Id="rId73" Type="http://schemas.openxmlformats.org/officeDocument/2006/relationships/tags" Target="../tags/tag2940.xml"/><Relationship Id="rId72" Type="http://schemas.openxmlformats.org/officeDocument/2006/relationships/tags" Target="../tags/tag2939.xml"/><Relationship Id="rId71" Type="http://schemas.openxmlformats.org/officeDocument/2006/relationships/tags" Target="../tags/tag2938.xml"/><Relationship Id="rId70" Type="http://schemas.openxmlformats.org/officeDocument/2006/relationships/tags" Target="../tags/tag2937.xml"/><Relationship Id="rId7" Type="http://schemas.openxmlformats.org/officeDocument/2006/relationships/tags" Target="../tags/tag2876.xml"/><Relationship Id="rId69" Type="http://schemas.openxmlformats.org/officeDocument/2006/relationships/tags" Target="../tags/tag2936.xml"/><Relationship Id="rId68" Type="http://schemas.openxmlformats.org/officeDocument/2006/relationships/tags" Target="../tags/tag2935.xml"/><Relationship Id="rId67" Type="http://schemas.openxmlformats.org/officeDocument/2006/relationships/tags" Target="../tags/tag2934.xml"/><Relationship Id="rId66" Type="http://schemas.openxmlformats.org/officeDocument/2006/relationships/tags" Target="../tags/tag2933.xml"/><Relationship Id="rId65" Type="http://schemas.openxmlformats.org/officeDocument/2006/relationships/tags" Target="../tags/tag2932.xml"/><Relationship Id="rId64" Type="http://schemas.openxmlformats.org/officeDocument/2006/relationships/tags" Target="../tags/tag2931.xml"/><Relationship Id="rId63" Type="http://schemas.openxmlformats.org/officeDocument/2006/relationships/tags" Target="../tags/tag2930.xml"/><Relationship Id="rId62" Type="http://schemas.openxmlformats.org/officeDocument/2006/relationships/tags" Target="../tags/tag2929.xml"/><Relationship Id="rId61" Type="http://schemas.openxmlformats.org/officeDocument/2006/relationships/tags" Target="../tags/tag2928.xml"/><Relationship Id="rId60" Type="http://schemas.openxmlformats.org/officeDocument/2006/relationships/tags" Target="../tags/tag2927.xml"/><Relationship Id="rId6" Type="http://schemas.openxmlformats.org/officeDocument/2006/relationships/tags" Target="../tags/tag2875.xml"/><Relationship Id="rId59" Type="http://schemas.openxmlformats.org/officeDocument/2006/relationships/tags" Target="../tags/tag2926.xml"/><Relationship Id="rId58" Type="http://schemas.openxmlformats.org/officeDocument/2006/relationships/tags" Target="../tags/tag2925.xml"/><Relationship Id="rId57" Type="http://schemas.openxmlformats.org/officeDocument/2006/relationships/tags" Target="../tags/tag2924.xml"/><Relationship Id="rId56" Type="http://schemas.openxmlformats.org/officeDocument/2006/relationships/tags" Target="../tags/tag2923.xml"/><Relationship Id="rId55" Type="http://schemas.openxmlformats.org/officeDocument/2006/relationships/tags" Target="../tags/tag2922.xml"/><Relationship Id="rId54" Type="http://schemas.openxmlformats.org/officeDocument/2006/relationships/tags" Target="../tags/tag2921.xml"/><Relationship Id="rId53" Type="http://schemas.openxmlformats.org/officeDocument/2006/relationships/tags" Target="../tags/tag2920.xml"/><Relationship Id="rId52" Type="http://schemas.openxmlformats.org/officeDocument/2006/relationships/tags" Target="../tags/tag2919.xml"/><Relationship Id="rId51" Type="http://schemas.openxmlformats.org/officeDocument/2006/relationships/tags" Target="../tags/tag2918.xml"/><Relationship Id="rId50" Type="http://schemas.openxmlformats.org/officeDocument/2006/relationships/tags" Target="../tags/tag2917.xml"/><Relationship Id="rId5" Type="http://schemas.openxmlformats.org/officeDocument/2006/relationships/tags" Target="../tags/tag2874.xml"/><Relationship Id="rId49" Type="http://schemas.openxmlformats.org/officeDocument/2006/relationships/tags" Target="../tags/tag2916.xml"/><Relationship Id="rId48" Type="http://schemas.openxmlformats.org/officeDocument/2006/relationships/tags" Target="../tags/tag2915.xml"/><Relationship Id="rId47" Type="http://schemas.openxmlformats.org/officeDocument/2006/relationships/tags" Target="../tags/tag2914.xml"/><Relationship Id="rId46" Type="http://schemas.openxmlformats.org/officeDocument/2006/relationships/tags" Target="../tags/tag2913.xml"/><Relationship Id="rId45" Type="http://schemas.openxmlformats.org/officeDocument/2006/relationships/tags" Target="../tags/tag2912.xml"/><Relationship Id="rId44" Type="http://schemas.openxmlformats.org/officeDocument/2006/relationships/tags" Target="../tags/tag2911.xml"/><Relationship Id="rId43" Type="http://schemas.openxmlformats.org/officeDocument/2006/relationships/tags" Target="../tags/tag2910.xml"/><Relationship Id="rId42" Type="http://schemas.openxmlformats.org/officeDocument/2006/relationships/tags" Target="../tags/tag2909.xml"/><Relationship Id="rId41" Type="http://schemas.openxmlformats.org/officeDocument/2006/relationships/tags" Target="../tags/tag2908.xml"/><Relationship Id="rId40" Type="http://schemas.openxmlformats.org/officeDocument/2006/relationships/tags" Target="../tags/tag2907.xml"/><Relationship Id="rId4" Type="http://schemas.openxmlformats.org/officeDocument/2006/relationships/tags" Target="../tags/tag2873.xml"/><Relationship Id="rId39" Type="http://schemas.openxmlformats.org/officeDocument/2006/relationships/tags" Target="../tags/tag2906.xml"/><Relationship Id="rId38" Type="http://schemas.openxmlformats.org/officeDocument/2006/relationships/tags" Target="../tags/tag2905.xml"/><Relationship Id="rId37" Type="http://schemas.openxmlformats.org/officeDocument/2006/relationships/tags" Target="../tags/tag2904.xml"/><Relationship Id="rId36" Type="http://schemas.openxmlformats.org/officeDocument/2006/relationships/tags" Target="../tags/tag2903.xml"/><Relationship Id="rId35" Type="http://schemas.openxmlformats.org/officeDocument/2006/relationships/tags" Target="../tags/tag2902.xml"/><Relationship Id="rId34" Type="http://schemas.openxmlformats.org/officeDocument/2006/relationships/tags" Target="../tags/tag2901.xml"/><Relationship Id="rId33" Type="http://schemas.openxmlformats.org/officeDocument/2006/relationships/tags" Target="../tags/tag2900.xml"/><Relationship Id="rId32" Type="http://schemas.openxmlformats.org/officeDocument/2006/relationships/tags" Target="../tags/tag2899.xml"/><Relationship Id="rId31" Type="http://schemas.openxmlformats.org/officeDocument/2006/relationships/tags" Target="../tags/tag2898.xml"/><Relationship Id="rId30" Type="http://schemas.openxmlformats.org/officeDocument/2006/relationships/tags" Target="../tags/tag2897.xml"/><Relationship Id="rId3" Type="http://schemas.openxmlformats.org/officeDocument/2006/relationships/tags" Target="../tags/tag2872.xml"/><Relationship Id="rId29" Type="http://schemas.openxmlformats.org/officeDocument/2006/relationships/tags" Target="../tags/tag2896.xml"/><Relationship Id="rId28" Type="http://schemas.openxmlformats.org/officeDocument/2006/relationships/tags" Target="../tags/tag2895.xml"/><Relationship Id="rId27" Type="http://schemas.openxmlformats.org/officeDocument/2006/relationships/tags" Target="../tags/tag2894.xml"/><Relationship Id="rId26" Type="http://schemas.openxmlformats.org/officeDocument/2006/relationships/tags" Target="../tags/tag2893.xml"/><Relationship Id="rId25" Type="http://schemas.openxmlformats.org/officeDocument/2006/relationships/tags" Target="../tags/tag2892.xml"/><Relationship Id="rId24" Type="http://schemas.openxmlformats.org/officeDocument/2006/relationships/tags" Target="../tags/tag2891.xml"/><Relationship Id="rId23" Type="http://schemas.openxmlformats.org/officeDocument/2006/relationships/tags" Target="../tags/tag2890.xml"/><Relationship Id="rId22" Type="http://schemas.openxmlformats.org/officeDocument/2006/relationships/tags" Target="../tags/tag2889.xml"/><Relationship Id="rId21" Type="http://schemas.openxmlformats.org/officeDocument/2006/relationships/tags" Target="../tags/tag2888.xml"/><Relationship Id="rId20" Type="http://schemas.openxmlformats.org/officeDocument/2006/relationships/tags" Target="../tags/tag2887.xml"/><Relationship Id="rId2" Type="http://schemas.openxmlformats.org/officeDocument/2006/relationships/tags" Target="../tags/tag2871.xml"/><Relationship Id="rId19" Type="http://schemas.openxmlformats.org/officeDocument/2006/relationships/tags" Target="../tags/tag2886.xml"/><Relationship Id="rId183" Type="http://schemas.openxmlformats.org/officeDocument/2006/relationships/vmlDrawing" Target="../drawings/vmlDrawing16.vml"/><Relationship Id="rId182" Type="http://schemas.openxmlformats.org/officeDocument/2006/relationships/slideLayout" Target="../slideLayouts/slideLayout7.xml"/><Relationship Id="rId181" Type="http://schemas.openxmlformats.org/officeDocument/2006/relationships/tags" Target="../tags/tag3048.xml"/><Relationship Id="rId180" Type="http://schemas.openxmlformats.org/officeDocument/2006/relationships/tags" Target="../tags/tag3047.xml"/><Relationship Id="rId18" Type="http://schemas.openxmlformats.org/officeDocument/2006/relationships/tags" Target="../tags/tag2885.xml"/><Relationship Id="rId179" Type="http://schemas.openxmlformats.org/officeDocument/2006/relationships/tags" Target="../tags/tag3046.xml"/><Relationship Id="rId178" Type="http://schemas.openxmlformats.org/officeDocument/2006/relationships/tags" Target="../tags/tag3045.xml"/><Relationship Id="rId177" Type="http://schemas.openxmlformats.org/officeDocument/2006/relationships/tags" Target="../tags/tag3044.xml"/><Relationship Id="rId176" Type="http://schemas.openxmlformats.org/officeDocument/2006/relationships/tags" Target="../tags/tag3043.xml"/><Relationship Id="rId175" Type="http://schemas.openxmlformats.org/officeDocument/2006/relationships/tags" Target="../tags/tag3042.xml"/><Relationship Id="rId174" Type="http://schemas.openxmlformats.org/officeDocument/2006/relationships/tags" Target="../tags/tag3041.xml"/><Relationship Id="rId173" Type="http://schemas.openxmlformats.org/officeDocument/2006/relationships/tags" Target="../tags/tag3040.xml"/><Relationship Id="rId172" Type="http://schemas.openxmlformats.org/officeDocument/2006/relationships/tags" Target="../tags/tag3039.xml"/><Relationship Id="rId171" Type="http://schemas.openxmlformats.org/officeDocument/2006/relationships/tags" Target="../tags/tag3038.xml"/><Relationship Id="rId170" Type="http://schemas.openxmlformats.org/officeDocument/2006/relationships/tags" Target="../tags/tag3037.xml"/><Relationship Id="rId17" Type="http://schemas.openxmlformats.org/officeDocument/2006/relationships/tags" Target="../tags/tag2884.xml"/><Relationship Id="rId169" Type="http://schemas.openxmlformats.org/officeDocument/2006/relationships/tags" Target="../tags/tag3036.xml"/><Relationship Id="rId168" Type="http://schemas.openxmlformats.org/officeDocument/2006/relationships/tags" Target="../tags/tag3035.xml"/><Relationship Id="rId167" Type="http://schemas.openxmlformats.org/officeDocument/2006/relationships/tags" Target="../tags/tag3034.xml"/><Relationship Id="rId166" Type="http://schemas.openxmlformats.org/officeDocument/2006/relationships/tags" Target="../tags/tag3033.xml"/><Relationship Id="rId165" Type="http://schemas.openxmlformats.org/officeDocument/2006/relationships/tags" Target="../tags/tag3032.xml"/><Relationship Id="rId164" Type="http://schemas.openxmlformats.org/officeDocument/2006/relationships/tags" Target="../tags/tag3031.xml"/><Relationship Id="rId163" Type="http://schemas.openxmlformats.org/officeDocument/2006/relationships/tags" Target="../tags/tag3030.xml"/><Relationship Id="rId162" Type="http://schemas.openxmlformats.org/officeDocument/2006/relationships/tags" Target="../tags/tag3029.xml"/><Relationship Id="rId161" Type="http://schemas.openxmlformats.org/officeDocument/2006/relationships/tags" Target="../tags/tag3028.xml"/><Relationship Id="rId160" Type="http://schemas.openxmlformats.org/officeDocument/2006/relationships/tags" Target="../tags/tag3027.xml"/><Relationship Id="rId16" Type="http://schemas.openxmlformats.org/officeDocument/2006/relationships/tags" Target="../tags/tag2883.xml"/><Relationship Id="rId159" Type="http://schemas.openxmlformats.org/officeDocument/2006/relationships/tags" Target="../tags/tag3026.xml"/><Relationship Id="rId158" Type="http://schemas.openxmlformats.org/officeDocument/2006/relationships/tags" Target="../tags/tag3025.xml"/><Relationship Id="rId157" Type="http://schemas.openxmlformats.org/officeDocument/2006/relationships/tags" Target="../tags/tag3024.xml"/><Relationship Id="rId156" Type="http://schemas.openxmlformats.org/officeDocument/2006/relationships/tags" Target="../tags/tag3023.xml"/><Relationship Id="rId155" Type="http://schemas.openxmlformats.org/officeDocument/2006/relationships/tags" Target="../tags/tag3022.xml"/><Relationship Id="rId154" Type="http://schemas.openxmlformats.org/officeDocument/2006/relationships/tags" Target="../tags/tag3021.xml"/><Relationship Id="rId153" Type="http://schemas.openxmlformats.org/officeDocument/2006/relationships/tags" Target="../tags/tag3020.xml"/><Relationship Id="rId152" Type="http://schemas.openxmlformats.org/officeDocument/2006/relationships/tags" Target="../tags/tag3019.xml"/><Relationship Id="rId151" Type="http://schemas.openxmlformats.org/officeDocument/2006/relationships/tags" Target="../tags/tag3018.xml"/><Relationship Id="rId150" Type="http://schemas.openxmlformats.org/officeDocument/2006/relationships/tags" Target="../tags/tag3017.xml"/><Relationship Id="rId15" Type="http://schemas.openxmlformats.org/officeDocument/2006/relationships/tags" Target="../tags/tag2882.xml"/><Relationship Id="rId149" Type="http://schemas.openxmlformats.org/officeDocument/2006/relationships/tags" Target="../tags/tag3016.xml"/><Relationship Id="rId148" Type="http://schemas.openxmlformats.org/officeDocument/2006/relationships/tags" Target="../tags/tag3015.xml"/><Relationship Id="rId147" Type="http://schemas.openxmlformats.org/officeDocument/2006/relationships/tags" Target="../tags/tag3014.xml"/><Relationship Id="rId146" Type="http://schemas.openxmlformats.org/officeDocument/2006/relationships/tags" Target="../tags/tag3013.xml"/><Relationship Id="rId145" Type="http://schemas.openxmlformats.org/officeDocument/2006/relationships/tags" Target="../tags/tag3012.xml"/><Relationship Id="rId144" Type="http://schemas.openxmlformats.org/officeDocument/2006/relationships/tags" Target="../tags/tag3011.xml"/><Relationship Id="rId143" Type="http://schemas.openxmlformats.org/officeDocument/2006/relationships/tags" Target="../tags/tag3010.xml"/><Relationship Id="rId142" Type="http://schemas.openxmlformats.org/officeDocument/2006/relationships/tags" Target="../tags/tag3009.xml"/><Relationship Id="rId141" Type="http://schemas.openxmlformats.org/officeDocument/2006/relationships/tags" Target="../tags/tag3008.xml"/><Relationship Id="rId140" Type="http://schemas.openxmlformats.org/officeDocument/2006/relationships/tags" Target="../tags/tag3007.xml"/><Relationship Id="rId14" Type="http://schemas.openxmlformats.org/officeDocument/2006/relationships/tags" Target="../tags/tag2881.xml"/><Relationship Id="rId139" Type="http://schemas.openxmlformats.org/officeDocument/2006/relationships/tags" Target="../tags/tag3006.xml"/><Relationship Id="rId138" Type="http://schemas.openxmlformats.org/officeDocument/2006/relationships/tags" Target="../tags/tag3005.xml"/><Relationship Id="rId137" Type="http://schemas.openxmlformats.org/officeDocument/2006/relationships/tags" Target="../tags/tag3004.xml"/><Relationship Id="rId136" Type="http://schemas.openxmlformats.org/officeDocument/2006/relationships/tags" Target="../tags/tag3003.xml"/><Relationship Id="rId135" Type="http://schemas.openxmlformats.org/officeDocument/2006/relationships/tags" Target="../tags/tag3002.xml"/><Relationship Id="rId134" Type="http://schemas.openxmlformats.org/officeDocument/2006/relationships/tags" Target="../tags/tag3001.xml"/><Relationship Id="rId133" Type="http://schemas.openxmlformats.org/officeDocument/2006/relationships/tags" Target="../tags/tag3000.xml"/><Relationship Id="rId132" Type="http://schemas.openxmlformats.org/officeDocument/2006/relationships/tags" Target="../tags/tag2999.xml"/><Relationship Id="rId131" Type="http://schemas.openxmlformats.org/officeDocument/2006/relationships/tags" Target="../tags/tag2998.xml"/><Relationship Id="rId130" Type="http://schemas.openxmlformats.org/officeDocument/2006/relationships/tags" Target="../tags/tag2997.xml"/><Relationship Id="rId13" Type="http://schemas.openxmlformats.org/officeDocument/2006/relationships/tags" Target="../tags/tag2880.xml"/><Relationship Id="rId129" Type="http://schemas.openxmlformats.org/officeDocument/2006/relationships/tags" Target="../tags/tag2996.xml"/><Relationship Id="rId128" Type="http://schemas.openxmlformats.org/officeDocument/2006/relationships/tags" Target="../tags/tag2995.xml"/><Relationship Id="rId127" Type="http://schemas.openxmlformats.org/officeDocument/2006/relationships/tags" Target="../tags/tag2994.xml"/><Relationship Id="rId126" Type="http://schemas.openxmlformats.org/officeDocument/2006/relationships/tags" Target="../tags/tag2993.xml"/><Relationship Id="rId125" Type="http://schemas.openxmlformats.org/officeDocument/2006/relationships/tags" Target="../tags/tag2992.xml"/><Relationship Id="rId124" Type="http://schemas.openxmlformats.org/officeDocument/2006/relationships/tags" Target="../tags/tag2991.xml"/><Relationship Id="rId123" Type="http://schemas.openxmlformats.org/officeDocument/2006/relationships/tags" Target="../tags/tag2990.xml"/><Relationship Id="rId122" Type="http://schemas.openxmlformats.org/officeDocument/2006/relationships/tags" Target="../tags/tag2989.xml"/><Relationship Id="rId121" Type="http://schemas.openxmlformats.org/officeDocument/2006/relationships/tags" Target="../tags/tag2988.xml"/><Relationship Id="rId120" Type="http://schemas.openxmlformats.org/officeDocument/2006/relationships/tags" Target="../tags/tag2987.xml"/><Relationship Id="rId12" Type="http://schemas.openxmlformats.org/officeDocument/2006/relationships/image" Target="../media/image135.png"/><Relationship Id="rId119" Type="http://schemas.openxmlformats.org/officeDocument/2006/relationships/tags" Target="../tags/tag2986.xml"/><Relationship Id="rId118" Type="http://schemas.openxmlformats.org/officeDocument/2006/relationships/tags" Target="../tags/tag2985.xml"/><Relationship Id="rId117" Type="http://schemas.openxmlformats.org/officeDocument/2006/relationships/tags" Target="../tags/tag2984.xml"/><Relationship Id="rId116" Type="http://schemas.openxmlformats.org/officeDocument/2006/relationships/tags" Target="../tags/tag2983.xml"/><Relationship Id="rId115" Type="http://schemas.openxmlformats.org/officeDocument/2006/relationships/tags" Target="../tags/tag2982.xml"/><Relationship Id="rId114" Type="http://schemas.openxmlformats.org/officeDocument/2006/relationships/tags" Target="../tags/tag2981.xml"/><Relationship Id="rId113" Type="http://schemas.openxmlformats.org/officeDocument/2006/relationships/tags" Target="../tags/tag2980.xml"/><Relationship Id="rId112" Type="http://schemas.openxmlformats.org/officeDocument/2006/relationships/tags" Target="../tags/tag2979.xml"/><Relationship Id="rId111" Type="http://schemas.openxmlformats.org/officeDocument/2006/relationships/tags" Target="../tags/tag2978.xml"/><Relationship Id="rId110" Type="http://schemas.openxmlformats.org/officeDocument/2006/relationships/tags" Target="../tags/tag2977.xml"/><Relationship Id="rId11" Type="http://schemas.openxmlformats.org/officeDocument/2006/relationships/oleObject" Target="../embeddings/oleObject19.bin"/><Relationship Id="rId109" Type="http://schemas.openxmlformats.org/officeDocument/2006/relationships/tags" Target="../tags/tag2976.xml"/><Relationship Id="rId108" Type="http://schemas.openxmlformats.org/officeDocument/2006/relationships/tags" Target="../tags/tag2975.xml"/><Relationship Id="rId107" Type="http://schemas.openxmlformats.org/officeDocument/2006/relationships/tags" Target="../tags/tag2974.xml"/><Relationship Id="rId106" Type="http://schemas.openxmlformats.org/officeDocument/2006/relationships/tags" Target="../tags/tag2973.xml"/><Relationship Id="rId105" Type="http://schemas.openxmlformats.org/officeDocument/2006/relationships/tags" Target="../tags/tag2972.xml"/><Relationship Id="rId104" Type="http://schemas.openxmlformats.org/officeDocument/2006/relationships/tags" Target="../tags/tag2971.xml"/><Relationship Id="rId103" Type="http://schemas.openxmlformats.org/officeDocument/2006/relationships/tags" Target="../tags/tag2970.xml"/><Relationship Id="rId102" Type="http://schemas.openxmlformats.org/officeDocument/2006/relationships/tags" Target="../tags/tag2969.xml"/><Relationship Id="rId101" Type="http://schemas.openxmlformats.org/officeDocument/2006/relationships/tags" Target="../tags/tag2968.xml"/><Relationship Id="rId100" Type="http://schemas.openxmlformats.org/officeDocument/2006/relationships/tags" Target="../tags/tag2967.xml"/><Relationship Id="rId10" Type="http://schemas.openxmlformats.org/officeDocument/2006/relationships/tags" Target="../tags/tag2879.xml"/><Relationship Id="rId1" Type="http://schemas.openxmlformats.org/officeDocument/2006/relationships/tags" Target="../tags/tag2870.xml"/></Relationships>
</file>

<file path=ppt/slides/_rels/slide95.xml.rels><?xml version="1.0" encoding="UTF-8" standalone="yes"?>
<Relationships xmlns="http://schemas.openxmlformats.org/package/2006/relationships"><Relationship Id="rId99" Type="http://schemas.openxmlformats.org/officeDocument/2006/relationships/tags" Target="../tags/tag3145.xml"/><Relationship Id="rId98" Type="http://schemas.openxmlformats.org/officeDocument/2006/relationships/tags" Target="../tags/tag3144.xml"/><Relationship Id="rId97" Type="http://schemas.openxmlformats.org/officeDocument/2006/relationships/tags" Target="../tags/tag3143.xml"/><Relationship Id="rId96" Type="http://schemas.openxmlformats.org/officeDocument/2006/relationships/tags" Target="../tags/tag3142.xml"/><Relationship Id="rId95" Type="http://schemas.openxmlformats.org/officeDocument/2006/relationships/tags" Target="../tags/tag3141.xml"/><Relationship Id="rId94" Type="http://schemas.openxmlformats.org/officeDocument/2006/relationships/tags" Target="../tags/tag3140.xml"/><Relationship Id="rId93" Type="http://schemas.openxmlformats.org/officeDocument/2006/relationships/tags" Target="../tags/tag3139.xml"/><Relationship Id="rId92" Type="http://schemas.openxmlformats.org/officeDocument/2006/relationships/tags" Target="../tags/tag3138.xml"/><Relationship Id="rId91" Type="http://schemas.openxmlformats.org/officeDocument/2006/relationships/tags" Target="../tags/tag3137.xml"/><Relationship Id="rId90" Type="http://schemas.openxmlformats.org/officeDocument/2006/relationships/tags" Target="../tags/tag3136.xml"/><Relationship Id="rId9" Type="http://schemas.openxmlformats.org/officeDocument/2006/relationships/tags" Target="../tags/tag3057.xml"/><Relationship Id="rId89" Type="http://schemas.openxmlformats.org/officeDocument/2006/relationships/tags" Target="../tags/tag3135.xml"/><Relationship Id="rId88" Type="http://schemas.openxmlformats.org/officeDocument/2006/relationships/tags" Target="../tags/tag3134.xml"/><Relationship Id="rId87" Type="http://schemas.openxmlformats.org/officeDocument/2006/relationships/tags" Target="../tags/tag3133.xml"/><Relationship Id="rId86" Type="http://schemas.openxmlformats.org/officeDocument/2006/relationships/tags" Target="../tags/tag3132.xml"/><Relationship Id="rId85" Type="http://schemas.openxmlformats.org/officeDocument/2006/relationships/tags" Target="../tags/tag3131.xml"/><Relationship Id="rId84" Type="http://schemas.openxmlformats.org/officeDocument/2006/relationships/tags" Target="../tags/tag3130.xml"/><Relationship Id="rId83" Type="http://schemas.openxmlformats.org/officeDocument/2006/relationships/tags" Target="../tags/tag3129.xml"/><Relationship Id="rId82" Type="http://schemas.openxmlformats.org/officeDocument/2006/relationships/tags" Target="../tags/tag3128.xml"/><Relationship Id="rId81" Type="http://schemas.openxmlformats.org/officeDocument/2006/relationships/tags" Target="../tags/tag3127.xml"/><Relationship Id="rId80" Type="http://schemas.openxmlformats.org/officeDocument/2006/relationships/tags" Target="../tags/tag3126.xml"/><Relationship Id="rId8" Type="http://schemas.openxmlformats.org/officeDocument/2006/relationships/tags" Target="../tags/tag3056.xml"/><Relationship Id="rId79" Type="http://schemas.openxmlformats.org/officeDocument/2006/relationships/tags" Target="../tags/tag3125.xml"/><Relationship Id="rId78" Type="http://schemas.openxmlformats.org/officeDocument/2006/relationships/tags" Target="../tags/tag3124.xml"/><Relationship Id="rId77" Type="http://schemas.openxmlformats.org/officeDocument/2006/relationships/tags" Target="../tags/tag3123.xml"/><Relationship Id="rId76" Type="http://schemas.openxmlformats.org/officeDocument/2006/relationships/tags" Target="../tags/tag3122.xml"/><Relationship Id="rId75" Type="http://schemas.openxmlformats.org/officeDocument/2006/relationships/tags" Target="../tags/tag3121.xml"/><Relationship Id="rId74" Type="http://schemas.openxmlformats.org/officeDocument/2006/relationships/tags" Target="../tags/tag3120.xml"/><Relationship Id="rId73" Type="http://schemas.openxmlformats.org/officeDocument/2006/relationships/tags" Target="../tags/tag3119.xml"/><Relationship Id="rId72" Type="http://schemas.openxmlformats.org/officeDocument/2006/relationships/tags" Target="../tags/tag3118.xml"/><Relationship Id="rId71" Type="http://schemas.openxmlformats.org/officeDocument/2006/relationships/tags" Target="../tags/tag3117.xml"/><Relationship Id="rId70" Type="http://schemas.openxmlformats.org/officeDocument/2006/relationships/tags" Target="../tags/tag3116.xml"/><Relationship Id="rId7" Type="http://schemas.openxmlformats.org/officeDocument/2006/relationships/tags" Target="../tags/tag3055.xml"/><Relationship Id="rId69" Type="http://schemas.openxmlformats.org/officeDocument/2006/relationships/tags" Target="../tags/tag3115.xml"/><Relationship Id="rId68" Type="http://schemas.openxmlformats.org/officeDocument/2006/relationships/tags" Target="../tags/tag3114.xml"/><Relationship Id="rId67" Type="http://schemas.openxmlformats.org/officeDocument/2006/relationships/tags" Target="../tags/tag3113.xml"/><Relationship Id="rId66" Type="http://schemas.openxmlformats.org/officeDocument/2006/relationships/tags" Target="../tags/tag3112.xml"/><Relationship Id="rId65" Type="http://schemas.openxmlformats.org/officeDocument/2006/relationships/tags" Target="../tags/tag3111.xml"/><Relationship Id="rId64" Type="http://schemas.openxmlformats.org/officeDocument/2006/relationships/tags" Target="../tags/tag3110.xml"/><Relationship Id="rId63" Type="http://schemas.openxmlformats.org/officeDocument/2006/relationships/tags" Target="../tags/tag3109.xml"/><Relationship Id="rId62" Type="http://schemas.openxmlformats.org/officeDocument/2006/relationships/tags" Target="../tags/tag3108.xml"/><Relationship Id="rId61" Type="http://schemas.openxmlformats.org/officeDocument/2006/relationships/tags" Target="../tags/tag3107.xml"/><Relationship Id="rId60" Type="http://schemas.openxmlformats.org/officeDocument/2006/relationships/tags" Target="../tags/tag3106.xml"/><Relationship Id="rId6" Type="http://schemas.openxmlformats.org/officeDocument/2006/relationships/tags" Target="../tags/tag3054.xml"/><Relationship Id="rId59" Type="http://schemas.openxmlformats.org/officeDocument/2006/relationships/tags" Target="../tags/tag3105.xml"/><Relationship Id="rId58" Type="http://schemas.openxmlformats.org/officeDocument/2006/relationships/tags" Target="../tags/tag3104.xml"/><Relationship Id="rId57" Type="http://schemas.openxmlformats.org/officeDocument/2006/relationships/tags" Target="../tags/tag3103.xml"/><Relationship Id="rId56" Type="http://schemas.openxmlformats.org/officeDocument/2006/relationships/tags" Target="../tags/tag3102.xml"/><Relationship Id="rId55" Type="http://schemas.openxmlformats.org/officeDocument/2006/relationships/tags" Target="../tags/tag3101.xml"/><Relationship Id="rId54" Type="http://schemas.openxmlformats.org/officeDocument/2006/relationships/tags" Target="../tags/tag3100.xml"/><Relationship Id="rId53" Type="http://schemas.openxmlformats.org/officeDocument/2006/relationships/tags" Target="../tags/tag3099.xml"/><Relationship Id="rId52" Type="http://schemas.openxmlformats.org/officeDocument/2006/relationships/tags" Target="../tags/tag3098.xml"/><Relationship Id="rId51" Type="http://schemas.openxmlformats.org/officeDocument/2006/relationships/tags" Target="../tags/tag3097.xml"/><Relationship Id="rId50" Type="http://schemas.openxmlformats.org/officeDocument/2006/relationships/tags" Target="../tags/tag3096.xml"/><Relationship Id="rId5" Type="http://schemas.openxmlformats.org/officeDocument/2006/relationships/tags" Target="../tags/tag3053.xml"/><Relationship Id="rId49" Type="http://schemas.openxmlformats.org/officeDocument/2006/relationships/tags" Target="../tags/tag3095.xml"/><Relationship Id="rId48" Type="http://schemas.openxmlformats.org/officeDocument/2006/relationships/tags" Target="../tags/tag3094.xml"/><Relationship Id="rId47" Type="http://schemas.openxmlformats.org/officeDocument/2006/relationships/tags" Target="../tags/tag3093.xml"/><Relationship Id="rId46" Type="http://schemas.openxmlformats.org/officeDocument/2006/relationships/tags" Target="../tags/tag3092.xml"/><Relationship Id="rId45" Type="http://schemas.openxmlformats.org/officeDocument/2006/relationships/tags" Target="../tags/tag3091.xml"/><Relationship Id="rId44" Type="http://schemas.openxmlformats.org/officeDocument/2006/relationships/tags" Target="../tags/tag3090.xml"/><Relationship Id="rId43" Type="http://schemas.openxmlformats.org/officeDocument/2006/relationships/tags" Target="../tags/tag3089.xml"/><Relationship Id="rId42" Type="http://schemas.openxmlformats.org/officeDocument/2006/relationships/tags" Target="../tags/tag3088.xml"/><Relationship Id="rId41" Type="http://schemas.openxmlformats.org/officeDocument/2006/relationships/tags" Target="../tags/tag3087.xml"/><Relationship Id="rId40" Type="http://schemas.openxmlformats.org/officeDocument/2006/relationships/tags" Target="../tags/tag3086.xml"/><Relationship Id="rId4" Type="http://schemas.openxmlformats.org/officeDocument/2006/relationships/tags" Target="../tags/tag3052.xml"/><Relationship Id="rId39" Type="http://schemas.openxmlformats.org/officeDocument/2006/relationships/tags" Target="../tags/tag3085.xml"/><Relationship Id="rId38" Type="http://schemas.openxmlformats.org/officeDocument/2006/relationships/tags" Target="../tags/tag3084.xml"/><Relationship Id="rId37" Type="http://schemas.openxmlformats.org/officeDocument/2006/relationships/tags" Target="../tags/tag3083.xml"/><Relationship Id="rId36" Type="http://schemas.openxmlformats.org/officeDocument/2006/relationships/tags" Target="../tags/tag3082.xml"/><Relationship Id="rId35" Type="http://schemas.openxmlformats.org/officeDocument/2006/relationships/tags" Target="../tags/tag3081.xml"/><Relationship Id="rId34" Type="http://schemas.openxmlformats.org/officeDocument/2006/relationships/tags" Target="../tags/tag3080.xml"/><Relationship Id="rId33" Type="http://schemas.openxmlformats.org/officeDocument/2006/relationships/tags" Target="../tags/tag3079.xml"/><Relationship Id="rId32" Type="http://schemas.openxmlformats.org/officeDocument/2006/relationships/tags" Target="../tags/tag3078.xml"/><Relationship Id="rId31" Type="http://schemas.openxmlformats.org/officeDocument/2006/relationships/tags" Target="../tags/tag3077.xml"/><Relationship Id="rId30" Type="http://schemas.openxmlformats.org/officeDocument/2006/relationships/tags" Target="../tags/tag3076.xml"/><Relationship Id="rId3" Type="http://schemas.openxmlformats.org/officeDocument/2006/relationships/tags" Target="../tags/tag3051.xml"/><Relationship Id="rId29" Type="http://schemas.openxmlformats.org/officeDocument/2006/relationships/tags" Target="../tags/tag3075.xml"/><Relationship Id="rId28" Type="http://schemas.openxmlformats.org/officeDocument/2006/relationships/tags" Target="../tags/tag3074.xml"/><Relationship Id="rId27" Type="http://schemas.openxmlformats.org/officeDocument/2006/relationships/tags" Target="../tags/tag3073.xml"/><Relationship Id="rId26" Type="http://schemas.openxmlformats.org/officeDocument/2006/relationships/tags" Target="../tags/tag3072.xml"/><Relationship Id="rId25" Type="http://schemas.openxmlformats.org/officeDocument/2006/relationships/tags" Target="../tags/tag3071.xml"/><Relationship Id="rId24" Type="http://schemas.openxmlformats.org/officeDocument/2006/relationships/tags" Target="../tags/tag3070.xml"/><Relationship Id="rId23" Type="http://schemas.openxmlformats.org/officeDocument/2006/relationships/tags" Target="../tags/tag3069.xml"/><Relationship Id="rId22" Type="http://schemas.openxmlformats.org/officeDocument/2006/relationships/tags" Target="../tags/tag3068.xml"/><Relationship Id="rId21" Type="http://schemas.openxmlformats.org/officeDocument/2006/relationships/tags" Target="../tags/tag3067.xml"/><Relationship Id="rId20" Type="http://schemas.openxmlformats.org/officeDocument/2006/relationships/tags" Target="../tags/tag3066.xml"/><Relationship Id="rId2" Type="http://schemas.openxmlformats.org/officeDocument/2006/relationships/tags" Target="../tags/tag3050.xml"/><Relationship Id="rId19" Type="http://schemas.openxmlformats.org/officeDocument/2006/relationships/tags" Target="../tags/tag3065.xml"/><Relationship Id="rId18" Type="http://schemas.openxmlformats.org/officeDocument/2006/relationships/tags" Target="../tags/tag3064.xml"/><Relationship Id="rId17" Type="http://schemas.openxmlformats.org/officeDocument/2006/relationships/tags" Target="../tags/tag3063.xml"/><Relationship Id="rId16" Type="http://schemas.openxmlformats.org/officeDocument/2006/relationships/tags" Target="../tags/tag3062.xml"/><Relationship Id="rId15" Type="http://schemas.openxmlformats.org/officeDocument/2006/relationships/tags" Target="../tags/tag3061.xml"/><Relationship Id="rId14" Type="http://schemas.openxmlformats.org/officeDocument/2006/relationships/tags" Target="../tags/tag3060.xml"/><Relationship Id="rId13" Type="http://schemas.openxmlformats.org/officeDocument/2006/relationships/tags" Target="../tags/tag3059.xml"/><Relationship Id="rId12" Type="http://schemas.openxmlformats.org/officeDocument/2006/relationships/tags" Target="../tags/tag3058.xml"/><Relationship Id="rId116" Type="http://schemas.openxmlformats.org/officeDocument/2006/relationships/vmlDrawing" Target="../drawings/vmlDrawing17.vml"/><Relationship Id="rId115" Type="http://schemas.openxmlformats.org/officeDocument/2006/relationships/slideLayout" Target="../slideLayouts/slideLayout7.xml"/><Relationship Id="rId114" Type="http://schemas.openxmlformats.org/officeDocument/2006/relationships/tags" Target="../tags/tag3160.xml"/><Relationship Id="rId113" Type="http://schemas.openxmlformats.org/officeDocument/2006/relationships/tags" Target="../tags/tag3159.xml"/><Relationship Id="rId112" Type="http://schemas.openxmlformats.org/officeDocument/2006/relationships/tags" Target="../tags/tag3158.xml"/><Relationship Id="rId111" Type="http://schemas.openxmlformats.org/officeDocument/2006/relationships/tags" Target="../tags/tag3157.xml"/><Relationship Id="rId110" Type="http://schemas.openxmlformats.org/officeDocument/2006/relationships/tags" Target="../tags/tag3156.xml"/><Relationship Id="rId11" Type="http://schemas.openxmlformats.org/officeDocument/2006/relationships/image" Target="../media/image135.png"/><Relationship Id="rId109" Type="http://schemas.openxmlformats.org/officeDocument/2006/relationships/tags" Target="../tags/tag3155.xml"/><Relationship Id="rId108" Type="http://schemas.openxmlformats.org/officeDocument/2006/relationships/tags" Target="../tags/tag3154.xml"/><Relationship Id="rId107" Type="http://schemas.openxmlformats.org/officeDocument/2006/relationships/tags" Target="../tags/tag3153.xml"/><Relationship Id="rId106" Type="http://schemas.openxmlformats.org/officeDocument/2006/relationships/tags" Target="../tags/tag3152.xml"/><Relationship Id="rId105" Type="http://schemas.openxmlformats.org/officeDocument/2006/relationships/tags" Target="../tags/tag3151.xml"/><Relationship Id="rId104" Type="http://schemas.openxmlformats.org/officeDocument/2006/relationships/tags" Target="../tags/tag3150.xml"/><Relationship Id="rId103" Type="http://schemas.openxmlformats.org/officeDocument/2006/relationships/tags" Target="../tags/tag3149.xml"/><Relationship Id="rId102" Type="http://schemas.openxmlformats.org/officeDocument/2006/relationships/tags" Target="../tags/tag3148.xml"/><Relationship Id="rId101" Type="http://schemas.openxmlformats.org/officeDocument/2006/relationships/tags" Target="../tags/tag3147.xml"/><Relationship Id="rId100" Type="http://schemas.openxmlformats.org/officeDocument/2006/relationships/tags" Target="../tags/tag3146.xml"/><Relationship Id="rId10" Type="http://schemas.openxmlformats.org/officeDocument/2006/relationships/oleObject" Target="../embeddings/oleObject20.bin"/><Relationship Id="rId1" Type="http://schemas.openxmlformats.org/officeDocument/2006/relationships/tags" Target="../tags/tag3049.xml"/></Relationships>
</file>

<file path=ppt/slides/_rels/slide96.xml.rels><?xml version="1.0" encoding="UTF-8" standalone="yes"?>
<Relationships xmlns="http://schemas.openxmlformats.org/package/2006/relationships"><Relationship Id="rId9" Type="http://schemas.openxmlformats.org/officeDocument/2006/relationships/image" Target="../media/image137.wmf"/><Relationship Id="rId8" Type="http://schemas.openxmlformats.org/officeDocument/2006/relationships/oleObject" Target="../embeddings/oleObject21.bin"/><Relationship Id="rId7" Type="http://schemas.openxmlformats.org/officeDocument/2006/relationships/tags" Target="../tags/tag3166.xml"/><Relationship Id="rId6" Type="http://schemas.openxmlformats.org/officeDocument/2006/relationships/tags" Target="../tags/tag3165.xml"/><Relationship Id="rId5" Type="http://schemas.openxmlformats.org/officeDocument/2006/relationships/tags" Target="../tags/tag3164.xml"/><Relationship Id="rId4" Type="http://schemas.openxmlformats.org/officeDocument/2006/relationships/tags" Target="../tags/tag3163.xml"/><Relationship Id="rId3" Type="http://schemas.openxmlformats.org/officeDocument/2006/relationships/tags" Target="../tags/tag3162.xml"/><Relationship Id="rId2" Type="http://schemas.openxmlformats.org/officeDocument/2006/relationships/image" Target="../media/image136.png"/><Relationship Id="rId17" Type="http://schemas.openxmlformats.org/officeDocument/2006/relationships/vmlDrawing" Target="../drawings/vmlDrawing18.vml"/><Relationship Id="rId16" Type="http://schemas.openxmlformats.org/officeDocument/2006/relationships/slideLayout" Target="../slideLayouts/slideLayout7.xml"/><Relationship Id="rId15" Type="http://schemas.openxmlformats.org/officeDocument/2006/relationships/image" Target="../media/image139.wmf"/><Relationship Id="rId14" Type="http://schemas.openxmlformats.org/officeDocument/2006/relationships/oleObject" Target="../embeddings/oleObject23.bin"/><Relationship Id="rId13" Type="http://schemas.openxmlformats.org/officeDocument/2006/relationships/tags" Target="../tags/tag3168.xml"/><Relationship Id="rId12" Type="http://schemas.openxmlformats.org/officeDocument/2006/relationships/image" Target="../media/image138.wmf"/><Relationship Id="rId11" Type="http://schemas.openxmlformats.org/officeDocument/2006/relationships/oleObject" Target="../embeddings/oleObject22.bin"/><Relationship Id="rId10" Type="http://schemas.openxmlformats.org/officeDocument/2006/relationships/tags" Target="../tags/tag3167.xml"/><Relationship Id="rId1" Type="http://schemas.openxmlformats.org/officeDocument/2006/relationships/tags" Target="../tags/tag3161.xml"/></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175.xml"/><Relationship Id="rId7" Type="http://schemas.openxmlformats.org/officeDocument/2006/relationships/tags" Target="../tags/tag3174.xml"/><Relationship Id="rId6" Type="http://schemas.openxmlformats.org/officeDocument/2006/relationships/tags" Target="../tags/tag3173.xml"/><Relationship Id="rId5" Type="http://schemas.openxmlformats.org/officeDocument/2006/relationships/image" Target="../media/image140.png"/><Relationship Id="rId4" Type="http://schemas.openxmlformats.org/officeDocument/2006/relationships/tags" Target="../tags/tag3172.xml"/><Relationship Id="rId3" Type="http://schemas.openxmlformats.org/officeDocument/2006/relationships/tags" Target="../tags/tag3171.xml"/><Relationship Id="rId2" Type="http://schemas.openxmlformats.org/officeDocument/2006/relationships/tags" Target="../tags/tag3170.xml"/><Relationship Id="rId1" Type="http://schemas.openxmlformats.org/officeDocument/2006/relationships/tags" Target="../tags/tag3169.xml"/></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182.xml"/><Relationship Id="rId7" Type="http://schemas.openxmlformats.org/officeDocument/2006/relationships/tags" Target="../tags/tag3181.xml"/><Relationship Id="rId6" Type="http://schemas.openxmlformats.org/officeDocument/2006/relationships/tags" Target="../tags/tag3180.xml"/><Relationship Id="rId5" Type="http://schemas.openxmlformats.org/officeDocument/2006/relationships/tags" Target="../tags/tag3179.xml"/><Relationship Id="rId4" Type="http://schemas.openxmlformats.org/officeDocument/2006/relationships/tags" Target="../tags/tag3178.xml"/><Relationship Id="rId3" Type="http://schemas.openxmlformats.org/officeDocument/2006/relationships/tags" Target="../tags/tag3177.xml"/><Relationship Id="rId2" Type="http://schemas.openxmlformats.org/officeDocument/2006/relationships/image" Target="../media/image133.png"/><Relationship Id="rId1" Type="http://schemas.openxmlformats.org/officeDocument/2006/relationships/tags" Target="../tags/tag3176.xml"/></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188.xml"/><Relationship Id="rId6" Type="http://schemas.openxmlformats.org/officeDocument/2006/relationships/image" Target="../media/image141.png"/><Relationship Id="rId5" Type="http://schemas.openxmlformats.org/officeDocument/2006/relationships/tags" Target="../tags/tag3187.xml"/><Relationship Id="rId4" Type="http://schemas.openxmlformats.org/officeDocument/2006/relationships/tags" Target="../tags/tag3186.xml"/><Relationship Id="rId3" Type="http://schemas.openxmlformats.org/officeDocument/2006/relationships/tags" Target="../tags/tag3185.xml"/><Relationship Id="rId2" Type="http://schemas.openxmlformats.org/officeDocument/2006/relationships/tags" Target="../tags/tag3184.xml"/><Relationship Id="rId1" Type="http://schemas.openxmlformats.org/officeDocument/2006/relationships/tags" Target="../tags/tag3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1"/>
            </p:custDataLst>
          </p:nvPr>
        </p:nvSpPr>
        <p:spPr>
          <a:xfrm>
            <a:off x="3092720" y="3299517"/>
            <a:ext cx="1446605" cy="1445260"/>
          </a:xfrm>
          <a:prstGeom prst="rect">
            <a:avLst/>
          </a:prstGeom>
          <a:noFill/>
        </p:spPr>
        <p:txBody>
          <a:bodyPr wrap="square" lIns="91440" tIns="45720" rIns="91440" bIns="45720">
            <a:spAutoFit/>
          </a:bodyPr>
          <a:lstStyle/>
          <a:p>
            <a:r>
              <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电</a:t>
            </a:r>
            <a:endPar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sp>
        <p:nvSpPr>
          <p:cNvPr id="29" name="矩形 28"/>
          <p:cNvSpPr/>
          <p:nvPr>
            <p:custDataLst>
              <p:tags r:id="rId2"/>
            </p:custDataLst>
          </p:nvPr>
        </p:nvSpPr>
        <p:spPr>
          <a:xfrm>
            <a:off x="5483932" y="3277394"/>
            <a:ext cx="1224136" cy="1445260"/>
          </a:xfrm>
          <a:prstGeom prst="rect">
            <a:avLst/>
          </a:prstGeom>
          <a:noFill/>
        </p:spPr>
        <p:txBody>
          <a:bodyPr wrap="square" lIns="91440" tIns="45720" rIns="91440" bIns="45720">
            <a:spAutoFit/>
          </a:bodyPr>
          <a:lstStyle/>
          <a:p>
            <a:pPr algn="ctr"/>
            <a:r>
              <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元</a:t>
            </a:r>
            <a:endPar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sp>
        <p:nvSpPr>
          <p:cNvPr id="30" name="矩形 29"/>
          <p:cNvSpPr/>
          <p:nvPr>
            <p:custDataLst>
              <p:tags r:id="rId3"/>
            </p:custDataLst>
          </p:nvPr>
        </p:nvSpPr>
        <p:spPr>
          <a:xfrm>
            <a:off x="4227352" y="3269329"/>
            <a:ext cx="1224136" cy="1445260"/>
          </a:xfrm>
          <a:prstGeom prst="rect">
            <a:avLst/>
          </a:prstGeom>
          <a:noFill/>
        </p:spPr>
        <p:txBody>
          <a:bodyPr wrap="square" lIns="91440" tIns="45720" rIns="91440" bIns="45720">
            <a:spAutoFit/>
          </a:bodyPr>
          <a:lstStyle/>
          <a:p>
            <a:r>
              <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子</a:t>
            </a:r>
            <a:endPar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sp>
        <p:nvSpPr>
          <p:cNvPr id="31" name="矩形 30"/>
          <p:cNvSpPr/>
          <p:nvPr>
            <p:custDataLst>
              <p:tags r:id="rId4"/>
            </p:custDataLst>
          </p:nvPr>
        </p:nvSpPr>
        <p:spPr>
          <a:xfrm>
            <a:off x="6502969" y="3293921"/>
            <a:ext cx="1555540" cy="1445260"/>
          </a:xfrm>
          <a:prstGeom prst="rect">
            <a:avLst/>
          </a:prstGeom>
          <a:noFill/>
        </p:spPr>
        <p:txBody>
          <a:bodyPr wrap="square" lIns="91440" tIns="45720" rIns="91440" bIns="45720">
            <a:spAutoFit/>
          </a:bodyPr>
          <a:lstStyle/>
          <a:p>
            <a:pPr algn="ctr"/>
            <a:r>
              <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器</a:t>
            </a:r>
            <a:endPar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pic>
        <p:nvPicPr>
          <p:cNvPr id="4" name="图片 3"/>
          <p:cNvPicPr>
            <a:picLocks noChangeAspect="1"/>
          </p:cNvPicPr>
          <p:nvPr>
            <p:custDataLst>
              <p:tags r:id="rId5"/>
            </p:custDataLst>
          </p:nvPr>
        </p:nvPicPr>
        <p:blipFill>
          <a:blip r:embed="rId6">
            <a:duotone>
              <a:schemeClr val="accent3">
                <a:shade val="45000"/>
                <a:satMod val="135000"/>
              </a:schemeClr>
              <a:prstClr val="white"/>
            </a:duotone>
          </a:blip>
          <a:stretch>
            <a:fillRect/>
          </a:stretch>
        </p:blipFill>
        <p:spPr>
          <a:xfrm>
            <a:off x="3675580" y="1226858"/>
            <a:ext cx="2730782" cy="2243143"/>
          </a:xfrm>
          <a:prstGeom prst="rect">
            <a:avLst/>
          </a:prstGeom>
          <a:noFill/>
          <a:ln>
            <a:noFill/>
          </a:ln>
        </p:spPr>
      </p:pic>
      <p:sp>
        <p:nvSpPr>
          <p:cNvPr id="26" name="矩形 25"/>
          <p:cNvSpPr/>
          <p:nvPr>
            <p:custDataLst>
              <p:tags r:id="rId7"/>
            </p:custDataLst>
          </p:nvPr>
        </p:nvSpPr>
        <p:spPr>
          <a:xfrm>
            <a:off x="7713288" y="3293921"/>
            <a:ext cx="1555540" cy="1445260"/>
          </a:xfrm>
          <a:prstGeom prst="rect">
            <a:avLst/>
          </a:prstGeom>
          <a:noFill/>
        </p:spPr>
        <p:txBody>
          <a:bodyPr wrap="square" lIns="91440" tIns="45720" rIns="91440" bIns="45720">
            <a:spAutoFit/>
          </a:bodyPr>
          <a:lstStyle/>
          <a:p>
            <a:pPr algn="ctr"/>
            <a:r>
              <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件</a:t>
            </a:r>
            <a:endParaRPr lang="zh-CN" altLang="en-US" sz="88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pic>
        <p:nvPicPr>
          <p:cNvPr id="5" name="图片 4"/>
          <p:cNvPicPr>
            <a:picLocks noChangeAspect="1"/>
          </p:cNvPicPr>
          <p:nvPr>
            <p:custDataLst>
              <p:tags r:id="rId8"/>
            </p:custDataLst>
          </p:nvPr>
        </p:nvPicPr>
        <p:blipFill>
          <a:blip r:embed="rId9"/>
          <a:stretch>
            <a:fillRect/>
          </a:stretch>
        </p:blipFill>
        <p:spPr>
          <a:xfrm>
            <a:off x="0" y="-311181"/>
            <a:ext cx="12192000" cy="1538039"/>
          </a:xfrm>
          <a:prstGeom prst="rect">
            <a:avLst/>
          </a:prstGeom>
        </p:spPr>
      </p:pic>
      <p:pic>
        <p:nvPicPr>
          <p:cNvPr id="13" name="图片 12"/>
          <p:cNvPicPr>
            <a:picLocks noChangeAspect="1"/>
          </p:cNvPicPr>
          <p:nvPr>
            <p:custDataLst>
              <p:tags r:id="rId10"/>
            </p:custDataLst>
          </p:nvPr>
        </p:nvPicPr>
        <p:blipFill>
          <a:blip r:embed="rId9"/>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hecker/>
      </p:transition>
    </mc:Choice>
    <mc:Fallback>
      <p:transition>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0" presetClass="path" presetSubtype="0" fill="hold" nodeType="afterEffect">
                                  <p:stCondLst>
                                    <p:cond delay="0"/>
                                  </p:stCondLst>
                                  <p:childTnLst>
                                    <p:animMotion origin="layout" path="M -4.16667E-07 4.44444E-06 C 0.01094 -0.01945 0.00573 -0.01181 0.01523 -0.02431 C 0.01966 -0.0426 0.02331 -0.04075 0.0319 -0.04422 C 0.03385 -0.04144 0.03646 -0.04075 0.03802 -0.03635 C 0.04622 -0.01459 0.03164 -0.03102 0.04414 -0.02014 C 0.05313 -0.02223 0.06211 -0.02825 0.07148 -0.02825 C 0.08008 -0.02825 0.0905 -0.01945 0.09896 -0.01621 C 0.10794 -0.01737 0.11732 -0.01667 0.12643 -0.02014 C 0.12826 -0.02107 0.12904 -0.02778 0.13073 -0.02825 C 0.1349 -0.02894 0.13893 -0.02547 0.1431 -0.02431 C 0.14427 -0.02014 0.1444 -0.01412 0.14622 -0.01227 C 0.14987 -0.00741 0.1582 -0.00417 0.1582 -0.00371 C 0.18815 -0.00695 0.21107 -0.01297 0.24063 -0.01621 C 0.24362 -0.0213 0.24635 -0.02894 0.24961 -0.03218 C 0.25117 -0.03357 0.253 -0.03426 0.25456 -0.03635 C 0.26914 -0.05764 0.25768 -0.04908 0.26966 -0.05602 C 0.27122 -0.0588 0.27227 -0.06389 0.27409 -0.06389 C 0.27604 -0.06389 0.27721 -0.05834 0.27865 -0.05602 C 0.28073 -0.05325 0.28268 -0.0507 0.28477 -0.04838 C 0.28594 -0.04422 0.28633 -0.03866 0.28789 -0.03635 C 0.29063 -0.03195 0.29701 -0.02825 0.29701 -0.02778 C 0.30703 -0.0294 0.31732 -0.02987 0.32747 -0.03218 C 0.33346 -0.03357 0.33659 -0.04676 0.34271 -0.04838 C 0.37813 -0.05787 0.37565 -0.05602 0.4082 -0.05602 L 0.42513 -0.00417" pathEditMode="relative" rAng="0" ptsTypes="AAAAAAAAAAAAAAAAAAAAAAAAA">
                                      <p:cBhvr>
                                        <p:cTn id="16" dur="2100" fill="hold"/>
                                        <p:tgtEl>
                                          <p:spTgt spid="4"/>
                                        </p:tgtEl>
                                        <p:attrNameLst>
                                          <p:attrName>ppt_x</p:attrName>
                                          <p:attrName>ppt_y</p:attrName>
                                        </p:attrNameLst>
                                      </p:cBhvr>
                                      <p:rCtr x="21250" y="-3194"/>
                                    </p:animMotion>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3500"/>
                            </p:stCondLst>
                            <p:childTnLst>
                              <p:par>
                                <p:cTn id="22" presetID="2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u=930532511,3569223481&amp;fm=23&amp;gp=0"/>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bwMode="auto">
          <a:xfrm>
            <a:off x="1479536" y="3596216"/>
            <a:ext cx="182453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3723005" y="3738880"/>
            <a:ext cx="3552190" cy="216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7"/>
          <p:cNvSpPr txBox="1">
            <a:spLocks noChangeArrowheads="1"/>
          </p:cNvSpPr>
          <p:nvPr>
            <p:custDataLst>
              <p:tags r:id="rId5"/>
            </p:custDataLst>
          </p:nvPr>
        </p:nvSpPr>
        <p:spPr bwMode="auto">
          <a:xfrm>
            <a:off x="527381" y="2415467"/>
            <a:ext cx="8160047"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5" b="1">
                <a:solidFill>
                  <a:srgbClr val="FF3300"/>
                </a:solidFill>
              </a:rPr>
              <a:t>优点：体积小，精度高。稳定性好，噪声小</a:t>
            </a:r>
            <a:endParaRPr lang="zh-CN" altLang="en-US" sz="2665" b="1">
              <a:solidFill>
                <a:srgbClr val="FF3300"/>
              </a:solidFill>
            </a:endParaRPr>
          </a:p>
        </p:txBody>
      </p:sp>
      <p:sp>
        <p:nvSpPr>
          <p:cNvPr id="25608" name="Text Box 8"/>
          <p:cNvSpPr txBox="1">
            <a:spLocks noChangeArrowheads="1"/>
          </p:cNvSpPr>
          <p:nvPr>
            <p:custDataLst>
              <p:tags r:id="rId6"/>
            </p:custDataLst>
          </p:nvPr>
        </p:nvSpPr>
        <p:spPr bwMode="auto">
          <a:xfrm>
            <a:off x="623591" y="2997200"/>
            <a:ext cx="4032249"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5" b="1">
                <a:solidFill>
                  <a:srgbClr val="3366CC"/>
                </a:solidFill>
              </a:rPr>
              <a:t>缺点：成本高</a:t>
            </a:r>
            <a:endParaRPr lang="zh-CN" altLang="en-US" sz="2665" b="1">
              <a:solidFill>
                <a:srgbClr val="3366CC"/>
              </a:solidFill>
            </a:endParaRPr>
          </a:p>
        </p:txBody>
      </p:sp>
      <p:sp>
        <p:nvSpPr>
          <p:cNvPr id="25609" name="Text Box 9"/>
          <p:cNvSpPr txBox="1">
            <a:spLocks noChangeArrowheads="1"/>
          </p:cNvSpPr>
          <p:nvPr>
            <p:custDataLst>
              <p:tags r:id="rId7"/>
            </p:custDataLst>
          </p:nvPr>
        </p:nvSpPr>
        <p:spPr bwMode="auto">
          <a:xfrm>
            <a:off x="527381" y="1028733"/>
            <a:ext cx="11233248" cy="132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665" b="1">
                <a:solidFill>
                  <a:schemeClr val="tx2"/>
                </a:solidFill>
                <a:latin typeface="微软雅黑" panose="020B0503020204020204" pitchFamily="34" charset="-122"/>
                <a:ea typeface="微软雅黑" panose="020B0503020204020204" pitchFamily="34" charset="-122"/>
              </a:rPr>
              <a:t>制作工艺：真空中加热合金，合金蒸发，使瓷棒表面形成一层导电金属膜，</a:t>
            </a:r>
            <a:r>
              <a:rPr lang="zh-CN" altLang="en-US" sz="2665" b="1" smtClean="0">
                <a:solidFill>
                  <a:schemeClr val="tx2"/>
                </a:solidFill>
                <a:latin typeface="微软雅黑" panose="020B0503020204020204" pitchFamily="34" charset="-122"/>
                <a:ea typeface="微软雅黑" panose="020B0503020204020204" pitchFamily="34" charset="-122"/>
              </a:rPr>
              <a:t>改变金属膜</a:t>
            </a:r>
            <a:r>
              <a:rPr lang="zh-CN" altLang="en-US" sz="2665" b="1">
                <a:solidFill>
                  <a:schemeClr val="tx2"/>
                </a:solidFill>
                <a:latin typeface="微软雅黑" panose="020B0503020204020204" pitchFamily="34" charset="-122"/>
                <a:ea typeface="微软雅黑" panose="020B0503020204020204" pitchFamily="34" charset="-122"/>
              </a:rPr>
              <a:t>的厚度和用刻槽方法控制阻值。</a:t>
            </a:r>
            <a:endParaRPr lang="zh-CN" altLang="en-US" sz="2665" b="1">
              <a:solidFill>
                <a:schemeClr val="tx2"/>
              </a:solidFill>
              <a:latin typeface="微软雅黑" panose="020B0503020204020204" pitchFamily="34" charset="-122"/>
              <a:ea typeface="微软雅黑" panose="020B0503020204020204" pitchFamily="34" charset="-122"/>
            </a:endParaRPr>
          </a:p>
        </p:txBody>
      </p:sp>
      <p:sp>
        <p:nvSpPr>
          <p:cNvPr id="9" name="矩形 8"/>
          <p:cNvSpPr/>
          <p:nvPr>
            <p:custDataLst>
              <p:tags r:id="rId8"/>
            </p:custDataLst>
          </p:nvPr>
        </p:nvSpPr>
        <p:spPr>
          <a:xfrm>
            <a:off x="431371" y="356659"/>
            <a:ext cx="2621280" cy="583565"/>
          </a:xfrm>
          <a:prstGeom prst="rect">
            <a:avLst/>
          </a:prstGeom>
        </p:spPr>
        <p:txBody>
          <a:bodyPr wrap="none">
            <a:spAutoFit/>
          </a:bodyPr>
          <a:lstStyle/>
          <a:p>
            <a:r>
              <a:rPr lang="zh-CN" altLang="en-US" sz="3200" b="1" smtClean="0">
                <a:latin typeface="微软雅黑" panose="020B0503020204020204" pitchFamily="34" charset="-122"/>
                <a:ea typeface="微软雅黑" panose="020B0503020204020204" pitchFamily="34" charset="-122"/>
              </a:rPr>
              <a:t>金属膜电阻：</a:t>
            </a:r>
            <a:endParaRPr lang="zh-CN" altLang="en-US" sz="3200">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9"/>
            </p:custDataLst>
          </p:nvPr>
        </p:nvPicPr>
        <p:blipFill>
          <a:blip r:embed="rId10"/>
          <a:stretch>
            <a:fillRect/>
          </a:stretch>
        </p:blipFill>
        <p:spPr>
          <a:xfrm>
            <a:off x="7847965" y="3409315"/>
            <a:ext cx="3912870" cy="2700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6" descr="01d17"/>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l="51874" t="2205"/>
          <a:stretch>
            <a:fillRect/>
          </a:stretch>
        </p:blipFill>
        <p:spPr bwMode="auto">
          <a:xfrm>
            <a:off x="789305" y="1523365"/>
            <a:ext cx="4331335"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15"/>
          <p:cNvGrpSpPr/>
          <p:nvPr>
            <p:custDataLst>
              <p:tags r:id="rId3"/>
            </p:custDataLst>
          </p:nvPr>
        </p:nvGrpSpPr>
        <p:grpSpPr>
          <a:xfrm>
            <a:off x="80010" y="132715"/>
            <a:ext cx="5478780" cy="583565"/>
            <a:chOff x="6168776" y="1221671"/>
            <a:chExt cx="5276437" cy="673723"/>
          </a:xfrm>
        </p:grpSpPr>
        <p:sp>
          <p:nvSpPr>
            <p:cNvPr id="22" name="圆角矩形 21"/>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6"/>
            </p:custDataLst>
          </p:nvPr>
        </p:nvSpPr>
        <p:spPr>
          <a:xfrm>
            <a:off x="5845255" y="152368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3.2 </a:t>
            </a:r>
            <a:r>
              <a:rPr lang="zh-CN" altLang="en-US" sz="2800" b="1" noProof="1">
                <a:ea typeface="幼圆" panose="02010509060101010101" pitchFamily="49" charset="-122"/>
                <a:sym typeface="Century Gothic" panose="020B0502020202020204" charset="0"/>
              </a:rPr>
              <a:t>放大状态</a:t>
            </a:r>
            <a:endParaRPr lang="zh-CN" altLang="en-US" sz="2800" b="1" noProof="1">
              <a:ea typeface="幼圆" panose="02010509060101010101" pitchFamily="49" charset="-122"/>
              <a:sym typeface="Century Gothic" panose="020B0502020202020204" charset="0"/>
            </a:endParaRPr>
          </a:p>
        </p:txBody>
      </p:sp>
      <p:sp>
        <p:nvSpPr>
          <p:cNvPr id="3" name="矩形 2"/>
          <p:cNvSpPr/>
          <p:nvPr>
            <p:custDataLst>
              <p:tags r:id="rId7"/>
            </p:custDataLst>
          </p:nvPr>
        </p:nvSpPr>
        <p:spPr>
          <a:xfrm>
            <a:off x="5757545" y="4427220"/>
            <a:ext cx="6059805" cy="583565"/>
          </a:xfrm>
          <a:prstGeom prst="rect">
            <a:avLst/>
          </a:prstGeom>
          <a:noFill/>
          <a:ln>
            <a:noFill/>
          </a:ln>
        </p:spPr>
        <p:txBody>
          <a:bodyPr wrap="square">
            <a:spAutoFit/>
          </a:bodyPr>
          <a:lstStyle/>
          <a:p>
            <a:pPr algn="ctr"/>
            <a:r>
              <a:rPr lang="zh-CN" altLang="en-US" sz="3200" b="1" noProof="1">
                <a:solidFill>
                  <a:srgbClr val="C00000"/>
                </a:solidFill>
                <a:effectLst>
                  <a:outerShdw blurRad="38100" dist="25400" dir="5400000" algn="ctr" rotWithShape="0">
                    <a:srgbClr val="6E747A">
                      <a:alpha val="43000"/>
                    </a:srgbClr>
                  </a:outerShdw>
                </a:effectLst>
                <a:ea typeface="幼圆" panose="02010509060101010101" pitchFamily="49" charset="-122"/>
              </a:rPr>
              <a:t>条件</a:t>
            </a:r>
            <a:r>
              <a:rPr lang="zh-CN" altLang="en-US" sz="3200" b="1" noProof="1" smtClean="0">
                <a:solidFill>
                  <a:srgbClr val="C00000"/>
                </a:solidFill>
                <a:effectLst>
                  <a:outerShdw blurRad="38100" dist="25400" dir="5400000" algn="ctr" rotWithShape="0">
                    <a:srgbClr val="6E747A">
                      <a:alpha val="43000"/>
                    </a:srgbClr>
                  </a:outerShdw>
                </a:effectLst>
                <a:ea typeface="幼圆" panose="02010509060101010101" pitchFamily="49" charset="-122"/>
              </a:rPr>
              <a:t>：</a:t>
            </a:r>
            <a:r>
              <a:rPr lang="en-US" altLang="zh-CN" sz="3200" b="1" noProof="1">
                <a:solidFill>
                  <a:srgbClr val="C00000"/>
                </a:solidFill>
                <a:effectLst>
                  <a:outerShdw blurRad="38100" dist="25400" dir="5400000" algn="ctr" rotWithShape="0">
                    <a:srgbClr val="6E747A">
                      <a:alpha val="43000"/>
                    </a:srgbClr>
                  </a:outerShdw>
                </a:effectLst>
                <a:ea typeface="幼圆" panose="02010509060101010101" pitchFamily="49" charset="-122"/>
              </a:rPr>
              <a:t> </a:t>
            </a:r>
            <a:r>
              <a:rPr lang="zh-CN" altLang="en-US" sz="3200" b="1">
                <a:solidFill>
                  <a:srgbClr val="C00000"/>
                </a:solidFill>
                <a:effectLst>
                  <a:outerShdw blurRad="38100" dist="25400" dir="5400000" algn="ctr" rotWithShape="0">
                    <a:srgbClr val="6E747A">
                      <a:alpha val="43000"/>
                    </a:srgbClr>
                  </a:outerShdw>
                </a:effectLst>
                <a:ea typeface="幼圆" panose="02010509060101010101" pitchFamily="49" charset="-122"/>
                <a:sym typeface="+mn-ea"/>
              </a:rPr>
              <a:t>发射结正偏、集电结反偏</a:t>
            </a:r>
            <a:r>
              <a:rPr lang="en-US" altLang="zh-CN" sz="3200" b="1" noProof="1">
                <a:solidFill>
                  <a:srgbClr val="C00000"/>
                </a:solidFill>
                <a:effectLst>
                  <a:outerShdw blurRad="38100" dist="25400" dir="5400000" algn="ctr" rotWithShape="0">
                    <a:srgbClr val="6E747A">
                      <a:alpha val="43000"/>
                    </a:srgbClr>
                  </a:outerShdw>
                </a:effectLst>
                <a:ea typeface="幼圆" panose="02010509060101010101" pitchFamily="49" charset="-122"/>
              </a:rPr>
              <a:t> </a:t>
            </a:r>
            <a:endParaRPr lang="en-US" altLang="zh-CN" sz="3200" b="1" noProof="1">
              <a:solidFill>
                <a:srgbClr val="C00000"/>
              </a:solidFill>
              <a:effectLst>
                <a:outerShdw blurRad="38100" dist="25400" dir="5400000" algn="ctr" rotWithShape="0">
                  <a:srgbClr val="6E747A">
                    <a:alpha val="43000"/>
                  </a:srgbClr>
                </a:outerShdw>
              </a:effectLst>
              <a:ea typeface="幼圆" panose="02010509060101010101" pitchFamily="49" charset="-122"/>
            </a:endParaRPr>
          </a:p>
        </p:txBody>
      </p:sp>
      <p:sp>
        <p:nvSpPr>
          <p:cNvPr id="5" name="矩形 4"/>
          <p:cNvSpPr>
            <a:spLocks noChangeArrowheads="1"/>
          </p:cNvSpPr>
          <p:nvPr>
            <p:custDataLst>
              <p:tags r:id="rId8"/>
            </p:custDataLst>
          </p:nvPr>
        </p:nvSpPr>
        <p:spPr bwMode="auto">
          <a:xfrm>
            <a:off x="6685282" y="5078493"/>
            <a:ext cx="409932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algn="ctr"/>
            <a:r>
              <a:rPr lang="en-US" altLang="zh-CN" sz="2800" b="1">
                <a:solidFill>
                  <a:srgbClr val="C00000"/>
                </a:solidFill>
                <a:latin typeface="宋体" panose="02010600030101010101" pitchFamily="2" charset="-122"/>
                <a:ea typeface="宋体" panose="02010600030101010101" pitchFamily="2" charset="-122"/>
                <a:sym typeface="幼圆" panose="02010509060101010101" pitchFamily="49" charset="-122"/>
              </a:rPr>
              <a:t>V</a:t>
            </a:r>
            <a:r>
              <a:rPr lang="en-US" altLang="zh-CN" sz="2800" b="1" baseline="-25000">
                <a:solidFill>
                  <a:srgbClr val="C00000"/>
                </a:solidFill>
                <a:latin typeface="宋体" panose="02010600030101010101" pitchFamily="2" charset="-122"/>
                <a:ea typeface="宋体" panose="02010600030101010101" pitchFamily="2" charset="-122"/>
                <a:sym typeface="幼圆" panose="02010509060101010101" pitchFamily="49" charset="-122"/>
              </a:rPr>
              <a:t>e</a:t>
            </a:r>
            <a:r>
              <a:rPr lang="en-US" altLang="zh-CN" sz="2800" b="1">
                <a:solidFill>
                  <a:srgbClr val="C00000"/>
                </a:solidFill>
                <a:latin typeface="宋体" panose="02010600030101010101" pitchFamily="2" charset="-122"/>
                <a:ea typeface="宋体" panose="02010600030101010101" pitchFamily="2" charset="-122"/>
                <a:sym typeface="幼圆" panose="02010509060101010101" pitchFamily="49" charset="-122"/>
              </a:rPr>
              <a:t>&lt;V</a:t>
            </a:r>
            <a:r>
              <a:rPr lang="en-US" altLang="zh-CN" sz="2800" b="1" baseline="-25000">
                <a:solidFill>
                  <a:srgbClr val="C00000"/>
                </a:solidFill>
                <a:uFillTx/>
                <a:latin typeface="宋体" panose="02010600030101010101" pitchFamily="2" charset="-122"/>
                <a:ea typeface="宋体" panose="02010600030101010101" pitchFamily="2" charset="-122"/>
                <a:sym typeface="幼圆" panose="02010509060101010101" pitchFamily="49" charset="-122"/>
              </a:rPr>
              <a:t>b</a:t>
            </a:r>
            <a:r>
              <a:rPr lang="en-US" altLang="zh-CN" sz="2800" b="1">
                <a:solidFill>
                  <a:srgbClr val="C00000"/>
                </a:solidFill>
                <a:latin typeface="宋体" panose="02010600030101010101" pitchFamily="2" charset="-122"/>
                <a:ea typeface="宋体" panose="02010600030101010101" pitchFamily="2" charset="-122"/>
                <a:sym typeface="幼圆" panose="02010509060101010101" pitchFamily="49" charset="-122"/>
              </a:rPr>
              <a:t>&lt;V</a:t>
            </a:r>
            <a:r>
              <a:rPr lang="en-US" altLang="zh-CN" sz="2800" b="1" baseline="-25000">
                <a:solidFill>
                  <a:srgbClr val="C00000"/>
                </a:solidFill>
                <a:latin typeface="宋体" panose="02010600030101010101" pitchFamily="2" charset="-122"/>
                <a:ea typeface="宋体" panose="02010600030101010101" pitchFamily="2" charset="-122"/>
                <a:sym typeface="幼圆" panose="02010509060101010101" pitchFamily="49" charset="-122"/>
              </a:rPr>
              <a:t>c</a:t>
            </a:r>
            <a:r>
              <a:rPr lang="zh-CN" altLang="en-US" sz="2800">
                <a:solidFill>
                  <a:srgbClr val="C00000"/>
                </a:solidFill>
                <a:latin typeface="宋体" panose="02010600030101010101" pitchFamily="2" charset="-122"/>
                <a:ea typeface="宋体" panose="02010600030101010101" pitchFamily="2" charset="-122"/>
              </a:rPr>
              <a:t>  </a:t>
            </a:r>
            <a:endParaRPr lang="zh-CN" altLang="en-US" sz="2800">
              <a:solidFill>
                <a:srgbClr val="C00000"/>
              </a:solidFill>
              <a:latin typeface="宋体" panose="02010600030101010101" pitchFamily="2" charset="-122"/>
              <a:ea typeface="宋体" panose="02010600030101010101" pitchFamily="2" charset="-122"/>
            </a:endParaRPr>
          </a:p>
        </p:txBody>
      </p:sp>
      <p:sp>
        <p:nvSpPr>
          <p:cNvPr id="14340" name="圆角矩形 21"/>
          <p:cNvSpPr>
            <a:spLocks noChangeArrowheads="1"/>
          </p:cNvSpPr>
          <p:nvPr>
            <p:custDataLst>
              <p:tags r:id="rId9"/>
            </p:custDataLst>
          </p:nvPr>
        </p:nvSpPr>
        <p:spPr bwMode="auto">
          <a:xfrm>
            <a:off x="5558790" y="2469515"/>
            <a:ext cx="6176010" cy="942340"/>
          </a:xfrm>
          <a:prstGeom prst="roundRect">
            <a:avLst>
              <a:gd name="adj" fmla="val 16667"/>
            </a:avLst>
          </a:prstGeom>
          <a:noFill/>
          <a:ln w="9525">
            <a:solidFill>
              <a:schemeClr val="tx1"/>
            </a:solidFill>
            <a:round/>
          </a:ln>
          <a:extLst>
            <a:ext uri="{909E8E84-426E-40DD-AFC4-6F175D3DCCD1}">
              <a14:hiddenFill xmlns:a14="http://schemas.microsoft.com/office/drawing/2010/main">
                <a:solidFill>
                  <a:srgbClr val="92D050"/>
                </a:solidFill>
              </a14:hiddenFill>
            </a:ext>
          </a:extLst>
        </p:spPr>
        <p:txBody>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r>
              <a:rPr lang="zh-CN" altLang="en-US" sz="2400" b="1">
                <a:effectLst>
                  <a:outerShdw blurRad="38100" dist="38100" dir="2700000" algn="tl">
                    <a:srgbClr val="000000">
                      <a:alpha val="43137"/>
                    </a:srgbClr>
                  </a:outerShdw>
                </a:effectLst>
                <a:sym typeface="Century Gothic" panose="020B0502020202020204" charset="0"/>
              </a:rPr>
              <a:t>很小的基极电流（变化）</a:t>
            </a:r>
            <a:r>
              <a:rPr lang="zh-CN" altLang="en-US" sz="2400" b="1">
                <a:solidFill>
                  <a:srgbClr val="FF0000"/>
                </a:solidFill>
                <a:effectLst>
                  <a:outerShdw blurRad="38100" dist="38100" dir="2700000" algn="tl">
                    <a:srgbClr val="000000">
                      <a:alpha val="43137"/>
                    </a:srgbClr>
                  </a:outerShdw>
                </a:effectLst>
                <a:sym typeface="Century Gothic" panose="020B0502020202020204" charset="0"/>
              </a:rPr>
              <a:t>控制</a:t>
            </a:r>
            <a:r>
              <a:rPr lang="zh-CN" altLang="en-US" sz="2400" b="1">
                <a:effectLst>
                  <a:outerShdw blurRad="38100" dist="38100" dir="2700000" algn="tl">
                    <a:srgbClr val="000000">
                      <a:alpha val="43137"/>
                    </a:srgbClr>
                  </a:outerShdw>
                </a:effectLst>
                <a:sym typeface="Century Gothic" panose="020B0502020202020204" charset="0"/>
              </a:rPr>
              <a:t>（引起）很大的集电极电流的变化</a:t>
            </a:r>
            <a:endParaRPr lang="zh-CN" altLang="en-US" sz="2400" b="1">
              <a:effectLst>
                <a:outerShdw blurRad="38100" dist="38100" dir="2700000" algn="tl">
                  <a:srgbClr val="000000">
                    <a:alpha val="43137"/>
                  </a:srgbClr>
                </a:outerShdw>
              </a:effectLst>
              <a:sym typeface="Century Gothic" panose="020B050202020202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4"/>
            </p:custDataLst>
          </p:nvPr>
        </p:nvSpPr>
        <p:spPr>
          <a:xfrm>
            <a:off x="5845255" y="152368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3.2 </a:t>
            </a:r>
            <a:r>
              <a:rPr lang="zh-CN" altLang="en-US" sz="2800" b="1" noProof="1">
                <a:ea typeface="幼圆" panose="02010509060101010101" pitchFamily="49" charset="-122"/>
                <a:sym typeface="Century Gothic" panose="020B0502020202020204" charset="0"/>
              </a:rPr>
              <a:t>放大状态</a:t>
            </a:r>
            <a:endParaRPr lang="zh-CN" altLang="en-US" sz="2800" b="1" noProof="1">
              <a:ea typeface="幼圆" panose="02010509060101010101" pitchFamily="49" charset="-122"/>
              <a:sym typeface="Century Gothic" panose="020B0502020202020204" charset="0"/>
            </a:endParaRPr>
          </a:p>
        </p:txBody>
      </p:sp>
      <p:pic>
        <p:nvPicPr>
          <p:cNvPr id="4" name="图片 3"/>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0" y="1809115"/>
            <a:ext cx="5126355" cy="3240405"/>
          </a:xfrm>
          <a:prstGeom prst="rect">
            <a:avLst/>
          </a:prstGeom>
        </p:spPr>
      </p:pic>
      <p:pic>
        <p:nvPicPr>
          <p:cNvPr id="9" name="图片 8"/>
          <p:cNvPicPr>
            <a:picLocks noChangeAspect="1"/>
          </p:cNvPicPr>
          <p:nvPr>
            <p:custDataLst>
              <p:tags r:id="rId7"/>
            </p:custDataLst>
          </p:nvPr>
        </p:nvPicPr>
        <p:blipFill>
          <a:blip r:embed="rId8">
            <a:extLst>
              <a:ext uri="{BEBA8EAE-BF5A-486C-A8C5-ECC9F3942E4B}">
                <a14:imgProps xmlns:a14="http://schemas.microsoft.com/office/drawing/2010/main">
                  <a14:imgLayer r:embed="rId9">
                    <a14:imgEffect>
                      <a14:brightnessContrast bright="15000" contrast="-6000"/>
                    </a14:imgEffect>
                    <a14:imgEffect>
                      <a14:sharpenSoften amount="100000"/>
                    </a14:imgEffect>
                  </a14:imgLayer>
                </a14:imgProps>
              </a:ext>
              <a:ext uri="{28A0092B-C50C-407E-A947-70E740481C1C}">
                <a14:useLocalDpi xmlns:a14="http://schemas.microsoft.com/office/drawing/2010/main" val="0"/>
              </a:ext>
            </a:extLst>
          </a:blip>
          <a:srcRect l="2173" t="7116" r="40698" b="9063"/>
          <a:stretch>
            <a:fillRect/>
          </a:stretch>
        </p:blipFill>
        <p:spPr>
          <a:xfrm>
            <a:off x="1529611" y="3095095"/>
            <a:ext cx="1088291" cy="1094205"/>
          </a:xfrm>
          <a:prstGeom prst="rect">
            <a:avLst/>
          </a:prstGeom>
          <a:solidFill>
            <a:schemeClr val="accent2">
              <a:lumMod val="20000"/>
              <a:lumOff val="80000"/>
            </a:schemeClr>
          </a:solidFill>
          <a:ln>
            <a:noFill/>
          </a:ln>
        </p:spPr>
      </p:pic>
      <p:sp>
        <p:nvSpPr>
          <p:cNvPr id="2" name="文本框 1"/>
          <p:cNvSpPr txBox="1"/>
          <p:nvPr>
            <p:custDataLst>
              <p:tags r:id="rId10"/>
            </p:custDataLst>
          </p:nvPr>
        </p:nvSpPr>
        <p:spPr>
          <a:xfrm>
            <a:off x="5559425" y="2119630"/>
            <a:ext cx="6538595" cy="521970"/>
          </a:xfrm>
          <a:prstGeom prst="rect">
            <a:avLst/>
          </a:prstGeom>
          <a:noFill/>
          <a:ln w="9525">
            <a:noFill/>
          </a:ln>
        </p:spPr>
        <p:txBody>
          <a:bodyPr wrap="square">
            <a:spAutoFit/>
            <a:scene3d>
              <a:camera prst="orthographicFront"/>
              <a:lightRig rig="threePt" dir="t"/>
            </a:scene3d>
          </a:bodyPr>
          <a:lstStyle/>
          <a:p>
            <a:pPr eaLnBrk="0" hangingPunct="0"/>
            <a:r>
              <a:rPr lang="en-US" altLang="zh-CN" sz="2800" b="1">
                <a:solidFill>
                  <a:schemeClr val="tx2"/>
                </a:solidFill>
                <a:latin typeface="华文宋体" panose="02010600040101010101" pitchFamily="2" charset="-122"/>
                <a:ea typeface="华文宋体" panose="02010600040101010101" pitchFamily="2" charset="-122"/>
                <a:sym typeface="+mn-ea"/>
              </a:rPr>
              <a:t>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C</a:t>
            </a:r>
            <a:r>
              <a:rPr lang="zh-CN" altLang="en-US" sz="2800" b="1">
                <a:solidFill>
                  <a:schemeClr val="tx2"/>
                </a:solidFill>
                <a:latin typeface="华文宋体" panose="02010600040101010101" pitchFamily="2" charset="-122"/>
                <a:ea typeface="华文宋体" panose="02010600040101010101" pitchFamily="2" charset="-122"/>
                <a:sym typeface="+mn-ea"/>
              </a:rPr>
              <a:t>受</a:t>
            </a:r>
            <a:r>
              <a:rPr lang="en-US" altLang="zh-CN" sz="2800" b="1">
                <a:solidFill>
                  <a:schemeClr val="tx2"/>
                </a:solidFill>
                <a:latin typeface="华文宋体" panose="02010600040101010101" pitchFamily="2" charset="-122"/>
                <a:ea typeface="华文宋体" panose="02010600040101010101" pitchFamily="2" charset="-122"/>
                <a:sym typeface="+mn-ea"/>
              </a:rPr>
              <a:t>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b</a:t>
            </a:r>
            <a:r>
              <a:rPr lang="zh-CN" altLang="en-US" sz="2800" b="1">
                <a:solidFill>
                  <a:schemeClr val="tx2"/>
                </a:solidFill>
                <a:latin typeface="华文宋体" panose="02010600040101010101" pitchFamily="2" charset="-122"/>
                <a:ea typeface="华文宋体" panose="02010600040101010101" pitchFamily="2" charset="-122"/>
                <a:sym typeface="+mn-ea"/>
              </a:rPr>
              <a:t>的控制，随着</a:t>
            </a:r>
            <a:r>
              <a:rPr lang="en-US" altLang="zh-CN" sz="2800" b="1">
                <a:solidFill>
                  <a:schemeClr val="tx2"/>
                </a:solidFill>
                <a:latin typeface="华文宋体" panose="02010600040101010101" pitchFamily="2" charset="-122"/>
                <a:ea typeface="华文宋体" panose="02010600040101010101" pitchFamily="2" charset="-122"/>
                <a:sym typeface="+mn-ea"/>
              </a:rPr>
              <a:t>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b</a:t>
            </a:r>
            <a:r>
              <a:rPr lang="zh-CN" altLang="en-US" sz="2800" b="1">
                <a:solidFill>
                  <a:schemeClr val="tx2"/>
                </a:solidFill>
                <a:latin typeface="华文宋体" panose="02010600040101010101" pitchFamily="2" charset="-122"/>
                <a:ea typeface="华文宋体" panose="02010600040101010101" pitchFamily="2" charset="-122"/>
                <a:sym typeface="+mn-ea"/>
              </a:rPr>
              <a:t>的增大</a:t>
            </a:r>
            <a:r>
              <a:rPr lang="en-US" altLang="zh-CN" sz="2800" b="1">
                <a:solidFill>
                  <a:schemeClr val="tx2"/>
                </a:solidFill>
                <a:latin typeface="华文宋体" panose="02010600040101010101" pitchFamily="2" charset="-122"/>
                <a:ea typeface="华文宋体" panose="02010600040101010101" pitchFamily="2" charset="-122"/>
                <a:sym typeface="+mn-ea"/>
              </a:rPr>
              <a:t>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C</a:t>
            </a:r>
            <a:r>
              <a:rPr lang="zh-CN" altLang="en-US" sz="2800" b="1">
                <a:solidFill>
                  <a:schemeClr val="tx2"/>
                </a:solidFill>
                <a:latin typeface="华文宋体" panose="02010600040101010101" pitchFamily="2" charset="-122"/>
                <a:ea typeface="华文宋体" panose="02010600040101010101" pitchFamily="2" charset="-122"/>
                <a:sym typeface="+mn-ea"/>
              </a:rPr>
              <a:t>也在增大</a:t>
            </a:r>
            <a:endParaRPr lang="zh-CN" altLang="en-US" sz="2800" b="1" noProof="1">
              <a:solidFill>
                <a:schemeClr val="tx2"/>
              </a:solidFill>
              <a:latin typeface="华文宋体" panose="02010600040101010101" pitchFamily="2" charset="-122"/>
              <a:ea typeface="华文宋体" panose="02010600040101010101" pitchFamily="2" charset="-122"/>
              <a:sym typeface="+mn-ea"/>
            </a:endParaRPr>
          </a:p>
        </p:txBody>
      </p:sp>
      <p:graphicFrame>
        <p:nvGraphicFramePr>
          <p:cNvPr id="8" name="表格 7"/>
          <p:cNvGraphicFramePr>
            <a:graphicFrameLocks noGrp="1"/>
          </p:cNvGraphicFramePr>
          <p:nvPr>
            <p:custDataLst>
              <p:tags r:id="rId11"/>
            </p:custDataLst>
          </p:nvPr>
        </p:nvGraphicFramePr>
        <p:xfrm>
          <a:off x="4544442" y="4775280"/>
          <a:ext cx="7484525" cy="1661160"/>
        </p:xfrm>
        <a:graphic>
          <a:graphicData uri="http://schemas.openxmlformats.org/drawingml/2006/table">
            <a:tbl>
              <a:tblPr firstRow="1" bandRow="1">
                <a:tableStyleId>{D7AC3CCA-C797-4891-BE02-D94E43425B78}</a:tableStyleId>
              </a:tblPr>
              <a:tblGrid>
                <a:gridCol w="1188085"/>
                <a:gridCol w="950286"/>
                <a:gridCol w="1069231"/>
                <a:gridCol w="1069230"/>
                <a:gridCol w="1069231"/>
                <a:gridCol w="1069231"/>
                <a:gridCol w="1069231"/>
              </a:tblGrid>
              <a:tr h="800100">
                <a:tc>
                  <a:txBody>
                    <a:bodyPr wrap="square"/>
                    <a:lstStyle/>
                    <a:p>
                      <a:pPr algn="ctr"/>
                      <a:r>
                        <a:rPr lang="en-US" altLang="zh-CN" sz="28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I</a:t>
                      </a:r>
                      <a:r>
                        <a:rPr lang="en-US" altLang="zh-CN" sz="2800" baseline="-250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b</a:t>
                      </a:r>
                      <a:endParaRPr lang="en-US" altLang="zh-CN" sz="20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endParaRPr>
                    </a:p>
                    <a:p>
                      <a:pPr algn="ctr"/>
                      <a:r>
                        <a:rPr lang="zh-CN" altLang="en-US" sz="2000">
                          <a:solidFill>
                            <a:srgbClr val="0000FF"/>
                          </a:solidFill>
                          <a:latin typeface="华文宋体" panose="02010600040101010101" pitchFamily="2" charset="-122"/>
                          <a:ea typeface="华文宋体" panose="02010600040101010101" pitchFamily="2" charset="-122"/>
                        </a:rPr>
                        <a:t>（毫安）</a:t>
                      </a:r>
                      <a:endParaRPr lang="zh-CN" altLang="en-US" sz="2000">
                        <a:solidFill>
                          <a:srgbClr val="0000FF"/>
                        </a:solidFill>
                        <a:latin typeface="华文宋体" panose="02010600040101010101" pitchFamily="2" charset="-122"/>
                        <a:ea typeface="华文宋体" panose="02010600040101010101" pitchFamily="2" charset="-122"/>
                      </a:endParaRPr>
                    </a:p>
                  </a:txBody>
                  <a:tcPr marL="68580" marR="68580" marT="34290" marB="34290" vert="horz" anchor="ctr"/>
                </a:tc>
                <a:tc>
                  <a:txBody>
                    <a:bodyPr wrap="square"/>
                    <a:lstStyle/>
                    <a:p>
                      <a:pPr algn="ctr"/>
                      <a:r>
                        <a:rPr lang="en-US" altLang="zh-CN" sz="2800"/>
                        <a:t>0.02</a:t>
                      </a:r>
                      <a:endParaRPr lang="en-US" altLang="zh-CN" sz="2800"/>
                    </a:p>
                  </a:txBody>
                  <a:tcPr marL="68580" marR="68580" marT="34290" marB="34290" vert="horz" anchor="ctr"/>
                </a:tc>
                <a:tc>
                  <a:txBody>
                    <a:bodyPr wrap="square"/>
                    <a:lstStyle/>
                    <a:p>
                      <a:pPr algn="ctr"/>
                      <a:r>
                        <a:rPr lang="en-US" altLang="zh-CN" sz="2800"/>
                        <a:t>0.03</a:t>
                      </a:r>
                      <a:endParaRPr lang="en-US" altLang="zh-CN" sz="2800"/>
                    </a:p>
                  </a:txBody>
                  <a:tcPr marL="68580" marR="68580" marT="34290" marB="34290" vert="horz" anchor="ctr"/>
                </a:tc>
                <a:tc>
                  <a:txBody>
                    <a:bodyPr wrap="square"/>
                    <a:lstStyle/>
                    <a:p>
                      <a:pPr algn="ctr"/>
                      <a:r>
                        <a:rPr lang="en-US" altLang="zh-CN" sz="2800"/>
                        <a:t>0.04</a:t>
                      </a:r>
                      <a:endParaRPr lang="en-US" altLang="zh-CN" sz="2800"/>
                    </a:p>
                  </a:txBody>
                  <a:tcPr marL="68580" marR="68580" marT="34290" marB="34290" vert="horz" anchor="ctr"/>
                </a:tc>
                <a:tc>
                  <a:txBody>
                    <a:bodyPr wrap="square"/>
                    <a:lstStyle/>
                    <a:p>
                      <a:pPr algn="ctr"/>
                      <a:r>
                        <a:rPr lang="en-US" altLang="zh-CN" sz="2800"/>
                        <a:t>0.06</a:t>
                      </a:r>
                      <a:endParaRPr lang="en-US" altLang="zh-CN" sz="2800"/>
                    </a:p>
                  </a:txBody>
                  <a:tcPr marL="68580" marR="68580" marT="34290" marB="34290" vert="horz" anchor="ctr"/>
                </a:tc>
                <a:tc>
                  <a:txBody>
                    <a:bodyPr wrap="square"/>
                    <a:lstStyle/>
                    <a:p>
                      <a:pPr algn="ctr"/>
                      <a:r>
                        <a:rPr lang="en-US" altLang="zh-CN" sz="2800"/>
                        <a:t>0.08</a:t>
                      </a:r>
                      <a:endParaRPr lang="en-US" altLang="zh-CN" sz="2800"/>
                    </a:p>
                  </a:txBody>
                  <a:tcPr marL="68580" marR="68580" marT="34290" marB="34290" vert="horz" anchor="ctr"/>
                </a:tc>
                <a:tc>
                  <a:txBody>
                    <a:bodyPr wrap="square"/>
                    <a:lstStyle/>
                    <a:p>
                      <a:pPr algn="ctr">
                        <a:buNone/>
                      </a:pPr>
                      <a:r>
                        <a:rPr lang="en-US" altLang="zh-CN" sz="2800"/>
                        <a:t>0.1</a:t>
                      </a:r>
                      <a:endParaRPr lang="en-US" altLang="zh-CN" sz="2800"/>
                    </a:p>
                  </a:txBody>
                  <a:tcPr marL="68580" marR="68580" marT="34290" marB="34290" vert="horz" anchor="ctr"/>
                </a:tc>
              </a:tr>
              <a:tr h="609514">
                <a:tc>
                  <a:txBody>
                    <a:bodyPr wrap="square"/>
                    <a:lstStyle/>
                    <a:p>
                      <a:pPr algn="ctr"/>
                      <a:r>
                        <a:rPr lang="en-US" altLang="zh-CN" sz="32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rPr>
                        <a:t>I</a:t>
                      </a:r>
                      <a:r>
                        <a:rPr lang="en-US" altLang="zh-CN" sz="20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rPr>
                        <a:t>C</a:t>
                      </a:r>
                      <a:endParaRPr lang="en-US" altLang="zh-CN" sz="20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endParaRPr>
                    </a:p>
                    <a:p>
                      <a:pPr algn="ctr"/>
                      <a:r>
                        <a:rPr lang="zh-CN" altLang="en-US" sz="2000">
                          <a:solidFill>
                            <a:srgbClr val="C00000"/>
                          </a:solidFill>
                          <a:latin typeface="华文宋体" panose="02010600040101010101" pitchFamily="2" charset="-122"/>
                          <a:ea typeface="华文宋体" panose="02010600040101010101" pitchFamily="2" charset="-122"/>
                        </a:rPr>
                        <a:t>（毫安）</a:t>
                      </a:r>
                      <a:endParaRPr lang="zh-CN" altLang="en-US" sz="2000">
                        <a:solidFill>
                          <a:srgbClr val="C00000"/>
                        </a:solidFill>
                        <a:latin typeface="华文宋体" panose="02010600040101010101" pitchFamily="2" charset="-122"/>
                        <a:ea typeface="华文宋体" panose="02010600040101010101" pitchFamily="2" charset="-122"/>
                      </a:endParaRPr>
                    </a:p>
                  </a:txBody>
                  <a:tcPr marL="68580" marR="68580" marT="34290" marB="34290" vert="horz" anchor="ctr"/>
                </a:tc>
                <a:tc>
                  <a:txBody>
                    <a:bodyPr wrap="square"/>
                    <a:lstStyle/>
                    <a:p>
                      <a:pPr algn="ctr">
                        <a:buClrTx/>
                        <a:buSzTx/>
                        <a:buFontTx/>
                      </a:pPr>
                      <a:r>
                        <a:rPr lang="en-US" altLang="zh-CN" sz="2800" b="1"/>
                        <a:t>0.7</a:t>
                      </a:r>
                      <a:endParaRPr lang="en-US" altLang="zh-CN" sz="2800" b="1"/>
                    </a:p>
                  </a:txBody>
                  <a:tcPr marL="68580" marR="68580" marT="34290" marB="34290" vert="horz" anchor="ctr"/>
                </a:tc>
                <a:tc>
                  <a:txBody>
                    <a:bodyPr wrap="square"/>
                    <a:lstStyle/>
                    <a:p>
                      <a:pPr algn="ctr">
                        <a:buClrTx/>
                        <a:buSzTx/>
                        <a:buFontTx/>
                      </a:pPr>
                      <a:r>
                        <a:rPr lang="en-US" altLang="zh-CN" sz="2800" b="1"/>
                        <a:t>1.11</a:t>
                      </a:r>
                      <a:endParaRPr lang="en-US" altLang="zh-CN" sz="2800" b="1"/>
                    </a:p>
                  </a:txBody>
                  <a:tcPr marL="68580" marR="68580" marT="34290" marB="34290" vert="horz" anchor="ctr"/>
                </a:tc>
                <a:tc>
                  <a:txBody>
                    <a:bodyPr wrap="square"/>
                    <a:lstStyle/>
                    <a:p>
                      <a:pPr algn="ctr">
                        <a:buClrTx/>
                        <a:buSzTx/>
                        <a:buFontTx/>
                      </a:pPr>
                      <a:r>
                        <a:rPr lang="en-US" altLang="zh-CN" sz="2800" b="1"/>
                        <a:t>1.48</a:t>
                      </a:r>
                      <a:endParaRPr lang="en-US" altLang="zh-CN" sz="2800" b="1"/>
                    </a:p>
                  </a:txBody>
                  <a:tcPr marL="68580" marR="68580" marT="34290" marB="34290" vert="horz" anchor="ctr"/>
                </a:tc>
                <a:tc>
                  <a:txBody>
                    <a:bodyPr wrap="square"/>
                    <a:lstStyle/>
                    <a:p>
                      <a:pPr algn="ctr">
                        <a:buClrTx/>
                        <a:buSzTx/>
                        <a:buFontTx/>
                      </a:pPr>
                      <a:r>
                        <a:rPr lang="en-US" altLang="zh-CN" sz="2800" b="1"/>
                        <a:t>2.75</a:t>
                      </a:r>
                      <a:endParaRPr lang="en-US" altLang="zh-CN" sz="2800" b="1"/>
                    </a:p>
                  </a:txBody>
                  <a:tcPr marL="68580" marR="68580" marT="34290" marB="34290" vert="horz" anchor="ctr"/>
                </a:tc>
                <a:tc>
                  <a:txBody>
                    <a:bodyPr wrap="square"/>
                    <a:lstStyle/>
                    <a:p>
                      <a:pPr algn="ctr">
                        <a:buClrTx/>
                        <a:buSzTx/>
                        <a:buFontTx/>
                      </a:pPr>
                      <a:r>
                        <a:rPr lang="en-US" altLang="zh-CN" sz="2800" b="1"/>
                        <a:t>2.8</a:t>
                      </a:r>
                      <a:endParaRPr lang="en-US" altLang="zh-CN" sz="2800" b="1"/>
                    </a:p>
                  </a:txBody>
                  <a:tcPr marL="68580" marR="68580" marT="34290" marB="34290" vert="horz" anchor="ctr"/>
                </a:tc>
                <a:tc>
                  <a:txBody>
                    <a:bodyPr wrap="square"/>
                    <a:lstStyle/>
                    <a:p>
                      <a:pPr algn="ctr">
                        <a:buClrTx/>
                        <a:buSzTx/>
                        <a:buFontTx/>
                        <a:buNone/>
                      </a:pPr>
                      <a:r>
                        <a:rPr lang="en-US" altLang="zh-CN" sz="2800" b="1"/>
                        <a:t>3.5</a:t>
                      </a:r>
                      <a:endParaRPr lang="en-US" altLang="zh-CN" sz="2800" b="1"/>
                    </a:p>
                  </a:txBody>
                  <a:tcPr marL="68580" marR="68580" marT="34290" marB="34290" vert="horz" anchor="ctr"/>
                </a:tc>
              </a:tr>
            </a:tbl>
          </a:graphicData>
        </a:graphic>
      </p:graphicFrame>
      <p:sp>
        <p:nvSpPr>
          <p:cNvPr id="3" name="文本框 2"/>
          <p:cNvSpPr txBox="1"/>
          <p:nvPr>
            <p:custDataLst>
              <p:tags r:id="rId12"/>
            </p:custDataLst>
          </p:nvPr>
        </p:nvSpPr>
        <p:spPr>
          <a:xfrm>
            <a:off x="5722620" y="2641600"/>
            <a:ext cx="6212205" cy="953135"/>
          </a:xfrm>
          <a:prstGeom prst="rect">
            <a:avLst/>
          </a:prstGeom>
          <a:noFill/>
        </p:spPr>
        <p:txBody>
          <a:bodyPr wrap="square" rtlCol="0" anchor="t">
            <a:spAutoFit/>
          </a:bodyPr>
          <a:lstStyle/>
          <a:p>
            <a:pPr algn="just">
              <a:spcBef>
                <a:spcPct val="50000"/>
              </a:spcBef>
            </a:pPr>
            <a:r>
              <a:rPr lang="en-US" altLang="zh-CN" sz="2800" b="1">
                <a:solidFill>
                  <a:schemeClr val="tx2"/>
                </a:solidFill>
                <a:latin typeface="华文宋体" panose="02010600040101010101" pitchFamily="2" charset="-122"/>
                <a:ea typeface="华文宋体" panose="02010600040101010101" pitchFamily="2" charset="-122"/>
                <a:sym typeface="+mn-ea"/>
              </a:rPr>
              <a:t>当 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b</a:t>
            </a:r>
            <a:r>
              <a:rPr lang="en-US" altLang="zh-CN" sz="2800" b="1">
                <a:solidFill>
                  <a:schemeClr val="tx2"/>
                </a:solidFill>
                <a:latin typeface="华文宋体" panose="02010600040101010101" pitchFamily="2" charset="-122"/>
                <a:ea typeface="华文宋体" panose="02010600040101010101" pitchFamily="2" charset="-122"/>
                <a:sym typeface="+mn-ea"/>
              </a:rPr>
              <a:t> 有微小变化时， </a:t>
            </a:r>
            <a:r>
              <a:rPr lang="en-US" altLang="zh-CN" sz="2800" b="1">
                <a:solidFill>
                  <a:schemeClr val="tx2"/>
                </a:solidFill>
                <a:latin typeface="华文宋体" panose="02010600040101010101" pitchFamily="2" charset="-122"/>
                <a:ea typeface="华文宋体" panose="02010600040101010101" pitchFamily="2" charset="-122"/>
                <a:sym typeface="Symbol" panose="05050102010706020507" pitchFamily="18" charset="2"/>
              </a:rPr>
              <a:t> </a:t>
            </a:r>
            <a:r>
              <a:rPr lang="en-US" altLang="zh-CN" sz="2800" b="1">
                <a:solidFill>
                  <a:schemeClr val="tx2"/>
                </a:solidFill>
                <a:latin typeface="华文宋体" panose="02010600040101010101" pitchFamily="2" charset="-122"/>
                <a:ea typeface="华文宋体" panose="02010600040101010101" pitchFamily="2" charset="-122"/>
                <a:sym typeface="+mn-ea"/>
              </a:rPr>
              <a:t>I</a:t>
            </a:r>
            <a:r>
              <a:rPr lang="en-US" altLang="zh-CN" sz="2800" b="1" baseline="-25000">
                <a:solidFill>
                  <a:schemeClr val="tx2"/>
                </a:solidFill>
                <a:latin typeface="华文宋体" panose="02010600040101010101" pitchFamily="2" charset="-122"/>
                <a:ea typeface="华文宋体" panose="02010600040101010101" pitchFamily="2" charset="-122"/>
                <a:sym typeface="+mn-ea"/>
              </a:rPr>
              <a:t>C</a:t>
            </a:r>
            <a:r>
              <a:rPr lang="en-US" altLang="zh-CN" sz="2800" b="1">
                <a:solidFill>
                  <a:schemeClr val="tx2"/>
                </a:solidFill>
                <a:latin typeface="华文宋体" panose="02010600040101010101" pitchFamily="2" charset="-122"/>
                <a:ea typeface="华文宋体" panose="02010600040101010101" pitchFamily="2" charset="-122"/>
                <a:sym typeface="+mn-ea"/>
              </a:rPr>
              <a:t> 较大。说明</a:t>
            </a:r>
            <a:r>
              <a:rPr lang="en-US" altLang="zh-CN" sz="2800" b="1">
                <a:solidFill>
                  <a:srgbClr val="C00000"/>
                </a:solidFill>
                <a:latin typeface="华文宋体" panose="02010600040101010101" pitchFamily="2" charset="-122"/>
                <a:ea typeface="华文宋体" panose="02010600040101010101" pitchFamily="2" charset="-122"/>
                <a:sym typeface="+mn-ea"/>
              </a:rPr>
              <a:t>三极管具有电流放大作用</a:t>
            </a:r>
            <a:r>
              <a:rPr lang="en-US" altLang="zh-CN" sz="2800" b="1">
                <a:solidFill>
                  <a:schemeClr val="tx2"/>
                </a:solidFill>
                <a:latin typeface="华文宋体" panose="02010600040101010101" pitchFamily="2" charset="-122"/>
                <a:ea typeface="华文宋体" panose="02010600040101010101" pitchFamily="2" charset="-122"/>
                <a:sym typeface="+mn-ea"/>
              </a:rPr>
              <a:t>。</a:t>
            </a:r>
            <a:endParaRPr lang="en-US" altLang="zh-CN" sz="2800" b="1">
              <a:solidFill>
                <a:schemeClr val="tx2"/>
              </a:solidFill>
              <a:latin typeface="华文宋体" panose="02010600040101010101" pitchFamily="2" charset="-122"/>
              <a:ea typeface="华文宋体" panose="02010600040101010101" pitchFamily="2" charset="-122"/>
              <a:sym typeface="+mn-ea"/>
            </a:endParaRPr>
          </a:p>
        </p:txBody>
      </p:sp>
      <p:sp>
        <p:nvSpPr>
          <p:cNvPr id="80949" name="Text Box 53"/>
          <p:cNvSpPr txBox="1"/>
          <p:nvPr>
            <p:custDataLst>
              <p:tags r:id="rId13"/>
            </p:custDataLst>
          </p:nvPr>
        </p:nvSpPr>
        <p:spPr>
          <a:xfrm>
            <a:off x="5722620" y="3653155"/>
            <a:ext cx="6069330" cy="1122045"/>
          </a:xfrm>
          <a:prstGeom prst="rect">
            <a:avLst/>
          </a:prstGeom>
          <a:noFill/>
          <a:ln w="9525">
            <a:noFill/>
          </a:ln>
        </p:spPr>
        <p:txBody>
          <a:bodyPr wrap="square">
            <a:spAutoFit/>
          </a:bodyPr>
          <a:lstStyle/>
          <a:p>
            <a:pPr>
              <a:spcBef>
                <a:spcPct val="50000"/>
              </a:spcBef>
            </a:pPr>
            <a:r>
              <a:rPr lang="en-US" altLang="zh-CN" sz="2800" b="1">
                <a:solidFill>
                  <a:schemeClr val="tx2"/>
                </a:solidFill>
                <a:latin typeface="华文宋体" panose="02010600040101010101" pitchFamily="2" charset="-122"/>
                <a:ea typeface="华文宋体" panose="02010600040101010101" pitchFamily="2" charset="-122"/>
              </a:rPr>
              <a:t>任何一列电流关系符合</a:t>
            </a:r>
            <a:r>
              <a:rPr lang="zh-CN" altLang="en-US" sz="2600" b="1">
                <a:latin typeface="Times New Roman" panose="02020603050405020304" pitchFamily="18" charset="0"/>
              </a:rPr>
              <a:t> </a:t>
            </a:r>
            <a:endParaRPr lang="zh-CN" altLang="en-US" sz="2600" b="1">
              <a:latin typeface="Times New Roman" panose="02020603050405020304" pitchFamily="18" charset="0"/>
            </a:endParaRPr>
          </a:p>
          <a:p>
            <a:pPr>
              <a:spcBef>
                <a:spcPct val="50000"/>
              </a:spcBef>
            </a:pPr>
            <a:r>
              <a:rPr lang="en-US" altLang="zh-CN" sz="2600" b="1">
                <a:solidFill>
                  <a:srgbClr val="C00000"/>
                </a:solidFill>
                <a:latin typeface="Times New Roman" panose="02020603050405020304" pitchFamily="18" charset="0"/>
              </a:rPr>
              <a:t>Ie</a:t>
            </a:r>
            <a:r>
              <a:rPr lang="en-US" altLang="zh-CN" sz="2600" b="1" baseline="-25000">
                <a:solidFill>
                  <a:srgbClr val="C00000"/>
                </a:solidFill>
                <a:latin typeface="Times New Roman" panose="02020603050405020304" pitchFamily="18" charset="0"/>
              </a:rPr>
              <a:t> </a:t>
            </a:r>
            <a:r>
              <a:rPr lang="en-US" altLang="zh-CN" sz="2600" b="1">
                <a:solidFill>
                  <a:srgbClr val="C00000"/>
                </a:solidFill>
                <a:latin typeface="Times New Roman" panose="02020603050405020304" pitchFamily="18" charset="0"/>
              </a:rPr>
              <a:t>= I</a:t>
            </a:r>
            <a:r>
              <a:rPr lang="en-US" altLang="zh-CN" sz="2600" b="1" baseline="-25000">
                <a:solidFill>
                  <a:srgbClr val="C00000"/>
                </a:solidFill>
                <a:latin typeface="Times New Roman" panose="02020603050405020304" pitchFamily="18" charset="0"/>
              </a:rPr>
              <a:t>C </a:t>
            </a:r>
            <a:r>
              <a:rPr lang="en-US" altLang="zh-CN" sz="2600" b="1">
                <a:solidFill>
                  <a:srgbClr val="C00000"/>
                </a:solidFill>
                <a:latin typeface="Times New Roman" panose="02020603050405020304" pitchFamily="18" charset="0"/>
              </a:rPr>
              <a:t>+ I</a:t>
            </a:r>
            <a:r>
              <a:rPr lang="en-US" altLang="zh-CN" sz="2600" b="1" baseline="-25000">
                <a:solidFill>
                  <a:srgbClr val="C00000"/>
                </a:solidFill>
                <a:latin typeface="Times New Roman" panose="02020603050405020304" pitchFamily="18" charset="0"/>
              </a:rPr>
              <a:t>b</a:t>
            </a:r>
            <a:r>
              <a:rPr lang="zh-CN" altLang="en-US" sz="2600" b="1" baseline="-25000">
                <a:solidFill>
                  <a:srgbClr val="C00000"/>
                </a:solidFill>
                <a:latin typeface="Times New Roman" panose="02020603050405020304" pitchFamily="18" charset="0"/>
              </a:rPr>
              <a:t>，</a:t>
            </a:r>
            <a:r>
              <a:rPr lang="en-US" altLang="zh-CN" sz="2600" b="1">
                <a:solidFill>
                  <a:srgbClr val="C00000"/>
                </a:solidFill>
                <a:latin typeface="Times New Roman" panose="02020603050405020304" pitchFamily="18" charset="0"/>
              </a:rPr>
              <a:t>I</a:t>
            </a:r>
            <a:r>
              <a:rPr lang="en-US" altLang="zh-CN" sz="2600" b="1" baseline="-25000">
                <a:solidFill>
                  <a:srgbClr val="C00000"/>
                </a:solidFill>
                <a:latin typeface="Times New Roman" panose="02020603050405020304" pitchFamily="18" charset="0"/>
              </a:rPr>
              <a:t>b</a:t>
            </a:r>
            <a:r>
              <a:rPr lang="en-US" altLang="zh-CN" sz="2600" b="1">
                <a:solidFill>
                  <a:srgbClr val="C00000"/>
                </a:solidFill>
                <a:latin typeface="Times New Roman" panose="02020603050405020304" pitchFamily="18" charset="0"/>
              </a:rPr>
              <a:t>&lt; I</a:t>
            </a:r>
            <a:r>
              <a:rPr lang="en-US" altLang="zh-CN" sz="2600" b="1" baseline="-25000">
                <a:solidFill>
                  <a:srgbClr val="C00000"/>
                </a:solidFill>
                <a:latin typeface="Times New Roman" panose="02020603050405020304" pitchFamily="18" charset="0"/>
              </a:rPr>
              <a:t>C</a:t>
            </a:r>
            <a:r>
              <a:rPr lang="en-US" altLang="zh-CN" sz="2600" b="1">
                <a:solidFill>
                  <a:srgbClr val="C00000"/>
                </a:solidFill>
                <a:latin typeface="Times New Roman" panose="02020603050405020304" pitchFamily="18" charset="0"/>
              </a:rPr>
              <a:t>&lt; I</a:t>
            </a:r>
            <a:r>
              <a:rPr lang="en-US" altLang="zh-CN" sz="2600" b="1" baseline="-25000">
                <a:solidFill>
                  <a:srgbClr val="C00000"/>
                </a:solidFill>
                <a:latin typeface="Times New Roman" panose="02020603050405020304" pitchFamily="18" charset="0"/>
              </a:rPr>
              <a:t>e,  </a:t>
            </a:r>
            <a:r>
              <a:rPr lang="en-US" altLang="zh-CN" sz="2600" b="1">
                <a:solidFill>
                  <a:srgbClr val="C00000"/>
                </a:solidFill>
                <a:latin typeface="Times New Roman" panose="02020603050405020304" pitchFamily="18" charset="0"/>
              </a:rPr>
              <a:t>I</a:t>
            </a:r>
            <a:r>
              <a:rPr lang="en-US" altLang="zh-CN" sz="2600" b="1" baseline="-25000">
                <a:solidFill>
                  <a:srgbClr val="C00000"/>
                </a:solidFill>
                <a:latin typeface="Times New Roman" panose="02020603050405020304" pitchFamily="18" charset="0"/>
              </a:rPr>
              <a:t>C </a:t>
            </a:r>
            <a:r>
              <a:rPr lang="en-US" altLang="zh-CN" sz="2600" b="1">
                <a:solidFill>
                  <a:srgbClr val="C00000"/>
                </a:solidFill>
                <a:latin typeface="Times New Roman" panose="02020603050405020304" pitchFamily="18" charset="0"/>
                <a:sym typeface="Symbol" panose="05050102010706020507" pitchFamily="18" charset="2"/>
              </a:rPr>
              <a:t> </a:t>
            </a:r>
            <a:r>
              <a:rPr lang="en-US" altLang="zh-CN" sz="2600" b="1">
                <a:solidFill>
                  <a:srgbClr val="C00000"/>
                </a:solidFill>
                <a:latin typeface="Times New Roman" panose="02020603050405020304" pitchFamily="18" charset="0"/>
              </a:rPr>
              <a:t>I</a:t>
            </a:r>
            <a:r>
              <a:rPr lang="en-US" altLang="zh-CN" sz="2600" b="1" baseline="-25000">
                <a:solidFill>
                  <a:srgbClr val="C00000"/>
                </a:solidFill>
                <a:latin typeface="Times New Roman" panose="02020603050405020304" pitchFamily="18" charset="0"/>
              </a:rPr>
              <a:t>e</a:t>
            </a:r>
            <a:endParaRPr lang="zh-CN" altLang="en-US" sz="2600" b="1" baseline="-25000">
              <a:solidFill>
                <a:srgbClr val="C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0949"/>
                                        </p:tgtEl>
                                        <p:attrNameLst>
                                          <p:attrName>style.visibility</p:attrName>
                                        </p:attrNameLst>
                                      </p:cBhvr>
                                      <p:to>
                                        <p:strVal val="visible"/>
                                      </p:to>
                                    </p:set>
                                    <p:animEffect transition="in" filter="checkerboard(across)">
                                      <p:cBhvr>
                                        <p:cTn id="33" dur="500"/>
                                        <p:tgtEl>
                                          <p:spTgt spid="80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094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custDataLst>
              <p:tags r:id="rId2"/>
            </p:custDataLst>
          </p:nvPr>
        </p:nvGraphicFramePr>
        <p:xfrm>
          <a:off x="6200775" y="1224280"/>
          <a:ext cx="5906770" cy="354457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表格 7"/>
          <p:cNvGraphicFramePr>
            <a:graphicFrameLocks noGrp="1"/>
          </p:cNvGraphicFramePr>
          <p:nvPr>
            <p:custDataLst>
              <p:tags r:id="rId3"/>
            </p:custDataLst>
          </p:nvPr>
        </p:nvGraphicFramePr>
        <p:xfrm>
          <a:off x="6201792" y="4888310"/>
          <a:ext cx="5905500" cy="1686560"/>
        </p:xfrm>
        <a:graphic>
          <a:graphicData uri="http://schemas.openxmlformats.org/drawingml/2006/table">
            <a:tbl>
              <a:tblPr firstRow="1" bandRow="1">
                <a:tableStyleId>{D7AC3CCA-C797-4891-BE02-D94E43425B78}</a:tableStyleId>
              </a:tblPr>
              <a:tblGrid>
                <a:gridCol w="937260"/>
                <a:gridCol w="750570"/>
                <a:gridCol w="843280"/>
                <a:gridCol w="843280"/>
                <a:gridCol w="843280"/>
                <a:gridCol w="843915"/>
                <a:gridCol w="843915"/>
              </a:tblGrid>
              <a:tr h="871855">
                <a:tc>
                  <a:txBody>
                    <a:bodyPr wrap="square"/>
                    <a:lstStyle/>
                    <a:p>
                      <a:pPr algn="ctr"/>
                      <a:r>
                        <a:rPr lang="en-US" altLang="zh-CN" sz="20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I</a:t>
                      </a:r>
                      <a:r>
                        <a:rPr lang="en-US" altLang="zh-CN" sz="16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B</a:t>
                      </a:r>
                      <a:endParaRPr lang="en-US" altLang="zh-CN" sz="1600">
                        <a:solidFill>
                          <a:srgbClr val="0000FF"/>
                        </a:solidFill>
                        <a:latin typeface="Times New Roman" panose="02020603050405020304" pitchFamily="18" charset="0"/>
                        <a:ea typeface="华文宋体" panose="02010600040101010101" pitchFamily="2" charset="-122"/>
                        <a:cs typeface="Times New Roman" panose="02020603050405020304" pitchFamily="18" charset="0"/>
                      </a:endParaRPr>
                    </a:p>
                    <a:p>
                      <a:pPr algn="ctr"/>
                      <a:r>
                        <a:rPr lang="zh-CN" altLang="en-US" sz="1600">
                          <a:solidFill>
                            <a:srgbClr val="0000FF"/>
                          </a:solidFill>
                          <a:latin typeface="华文宋体" panose="02010600040101010101" pitchFamily="2" charset="-122"/>
                          <a:ea typeface="华文宋体" panose="02010600040101010101" pitchFamily="2" charset="-122"/>
                        </a:rPr>
                        <a:t>（毫安）</a:t>
                      </a:r>
                      <a:endParaRPr lang="zh-CN" altLang="en-US" sz="1600">
                        <a:solidFill>
                          <a:srgbClr val="0000FF"/>
                        </a:solidFill>
                        <a:latin typeface="华文宋体" panose="02010600040101010101" pitchFamily="2" charset="-122"/>
                        <a:ea typeface="华文宋体" panose="02010600040101010101" pitchFamily="2" charset="-122"/>
                      </a:endParaRPr>
                    </a:p>
                  </a:txBody>
                  <a:tcPr marL="68580" marR="68580" marT="34290" marB="34290" vert="horz" anchor="ctr"/>
                </a:tc>
                <a:tc>
                  <a:txBody>
                    <a:bodyPr wrap="square"/>
                    <a:lstStyle/>
                    <a:p>
                      <a:pPr algn="ctr"/>
                      <a:r>
                        <a:rPr lang="en-US" altLang="zh-CN" sz="2000"/>
                        <a:t>0.02</a:t>
                      </a:r>
                      <a:endParaRPr lang="en-US" altLang="zh-CN" sz="2000"/>
                    </a:p>
                  </a:txBody>
                  <a:tcPr marL="68580" marR="68580" marT="34290" marB="34290" vert="horz" anchor="ctr"/>
                </a:tc>
                <a:tc>
                  <a:txBody>
                    <a:bodyPr wrap="square"/>
                    <a:lstStyle/>
                    <a:p>
                      <a:pPr algn="ctr"/>
                      <a:r>
                        <a:rPr lang="en-US" altLang="zh-CN" sz="2000"/>
                        <a:t>0.03</a:t>
                      </a:r>
                      <a:endParaRPr lang="en-US" altLang="zh-CN" sz="2000"/>
                    </a:p>
                  </a:txBody>
                  <a:tcPr marL="68580" marR="68580" marT="34290" marB="34290" vert="horz" anchor="ctr"/>
                </a:tc>
                <a:tc>
                  <a:txBody>
                    <a:bodyPr wrap="square"/>
                    <a:lstStyle/>
                    <a:p>
                      <a:pPr algn="ctr"/>
                      <a:r>
                        <a:rPr lang="en-US" altLang="zh-CN" sz="2000"/>
                        <a:t>0.04</a:t>
                      </a:r>
                      <a:endParaRPr lang="en-US" altLang="zh-CN" sz="2000"/>
                    </a:p>
                  </a:txBody>
                  <a:tcPr marL="68580" marR="68580" marT="34290" marB="34290" vert="horz" anchor="ctr"/>
                </a:tc>
                <a:tc>
                  <a:txBody>
                    <a:bodyPr wrap="square"/>
                    <a:lstStyle/>
                    <a:p>
                      <a:pPr algn="ctr"/>
                      <a:r>
                        <a:rPr lang="en-US" altLang="zh-CN" sz="2000"/>
                        <a:t>0.06</a:t>
                      </a:r>
                      <a:endParaRPr lang="en-US" altLang="zh-CN" sz="2000"/>
                    </a:p>
                  </a:txBody>
                  <a:tcPr marL="68580" marR="68580" marT="34290" marB="34290" vert="horz" anchor="ctr"/>
                </a:tc>
                <a:tc>
                  <a:txBody>
                    <a:bodyPr wrap="square"/>
                    <a:lstStyle/>
                    <a:p>
                      <a:pPr algn="ctr"/>
                      <a:r>
                        <a:rPr lang="en-US" altLang="zh-CN" sz="2000"/>
                        <a:t>0.08</a:t>
                      </a:r>
                      <a:endParaRPr lang="en-US" altLang="zh-CN" sz="2000"/>
                    </a:p>
                  </a:txBody>
                  <a:tcPr marL="68580" marR="68580" marT="34290" marB="34290" vert="horz" anchor="ctr"/>
                </a:tc>
                <a:tc>
                  <a:txBody>
                    <a:bodyPr wrap="square"/>
                    <a:lstStyle/>
                    <a:p>
                      <a:pPr algn="ctr">
                        <a:buNone/>
                      </a:pPr>
                      <a:r>
                        <a:rPr lang="en-US" altLang="zh-CN" sz="2000"/>
                        <a:t>0.1</a:t>
                      </a:r>
                      <a:endParaRPr lang="en-US" altLang="zh-CN" sz="2000"/>
                    </a:p>
                  </a:txBody>
                  <a:tcPr marL="68580" marR="68580" marT="34290" marB="34290" vert="horz" anchor="ctr"/>
                </a:tc>
              </a:tr>
              <a:tr h="814705">
                <a:tc>
                  <a:txBody>
                    <a:bodyPr wrap="square"/>
                    <a:lstStyle/>
                    <a:p>
                      <a:pPr algn="ctr"/>
                      <a:r>
                        <a:rPr lang="en-US" altLang="zh-CN" sz="24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rPr>
                        <a:t>I</a:t>
                      </a:r>
                      <a:r>
                        <a:rPr lang="en-US" altLang="zh-CN" sz="16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rPr>
                        <a:t>C</a:t>
                      </a:r>
                      <a:endParaRPr lang="en-US" altLang="zh-CN" sz="1600">
                        <a:solidFill>
                          <a:srgbClr val="C00000"/>
                        </a:solidFill>
                        <a:latin typeface="Times New Roman" panose="02020603050405020304" pitchFamily="18" charset="0"/>
                        <a:ea typeface="华文宋体" panose="02010600040101010101" pitchFamily="2" charset="-122"/>
                        <a:cs typeface="Times New Roman" panose="02020603050405020304" pitchFamily="18" charset="0"/>
                      </a:endParaRPr>
                    </a:p>
                    <a:p>
                      <a:pPr algn="ctr"/>
                      <a:r>
                        <a:rPr lang="zh-CN" altLang="en-US" sz="1600">
                          <a:solidFill>
                            <a:srgbClr val="C00000"/>
                          </a:solidFill>
                          <a:latin typeface="华文宋体" panose="02010600040101010101" pitchFamily="2" charset="-122"/>
                          <a:ea typeface="华文宋体" panose="02010600040101010101" pitchFamily="2" charset="-122"/>
                        </a:rPr>
                        <a:t>（毫安）</a:t>
                      </a:r>
                      <a:endParaRPr lang="zh-CN" altLang="en-US" sz="1600">
                        <a:solidFill>
                          <a:srgbClr val="C00000"/>
                        </a:solidFill>
                        <a:latin typeface="华文宋体" panose="02010600040101010101" pitchFamily="2" charset="-122"/>
                        <a:ea typeface="华文宋体" panose="02010600040101010101" pitchFamily="2" charset="-122"/>
                      </a:endParaRPr>
                    </a:p>
                  </a:txBody>
                  <a:tcPr marL="68580" marR="68580" marT="34290" marB="34290" vert="horz" anchor="ctr"/>
                </a:tc>
                <a:tc>
                  <a:txBody>
                    <a:bodyPr wrap="square"/>
                    <a:lstStyle/>
                    <a:p>
                      <a:pPr algn="ctr">
                        <a:buClrTx/>
                        <a:buSzTx/>
                        <a:buFontTx/>
                      </a:pPr>
                      <a:r>
                        <a:rPr lang="en-US" altLang="zh-CN" sz="2000" b="1"/>
                        <a:t>0.7</a:t>
                      </a:r>
                      <a:endParaRPr lang="en-US" altLang="zh-CN" sz="2000" b="1"/>
                    </a:p>
                  </a:txBody>
                  <a:tcPr marL="68580" marR="68580" marT="34290" marB="34290" vert="horz" anchor="ctr"/>
                </a:tc>
                <a:tc>
                  <a:txBody>
                    <a:bodyPr wrap="square"/>
                    <a:lstStyle/>
                    <a:p>
                      <a:pPr algn="ctr">
                        <a:buClrTx/>
                        <a:buSzTx/>
                        <a:buFontTx/>
                      </a:pPr>
                      <a:r>
                        <a:rPr lang="en-US" altLang="zh-CN" sz="2000" b="1"/>
                        <a:t>1.11</a:t>
                      </a:r>
                      <a:endParaRPr lang="en-US" altLang="zh-CN" sz="2000" b="1"/>
                    </a:p>
                  </a:txBody>
                  <a:tcPr marL="68580" marR="68580" marT="34290" marB="34290" vert="horz" anchor="ctr"/>
                </a:tc>
                <a:tc>
                  <a:txBody>
                    <a:bodyPr wrap="square"/>
                    <a:lstStyle/>
                    <a:p>
                      <a:pPr algn="ctr">
                        <a:buClrTx/>
                        <a:buSzTx/>
                        <a:buFontTx/>
                      </a:pPr>
                      <a:r>
                        <a:rPr lang="en-US" altLang="zh-CN" sz="2000" b="1"/>
                        <a:t>1.48</a:t>
                      </a:r>
                      <a:endParaRPr lang="en-US" altLang="zh-CN" sz="2000" b="1"/>
                    </a:p>
                  </a:txBody>
                  <a:tcPr marL="68580" marR="68580" marT="34290" marB="34290" vert="horz" anchor="ctr"/>
                </a:tc>
                <a:tc>
                  <a:txBody>
                    <a:bodyPr wrap="square"/>
                    <a:lstStyle/>
                    <a:p>
                      <a:pPr algn="ctr">
                        <a:buClrTx/>
                        <a:buSzTx/>
                        <a:buFontTx/>
                      </a:pPr>
                      <a:r>
                        <a:rPr lang="en-US" altLang="zh-CN" sz="2000" b="1"/>
                        <a:t>2.75</a:t>
                      </a:r>
                      <a:endParaRPr lang="en-US" altLang="zh-CN" sz="2000" b="1"/>
                    </a:p>
                  </a:txBody>
                  <a:tcPr marL="68580" marR="68580" marT="34290" marB="34290" vert="horz" anchor="ctr"/>
                </a:tc>
                <a:tc>
                  <a:txBody>
                    <a:bodyPr wrap="square"/>
                    <a:lstStyle/>
                    <a:p>
                      <a:pPr algn="ctr">
                        <a:buClrTx/>
                        <a:buSzTx/>
                        <a:buFontTx/>
                      </a:pPr>
                      <a:r>
                        <a:rPr lang="en-US" altLang="zh-CN" sz="2000" b="1"/>
                        <a:t>2.8</a:t>
                      </a:r>
                      <a:endParaRPr lang="en-US" altLang="zh-CN" sz="2000" b="1"/>
                    </a:p>
                  </a:txBody>
                  <a:tcPr marL="68580" marR="68580" marT="34290" marB="34290" vert="horz" anchor="ctr"/>
                </a:tc>
                <a:tc>
                  <a:txBody>
                    <a:bodyPr wrap="square"/>
                    <a:lstStyle/>
                    <a:p>
                      <a:pPr algn="ctr">
                        <a:buClrTx/>
                        <a:buSzTx/>
                        <a:buFontTx/>
                        <a:buNone/>
                      </a:pPr>
                      <a:r>
                        <a:rPr lang="en-US" altLang="zh-CN" sz="2000" b="1"/>
                        <a:t>3.5</a:t>
                      </a:r>
                      <a:endParaRPr lang="en-US" altLang="zh-CN" sz="2000" b="1"/>
                    </a:p>
                  </a:txBody>
                  <a:tcPr marL="68580" marR="68580" marT="34290" marB="34290" vert="horz" anchor="ctr"/>
                </a:tc>
              </a:tr>
            </a:tbl>
          </a:graphicData>
        </a:graphic>
      </p:graphicFrame>
      <p:grpSp>
        <p:nvGrpSpPr>
          <p:cNvPr id="21" name="组合 15"/>
          <p:cNvGrpSpPr/>
          <p:nvPr>
            <p:custDataLst>
              <p:tags r:id="rId4"/>
            </p:custDataLst>
          </p:nvPr>
        </p:nvGrpSpPr>
        <p:grpSpPr>
          <a:xfrm>
            <a:off x="80010" y="132715"/>
            <a:ext cx="5478780" cy="583565"/>
            <a:chOff x="6168776" y="1221671"/>
            <a:chExt cx="5276437" cy="673723"/>
          </a:xfrm>
        </p:grpSpPr>
        <p:sp>
          <p:nvSpPr>
            <p:cNvPr id="22" name="圆角矩形 21"/>
            <p:cNvSpPr/>
            <p:nvPr>
              <p:custDataLst>
                <p:tags r:id="rId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6"/>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7"/>
            </p:custDataLst>
          </p:nvPr>
        </p:nvSpPr>
        <p:spPr>
          <a:xfrm>
            <a:off x="469345" y="91916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3.2 </a:t>
            </a:r>
            <a:r>
              <a:rPr lang="zh-CN" altLang="en-US" sz="2800" b="1" noProof="1">
                <a:ea typeface="幼圆" panose="02010509060101010101" pitchFamily="49" charset="-122"/>
                <a:sym typeface="Century Gothic" panose="020B0502020202020204" charset="0"/>
              </a:rPr>
              <a:t>放大状态</a:t>
            </a:r>
            <a:endParaRPr lang="zh-CN" altLang="en-US" sz="2800" b="1" noProof="1">
              <a:ea typeface="幼圆" panose="02010509060101010101" pitchFamily="49" charset="-122"/>
              <a:sym typeface="Century Gothic" panose="020B0502020202020204" charset="0"/>
            </a:endParaRPr>
          </a:p>
        </p:txBody>
      </p:sp>
      <p:sp>
        <p:nvSpPr>
          <p:cNvPr id="9" name="Text Box 3"/>
          <p:cNvSpPr txBox="1">
            <a:spLocks noChangeArrowheads="1"/>
          </p:cNvSpPr>
          <p:nvPr>
            <p:custDataLst>
              <p:tags r:id="rId8"/>
            </p:custDataLst>
          </p:nvPr>
        </p:nvSpPr>
        <p:spPr bwMode="auto">
          <a:xfrm>
            <a:off x="254635" y="4768850"/>
            <a:ext cx="5304155" cy="1360805"/>
          </a:xfrm>
          <a:prstGeom prst="rect">
            <a:avLst/>
          </a:prstGeom>
          <a:noFill/>
          <a:ln>
            <a:noFill/>
          </a:ln>
          <a:effectLst/>
          <a:extLst>
            <a:ext uri="{909E8E84-426E-40DD-AFC4-6F175D3DCCD1}">
              <a14:hiddenFill xmlns:a14="http://schemas.microsoft.com/office/drawing/2010/main">
                <a:solidFill>
                  <a:srgbClr val="FFFF00"/>
                </a:solidFill>
              </a14:hiddenFill>
            </a:ext>
          </a:extLst>
        </p:spPr>
        <p:txBody>
          <a:bodyPr wrap="square">
            <a:spAutoFit/>
          </a:bodyPr>
          <a:lstStyle/>
          <a:p>
            <a:pPr>
              <a:lnSpc>
                <a:spcPts val="3300"/>
              </a:lnSpc>
              <a:spcBef>
                <a:spcPct val="50000"/>
              </a:spcBef>
            </a:pPr>
            <a:r>
              <a:rPr lang="zh-CN" altLang="zh-CN" sz="2800" b="1">
                <a:solidFill>
                  <a:srgbClr val="C00000"/>
                </a:solidFill>
                <a:latin typeface="华文宋体" panose="02010600040101010101" pitchFamily="2" charset="-122"/>
                <a:ea typeface="华文宋体" panose="02010600040101010101" pitchFamily="2" charset="-122"/>
              </a:rPr>
              <a:t>要使三极管具有放大作用，必须给管子的发射结加正偏电压，集电结加反偏电压。</a:t>
            </a:r>
            <a:r>
              <a:rPr lang="zh-CN" altLang="en-US" sz="2800" b="1">
                <a:solidFill>
                  <a:srgbClr val="C00000"/>
                </a:solidFill>
                <a:latin typeface="华文宋体" panose="02010600040101010101" pitchFamily="2" charset="-122"/>
                <a:ea typeface="华文宋体" panose="02010600040101010101" pitchFamily="2" charset="-122"/>
              </a:rPr>
              <a:t>（外部条件</a:t>
            </a:r>
            <a:r>
              <a:rPr lang="zh-CN" altLang="en-US" sz="2800" b="1">
                <a:solidFill>
                  <a:srgbClr val="FF0000"/>
                </a:solidFill>
                <a:latin typeface="华文宋体" panose="02010600040101010101" pitchFamily="2" charset="-122"/>
                <a:ea typeface="华文宋体" panose="02010600040101010101" pitchFamily="2" charset="-122"/>
              </a:rPr>
              <a:t>）</a:t>
            </a:r>
            <a:endParaRPr lang="zh-CN" altLang="en-US" sz="2800" b="1">
              <a:solidFill>
                <a:srgbClr val="FF0000"/>
              </a:solidFill>
              <a:latin typeface="华文宋体" panose="02010600040101010101" pitchFamily="2" charset="-122"/>
              <a:ea typeface="华文宋体" panose="02010600040101010101" pitchFamily="2" charset="-122"/>
            </a:endParaRPr>
          </a:p>
        </p:txBody>
      </p:sp>
      <p:graphicFrame>
        <p:nvGraphicFramePr>
          <p:cNvPr id="25" name="Object 34"/>
          <p:cNvGraphicFramePr>
            <a:graphicFrameLocks noChangeAspect="1"/>
          </p:cNvGraphicFramePr>
          <p:nvPr>
            <p:custDataLst>
              <p:tags r:id="rId9"/>
            </p:custDataLst>
          </p:nvPr>
        </p:nvGraphicFramePr>
        <p:xfrm>
          <a:off x="1659255" y="1901825"/>
          <a:ext cx="2190750" cy="950595"/>
        </p:xfrm>
        <a:graphic>
          <a:graphicData uri="http://schemas.openxmlformats.org/presentationml/2006/ole">
            <mc:AlternateContent xmlns:mc="http://schemas.openxmlformats.org/markup-compatibility/2006">
              <mc:Choice xmlns:v="urn:schemas-microsoft-com:vml" Requires="v">
                <p:oleObj spid="_x0000_s1063" name="" r:id="rId10" imgW="571500" imgH="228600" progId="Equation.3">
                  <p:embed/>
                </p:oleObj>
              </mc:Choice>
              <mc:Fallback>
                <p:oleObj name="" r:id="rId10" imgW="571500" imgH="228600" progId="Equation.3">
                  <p:embed/>
                  <p:pic>
                    <p:nvPicPr>
                      <p:cNvPr id="0" name="OLE substitute image"/>
                      <p:cNvPicPr/>
                      <p:nvPr/>
                    </p:nvPicPr>
                    <p:blipFill>
                      <a:blip r:embed="rId11"/>
                      <a:stretch>
                        <a:fillRect/>
                      </a:stretch>
                    </p:blipFill>
                    <p:spPr>
                      <a:xfrm>
                        <a:off x="1659255" y="1901825"/>
                        <a:ext cx="2190750" cy="950595"/>
                      </a:xfrm>
                      <a:prstGeom prst="rect">
                        <a:avLst/>
                      </a:prstGeom>
                      <a:noFill/>
                      <a:ln w="38100">
                        <a:noFill/>
                        <a:miter/>
                      </a:ln>
                    </p:spPr>
                  </p:pic>
                </p:oleObj>
              </mc:Fallback>
            </mc:AlternateContent>
          </a:graphicData>
        </a:graphic>
      </p:graphicFrame>
      <p:graphicFrame>
        <p:nvGraphicFramePr>
          <p:cNvPr id="2" name="Object 57"/>
          <p:cNvGraphicFramePr>
            <a:graphicFrameLocks noChangeAspect="1"/>
          </p:cNvGraphicFramePr>
          <p:nvPr>
            <p:custDataLst>
              <p:tags r:id="rId12"/>
            </p:custDataLst>
          </p:nvPr>
        </p:nvGraphicFramePr>
        <p:xfrm>
          <a:off x="469265" y="3134995"/>
          <a:ext cx="1337310" cy="1021715"/>
        </p:xfrm>
        <a:graphic>
          <a:graphicData uri="http://schemas.openxmlformats.org/presentationml/2006/ole">
            <mc:AlternateContent xmlns:mc="http://schemas.openxmlformats.org/markup-compatibility/2006">
              <mc:Choice xmlns:v="urn:schemas-microsoft-com:vml" Requires="v">
                <p:oleObj spid="_x0000_s1064" name="" r:id="rId13" imgW="685800" imgH="558800" progId="Equation.3">
                  <p:embed/>
                </p:oleObj>
              </mc:Choice>
              <mc:Fallback>
                <p:oleObj name="" r:id="rId13" imgW="685800" imgH="558800" progId="Equation.3">
                  <p:embed/>
                  <p:pic>
                    <p:nvPicPr>
                      <p:cNvPr id="0" name="OLE substitute image"/>
                      <p:cNvPicPr/>
                      <p:nvPr/>
                    </p:nvPicPr>
                    <p:blipFill>
                      <a:blip r:embed="rId14"/>
                      <a:stretch>
                        <a:fillRect/>
                      </a:stretch>
                    </p:blipFill>
                    <p:spPr>
                      <a:xfrm>
                        <a:off x="469265" y="3134995"/>
                        <a:ext cx="1337310" cy="1021715"/>
                      </a:xfrm>
                      <a:prstGeom prst="rect">
                        <a:avLst/>
                      </a:prstGeom>
                      <a:noFill/>
                      <a:ln w="38100">
                        <a:noFill/>
                        <a:miter/>
                      </a:ln>
                    </p:spPr>
                  </p:pic>
                </p:oleObj>
              </mc:Fallback>
            </mc:AlternateContent>
          </a:graphicData>
        </a:graphic>
      </p:graphicFrame>
      <p:sp>
        <p:nvSpPr>
          <p:cNvPr id="4" name="文本框 3"/>
          <p:cNvSpPr txBox="1"/>
          <p:nvPr>
            <p:custDataLst>
              <p:tags r:id="rId15"/>
            </p:custDataLst>
          </p:nvPr>
        </p:nvSpPr>
        <p:spPr>
          <a:xfrm>
            <a:off x="2106295" y="3384550"/>
            <a:ext cx="6538595" cy="521970"/>
          </a:xfrm>
          <a:prstGeom prst="rect">
            <a:avLst/>
          </a:prstGeom>
          <a:noFill/>
          <a:ln w="9525">
            <a:noFill/>
          </a:ln>
        </p:spPr>
        <p:txBody>
          <a:bodyPr wrap="square">
            <a:spAutoFit/>
            <a:scene3d>
              <a:camera prst="orthographicFront"/>
              <a:lightRig rig="threePt" dir="t"/>
            </a:scene3d>
          </a:bodyPr>
          <a:lstStyle/>
          <a:p>
            <a:pPr eaLnBrk="0" hangingPunct="0"/>
            <a:r>
              <a:rPr lang="zh-CN" altLang="en-US" sz="2800" b="1" noProof="1">
                <a:solidFill>
                  <a:schemeClr val="tx2"/>
                </a:solidFill>
                <a:latin typeface="华文宋体" panose="02010600040101010101" pitchFamily="2" charset="-122"/>
                <a:ea typeface="华文宋体" panose="02010600040101010101" pitchFamily="2" charset="-122"/>
                <a:sym typeface="+mn-ea"/>
              </a:rPr>
              <a:t>一般为几十</a:t>
            </a:r>
            <a:r>
              <a:rPr lang="en-US" altLang="zh-CN" sz="2800" b="1" noProof="1">
                <a:solidFill>
                  <a:schemeClr val="tx2"/>
                </a:solidFill>
                <a:latin typeface="华文宋体" panose="02010600040101010101" pitchFamily="2" charset="-122"/>
                <a:ea typeface="华文宋体" panose="02010600040101010101" pitchFamily="2" charset="-122"/>
                <a:sym typeface="+mn-ea"/>
              </a:rPr>
              <a:t>~</a:t>
            </a:r>
            <a:r>
              <a:rPr lang="zh-CN" altLang="en-US" sz="2800" b="1" noProof="1">
                <a:solidFill>
                  <a:schemeClr val="tx2"/>
                </a:solidFill>
                <a:latin typeface="华文宋体" panose="02010600040101010101" pitchFamily="2" charset="-122"/>
                <a:ea typeface="华文宋体" panose="02010600040101010101" pitchFamily="2" charset="-122"/>
                <a:sym typeface="+mn-ea"/>
              </a:rPr>
              <a:t>几百</a:t>
            </a:r>
            <a:endParaRPr lang="zh-CN" altLang="en-US" sz="2800" b="1" noProof="1">
              <a:solidFill>
                <a:schemeClr val="tx2"/>
              </a:solidFill>
              <a:latin typeface="华文宋体" panose="02010600040101010101" pitchFamily="2" charset="-122"/>
              <a:ea typeface="华文宋体"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4"/>
            </p:custDataLst>
          </p:nvPr>
        </p:nvSpPr>
        <p:spPr>
          <a:xfrm>
            <a:off x="5845255" y="152368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3.3 </a:t>
            </a:r>
            <a:r>
              <a:rPr lang="zh-CN" altLang="en-US" sz="2800" b="1" noProof="1">
                <a:ea typeface="幼圆" panose="02010509060101010101" pitchFamily="49" charset="-122"/>
                <a:sym typeface="Century Gothic" panose="020B0502020202020204" charset="0"/>
              </a:rPr>
              <a:t>饱和状态</a:t>
            </a:r>
            <a:endParaRPr lang="zh-CN" altLang="en-US" sz="2800" b="1" noProof="1">
              <a:ea typeface="幼圆" panose="02010509060101010101" pitchFamily="49" charset="-122"/>
              <a:sym typeface="Century Gothic" panose="020B0502020202020204" charset="0"/>
            </a:endParaRPr>
          </a:p>
        </p:txBody>
      </p:sp>
      <p:pic>
        <p:nvPicPr>
          <p:cNvPr id="10" name="Picture 46" descr="01d17"/>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l="51874" t="2205"/>
          <a:stretch>
            <a:fillRect/>
          </a:stretch>
        </p:blipFill>
        <p:spPr bwMode="auto">
          <a:xfrm>
            <a:off x="789305" y="1523365"/>
            <a:ext cx="4331335"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custDataLst>
              <p:tags r:id="rId7"/>
            </p:custDataLst>
          </p:nvPr>
        </p:nvSpPr>
        <p:spPr>
          <a:xfrm>
            <a:off x="5845175" y="4300855"/>
            <a:ext cx="5683250" cy="506730"/>
          </a:xfrm>
          <a:prstGeom prst="rect">
            <a:avLst/>
          </a:prstGeom>
          <a:noFill/>
          <a:ln>
            <a:noFill/>
          </a:ln>
        </p:spPr>
        <p:txBody>
          <a:bodyPr wrap="square">
            <a:spAutoFit/>
          </a:bodyPr>
          <a:lstStyle/>
          <a:p>
            <a:pPr algn="ctr"/>
            <a:r>
              <a:rPr lang="zh-CN" altLang="en-US"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条件：发射结正偏、集电结正偏</a:t>
            </a:r>
            <a:endParaRPr lang="zh-CN" altLang="en-US" sz="2700" b="1" noProof="1">
              <a:solidFill>
                <a:schemeClr val="tx2"/>
              </a:solidFill>
              <a:effectLst>
                <a:outerShdw blurRad="38100" dist="25400" dir="5400000" algn="ctr" rotWithShape="0">
                  <a:srgbClr val="6E747A">
                    <a:alpha val="43000"/>
                  </a:srgbClr>
                </a:outerShdw>
              </a:effectLst>
              <a:ea typeface="幼圆" panose="02010509060101010101" pitchFamily="49" charset="-122"/>
            </a:endParaRPr>
          </a:p>
        </p:txBody>
      </p:sp>
      <p:sp>
        <p:nvSpPr>
          <p:cNvPr id="7" name="矩形 6"/>
          <p:cNvSpPr/>
          <p:nvPr>
            <p:custDataLst>
              <p:tags r:id="rId8"/>
            </p:custDataLst>
          </p:nvPr>
        </p:nvSpPr>
        <p:spPr>
          <a:xfrm>
            <a:off x="5446395" y="2962910"/>
            <a:ext cx="6852920" cy="922020"/>
          </a:xfrm>
          <a:prstGeom prst="rect">
            <a:avLst/>
          </a:prstGeom>
          <a:noFill/>
          <a:ln>
            <a:noFill/>
          </a:ln>
        </p:spPr>
        <p:txBody>
          <a:bodyPr wrap="square">
            <a:spAutoFit/>
          </a:bodyPr>
          <a:lstStyle/>
          <a:p>
            <a:pPr algn="ctr"/>
            <a:r>
              <a:rPr lang="zh-CN" altLang="en-US"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现象：</a:t>
            </a:r>
            <a:r>
              <a:rPr lang="en-US" altLang="zh-CN"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Ic</a:t>
            </a:r>
            <a:r>
              <a:rPr lang="zh-CN" altLang="en-US"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基本不变，不随着</a:t>
            </a:r>
            <a:r>
              <a:rPr lang="en-US" altLang="zh-CN"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Ib</a:t>
            </a:r>
            <a:r>
              <a:rPr lang="zh-CN" altLang="en-US" sz="2700" b="1" noProof="1">
                <a:solidFill>
                  <a:schemeClr val="tx2"/>
                </a:solidFill>
                <a:effectLst>
                  <a:outerShdw blurRad="38100" dist="25400" dir="5400000" algn="ctr" rotWithShape="0">
                    <a:srgbClr val="6E747A">
                      <a:alpha val="43000"/>
                    </a:srgbClr>
                  </a:outerShdw>
                </a:effectLst>
                <a:ea typeface="幼圆" panose="02010509060101010101" pitchFamily="49" charset="-122"/>
              </a:rPr>
              <a:t>的变大而变</a:t>
            </a:r>
            <a:r>
              <a:rPr lang="zh-CN" altLang="en-US" sz="2700" b="1" noProof="1" smtClean="0">
                <a:solidFill>
                  <a:schemeClr val="tx2"/>
                </a:solidFill>
                <a:effectLst>
                  <a:outerShdw blurRad="38100" dist="25400" dir="5400000" algn="ctr" rotWithShape="0">
                    <a:srgbClr val="6E747A">
                      <a:alpha val="43000"/>
                    </a:srgbClr>
                  </a:outerShdw>
                </a:effectLst>
                <a:ea typeface="幼圆" panose="02010509060101010101" pitchFamily="49" charset="-122"/>
              </a:rPr>
              <a:t>大</a:t>
            </a:r>
            <a:endParaRPr lang="en-US" altLang="zh-CN" sz="2700" b="1" noProof="1" smtClean="0">
              <a:solidFill>
                <a:schemeClr val="tx2"/>
              </a:solidFill>
              <a:effectLst>
                <a:outerShdw blurRad="38100" dist="25400" dir="5400000" algn="ctr" rotWithShape="0">
                  <a:srgbClr val="6E747A">
                    <a:alpha val="43000"/>
                  </a:srgbClr>
                </a:outerShdw>
              </a:effectLst>
              <a:ea typeface="幼圆" panose="02010509060101010101" pitchFamily="49" charset="-122"/>
            </a:endParaRPr>
          </a:p>
          <a:p>
            <a:pPr algn="ctr"/>
            <a:r>
              <a:rPr lang="en-US" altLang="zh-CN" sz="2700" b="1" noProof="1" smtClean="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I</a:t>
            </a:r>
            <a:r>
              <a:rPr lang="en-US" altLang="zh-CN" sz="2700" b="1" baseline="-25000" noProof="1" smtClean="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c</a:t>
            </a:r>
            <a:r>
              <a:rPr lang="en-US" altLang="zh-CN" sz="2700" b="1" noProof="1" smtClean="0">
                <a:solidFill>
                  <a:schemeClr val="tx2"/>
                </a:solidFill>
                <a:effectLst>
                  <a:outerShdw blurRad="38100" dist="25400" dir="5400000" algn="ctr" rotWithShape="0">
                    <a:srgbClr val="6E747A">
                      <a:alpha val="43000"/>
                    </a:srgbClr>
                  </a:outerShdw>
                </a:effectLst>
                <a:ea typeface="幼圆" panose="02010509060101010101" pitchFamily="49" charset="-122"/>
              </a:rPr>
              <a:t>&lt;</a:t>
            </a:r>
            <a:r>
              <a:rPr lang="el-GR" altLang="zh-CN" sz="2700" b="1" noProof="1" smtClean="0">
                <a:solidFill>
                  <a:schemeClr val="tx2"/>
                </a:solidFill>
                <a:effectLst>
                  <a:outerShdw blurRad="38100" dist="25400" dir="5400000" algn="ctr" rotWithShape="0">
                    <a:srgbClr val="6E747A">
                      <a:alpha val="43000"/>
                    </a:srgbClr>
                  </a:outerShdw>
                </a:effectLst>
                <a:ea typeface="幼圆" panose="02010509060101010101" pitchFamily="49" charset="-122"/>
              </a:rPr>
              <a:t>β</a:t>
            </a:r>
            <a:r>
              <a:rPr lang="en-US" altLang="zh-CN" sz="2700" b="1" noProof="1" smtClean="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I</a:t>
            </a:r>
            <a:r>
              <a:rPr lang="en-US" altLang="zh-CN" sz="2700" b="1" baseline="-25000" noProof="1" smtClean="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2700" b="1" noProof="1" smtClean="0">
              <a:solidFill>
                <a:schemeClr val="tx2"/>
              </a:solidFill>
              <a:effectLst>
                <a:outerShdw blurRad="38100" dist="25400" dir="5400000" algn="ctr" rotWithShape="0">
                  <a:srgbClr val="6E747A">
                    <a:alpha val="43000"/>
                  </a:srgbClr>
                </a:outerShdw>
              </a:effectLst>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graphicFrame>
        <p:nvGraphicFramePr>
          <p:cNvPr id="3" name="表格 2"/>
          <p:cNvGraphicFramePr>
            <a:graphicFrameLocks noGrp="1"/>
          </p:cNvGraphicFramePr>
          <p:nvPr>
            <p:custDataLst>
              <p:tags r:id="rId4"/>
            </p:custDataLst>
          </p:nvPr>
        </p:nvGraphicFramePr>
        <p:xfrm>
          <a:off x="7938" y="798356"/>
          <a:ext cx="12153900" cy="5996305"/>
        </p:xfrm>
        <a:graphic>
          <a:graphicData uri="http://schemas.openxmlformats.org/drawingml/2006/table">
            <a:tbl>
              <a:tblPr firstRow="1" bandRow="1">
                <a:tableStyleId>{F5AB1C69-6EDB-4FF4-983F-18BD219EF322}</a:tableStyleId>
              </a:tblPr>
              <a:tblGrid>
                <a:gridCol w="2430780"/>
                <a:gridCol w="2430780"/>
                <a:gridCol w="1117600"/>
                <a:gridCol w="3271520"/>
                <a:gridCol w="2903220"/>
              </a:tblGrid>
              <a:tr h="856615">
                <a:tc>
                  <a:txBody>
                    <a:bodyPr wrap="square"/>
                    <a:lstStyle/>
                    <a:p>
                      <a:pPr algn="ctr">
                        <a:buNone/>
                      </a:pPr>
                      <a:r>
                        <a:rPr lang="zh-CN" altLang="en-US" sz="2800" b="1" smtClean="0">
                          <a:latin typeface="幼圆" panose="02010509060101010101" pitchFamily="49" charset="-122"/>
                          <a:ea typeface="幼圆" panose="02010509060101010101" pitchFamily="49" charset="-122"/>
                        </a:rPr>
                        <a:t>工作状态</a:t>
                      </a:r>
                      <a:endParaRPr lang="zh-CN" altLang="en-US" sz="2800" b="1" smtClean="0">
                        <a:latin typeface="幼圆" panose="02010509060101010101" pitchFamily="49" charset="-122"/>
                        <a:ea typeface="幼圆" panose="02010509060101010101" pitchFamily="49" charset="-122"/>
                      </a:endParaRPr>
                    </a:p>
                  </a:txBody>
                  <a:tcPr marL="68580" marR="68580" marT="34292" marB="34292" vert="horz" anchor="ctr"/>
                </a:tc>
                <a:tc gridSpan="2">
                  <a:txBody>
                    <a:bodyPr wrap="square"/>
                    <a:lstStyle/>
                    <a:p>
                      <a:pPr algn="ctr">
                        <a:buNone/>
                      </a:pPr>
                      <a:r>
                        <a:rPr lang="zh-CN" altLang="en-US" sz="2800" b="1">
                          <a:latin typeface="幼圆" panose="02010509060101010101" pitchFamily="49" charset="-122"/>
                          <a:ea typeface="幼圆" panose="02010509060101010101" pitchFamily="49" charset="-122"/>
                        </a:rPr>
                        <a:t>条件</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hMerge="1">
                  <a:tcPr anchor="ctr"/>
                </a:tc>
                <a:tc>
                  <a:txBody>
                    <a:bodyPr wrap="square"/>
                    <a:lstStyle/>
                    <a:p>
                      <a:pPr algn="ctr">
                        <a:buNone/>
                      </a:pPr>
                      <a:r>
                        <a:rPr lang="en-US" altLang="zh-CN" sz="2800" b="1">
                          <a:latin typeface="幼圆" panose="02010509060101010101" pitchFamily="49" charset="-122"/>
                          <a:ea typeface="幼圆" panose="02010509060101010101" pitchFamily="49" charset="-122"/>
                          <a:cs typeface="幼圆" panose="02010509060101010101" pitchFamily="49" charset="-122"/>
                        </a:rPr>
                        <a:t>NPN</a:t>
                      </a:r>
                      <a:r>
                        <a:rPr lang="zh-CN" altLang="en-US" sz="2800" b="1">
                          <a:latin typeface="幼圆" panose="02010509060101010101" pitchFamily="49" charset="-122"/>
                          <a:ea typeface="幼圆" panose="02010509060101010101" pitchFamily="49" charset="-122"/>
                          <a:cs typeface="幼圆" panose="02010509060101010101" pitchFamily="49" charset="-122"/>
                        </a:rPr>
                        <a:t>型</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2" marB="34292" vert="horz" anchor="ctr"/>
                </a:tc>
                <a:tc>
                  <a:txBody>
                    <a:bodyPr wrap="square"/>
                    <a:lstStyle/>
                    <a:p>
                      <a:pPr algn="ctr">
                        <a:buNone/>
                      </a:pPr>
                      <a:r>
                        <a:rPr lang="en-US" altLang="zh-CN" sz="2800" b="1">
                          <a:latin typeface="幼圆" panose="02010509060101010101" pitchFamily="49" charset="-122"/>
                          <a:ea typeface="幼圆" panose="02010509060101010101" pitchFamily="49" charset="-122"/>
                          <a:cs typeface="幼圆" panose="02010509060101010101" pitchFamily="49" charset="-122"/>
                        </a:rPr>
                        <a:t>PNP</a:t>
                      </a:r>
                      <a:r>
                        <a:rPr lang="zh-CN" altLang="en-US" sz="2800" b="1">
                          <a:latin typeface="幼圆" panose="02010509060101010101" pitchFamily="49" charset="-122"/>
                          <a:ea typeface="幼圆" panose="02010509060101010101" pitchFamily="49" charset="-122"/>
                          <a:cs typeface="幼圆" panose="02010509060101010101" pitchFamily="49" charset="-122"/>
                        </a:rPr>
                        <a:t>型</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2" marB="34292" vert="horz" anchor="ctr"/>
                </a:tc>
              </a:tr>
              <a:tr h="856615">
                <a:tc rowSpan="2">
                  <a:txBody>
                    <a:bodyPr wrap="square"/>
                    <a:lstStyle/>
                    <a:p>
                      <a:pPr algn="ctr">
                        <a:buNone/>
                      </a:pPr>
                      <a:r>
                        <a:rPr lang="zh-CN" altLang="en-US" sz="2800" b="1">
                          <a:latin typeface="幼圆" panose="02010509060101010101" pitchFamily="49" charset="-122"/>
                          <a:ea typeface="幼圆" panose="02010509060101010101" pitchFamily="49" charset="-122"/>
                        </a:rPr>
                        <a:t>饱和状态</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zh-CN" altLang="en-US" sz="2800" b="1">
                          <a:latin typeface="幼圆" panose="02010509060101010101" pitchFamily="49" charset="-122"/>
                          <a:ea typeface="幼圆" panose="02010509060101010101" pitchFamily="49" charset="-122"/>
                        </a:rPr>
                        <a:t>发射结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rowSpan="2">
                  <a:txBody>
                    <a:bodyPr wrap="square"/>
                    <a:lstStyle/>
                    <a:p>
                      <a:pPr algn="ctr">
                        <a:buNone/>
                      </a:pPr>
                      <a:r>
                        <a:rPr lang="zh-CN" altLang="en-US" sz="2800" b="1">
                          <a:latin typeface="幼圆" panose="02010509060101010101" pitchFamily="49" charset="-122"/>
                          <a:ea typeface="幼圆" panose="02010509060101010101" pitchFamily="49" charset="-122"/>
                        </a:rPr>
                        <a:t>正</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en-US" altLang="zh-CN" sz="2800" b="1">
                          <a:latin typeface="幼圆" panose="02010509060101010101" pitchFamily="49" charset="-122"/>
                          <a:ea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rPr>
                        <a:t>b</a:t>
                      </a:r>
                      <a:r>
                        <a:rPr lang="en-US" altLang="zh-CN" sz="2800" b="1">
                          <a:latin typeface="幼圆" panose="02010509060101010101" pitchFamily="49" charset="-122"/>
                          <a:ea typeface="幼圆" panose="02010509060101010101" pitchFamily="49" charset="-122"/>
                        </a:rPr>
                        <a:t>&gt;V</a:t>
                      </a:r>
                      <a:r>
                        <a:rPr lang="en-US" altLang="zh-CN" sz="2800" b="1" baseline="-25000">
                          <a:latin typeface="幼圆" panose="02010509060101010101" pitchFamily="49" charset="-122"/>
                          <a:ea typeface="幼圆" panose="02010509060101010101" pitchFamily="49" charset="-122"/>
                        </a:rPr>
                        <a:t>e</a:t>
                      </a:r>
                      <a:r>
                        <a:rPr lang="en-US" altLang="zh-CN" sz="2800" b="1">
                          <a:latin typeface="幼圆" panose="02010509060101010101" pitchFamily="49" charset="-122"/>
                          <a:ea typeface="幼圆" panose="02010509060101010101" pitchFamily="49" charset="-122"/>
                        </a:rPr>
                        <a:t>  V</a:t>
                      </a:r>
                      <a:r>
                        <a:rPr lang="en-US" altLang="zh-CN" sz="2800" b="1" baseline="-25000">
                          <a:latin typeface="幼圆" panose="02010509060101010101" pitchFamily="49" charset="-122"/>
                          <a:ea typeface="幼圆" panose="02010509060101010101" pitchFamily="49" charset="-122"/>
                        </a:rPr>
                        <a:t>b</a:t>
                      </a:r>
                      <a:r>
                        <a:rPr lang="en-US" altLang="zh-CN" sz="2800" b="1">
                          <a:latin typeface="幼圆" panose="02010509060101010101" pitchFamily="49" charset="-122"/>
                          <a:ea typeface="幼圆" panose="02010509060101010101" pitchFamily="49" charset="-122"/>
                        </a:rPr>
                        <a:t>&gt;V</a:t>
                      </a:r>
                      <a:r>
                        <a:rPr lang="en-US" altLang="zh-CN" sz="2800" b="1" baseline="-25000">
                          <a:latin typeface="幼圆" panose="02010509060101010101" pitchFamily="49" charset="-122"/>
                          <a:ea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r>
              <a:tr h="856615">
                <a:tc vMerge="1">
                  <a:tcPr anchor="ctr"/>
                </a:tc>
                <a:tc>
                  <a:txBody>
                    <a:bodyPr wrap="square"/>
                    <a:lstStyle/>
                    <a:p>
                      <a:pPr algn="ctr">
                        <a:buNone/>
                      </a:pPr>
                      <a:r>
                        <a:rPr lang="zh-CN" altLang="en-US" sz="2800" b="1">
                          <a:latin typeface="幼圆" panose="02010509060101010101" pitchFamily="49" charset="-122"/>
                          <a:ea typeface="幼圆" panose="02010509060101010101" pitchFamily="49" charset="-122"/>
                        </a:rPr>
                        <a:t>集电结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vMerge="1">
                  <a:tcPr anchor="ctr"/>
                </a:tc>
                <a:tc>
                  <a:txBody>
                    <a:bodyPr wrap="square"/>
                    <a:lstStyle/>
                    <a:p>
                      <a:pPr algn="ct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=0.7V(Si)</a:t>
                      </a:r>
                      <a:endParaRPr lang="en-US" altLang="zh-CN"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r>
              <a:tr h="856615">
                <a:tc rowSpan="2">
                  <a:txBody>
                    <a:bodyPr wrap="square"/>
                    <a:lstStyle/>
                    <a:p>
                      <a:pPr algn="ctr">
                        <a:buNone/>
                      </a:pPr>
                      <a:r>
                        <a:rPr lang="zh-CN" altLang="en-US" sz="2800" b="1">
                          <a:latin typeface="幼圆" panose="02010509060101010101" pitchFamily="49" charset="-122"/>
                          <a:ea typeface="幼圆" panose="02010509060101010101" pitchFamily="49" charset="-122"/>
                        </a:rPr>
                        <a:t>放大状态</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zh-CN" altLang="en-US" sz="2800" b="1">
                          <a:latin typeface="幼圆" panose="02010509060101010101" pitchFamily="49" charset="-122"/>
                          <a:ea typeface="幼圆" panose="02010509060101010101" pitchFamily="49" charset="-122"/>
                        </a:rPr>
                        <a:t>发射结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zh-CN" altLang="en-US" sz="2800" b="1">
                          <a:latin typeface="幼圆" panose="02010509060101010101" pitchFamily="49" charset="-122"/>
                          <a:ea typeface="幼圆" panose="02010509060101010101" pitchFamily="49" charset="-122"/>
                        </a:rPr>
                        <a:t>正</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rowSpan="2">
                  <a:txBody>
                    <a:bodyPr wrap="square"/>
                    <a:lstStyle/>
                    <a:p>
                      <a:pPr algn="ctr">
                        <a:buNone/>
                      </a:pPr>
                      <a:r>
                        <a:rPr lang="en-US" altLang="zh-CN" sz="2800" b="1">
                          <a:latin typeface="幼圆" panose="02010509060101010101" pitchFamily="49" charset="-122"/>
                          <a:ea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rPr>
                        <a:t>c</a:t>
                      </a:r>
                      <a:r>
                        <a:rPr lang="en-US" altLang="zh-CN" sz="2800" b="1">
                          <a:latin typeface="幼圆" panose="02010509060101010101" pitchFamily="49" charset="-122"/>
                          <a:ea typeface="幼圆" panose="02010509060101010101" pitchFamily="49" charset="-122"/>
                        </a:rPr>
                        <a:t>&gt;V</a:t>
                      </a:r>
                      <a:r>
                        <a:rPr lang="en-US" altLang="zh-CN" sz="2800" b="1" baseline="-25000">
                          <a:latin typeface="幼圆" panose="02010509060101010101" pitchFamily="49" charset="-122"/>
                          <a:ea typeface="幼圆" panose="02010509060101010101" pitchFamily="49" charset="-122"/>
                        </a:rPr>
                        <a:t>b</a:t>
                      </a:r>
                      <a:r>
                        <a:rPr lang="en-US" altLang="zh-CN" sz="2800" b="1">
                          <a:latin typeface="幼圆" panose="02010509060101010101" pitchFamily="49" charset="-122"/>
                          <a:ea typeface="幼圆" panose="02010509060101010101" pitchFamily="49" charset="-122"/>
                        </a:rPr>
                        <a:t>&gt;V</a:t>
                      </a:r>
                      <a:r>
                        <a:rPr lang="en-US" altLang="zh-CN" sz="2800" b="1" baseline="-25000">
                          <a:latin typeface="幼圆" panose="02010509060101010101" pitchFamily="49" charset="-122"/>
                          <a:ea typeface="幼圆" panose="02010509060101010101" pitchFamily="49" charset="-122"/>
                        </a:rPr>
                        <a:t>e</a:t>
                      </a:r>
                      <a:endParaRPr lang="en-US" altLang="zh-CN" sz="2800" b="1" baseline="-25000">
                        <a:latin typeface="幼圆" panose="02010509060101010101" pitchFamily="49" charset="-122"/>
                        <a:ea typeface="幼圆" panose="02010509060101010101" pitchFamily="49" charset="-122"/>
                      </a:endParaRPr>
                    </a:p>
                  </a:txBody>
                  <a:tcPr marL="68580" marR="68580" marT="34292" marB="34292" vert="horz" anchor="ctr"/>
                </a:tc>
                <a:tc rowSpan="2">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r>
              <a:tr h="856615">
                <a:tc vMerge="1">
                  <a:tcPr anchor="ctr"/>
                </a:tc>
                <a:tc>
                  <a:txBody>
                    <a:bodyPr wrap="square"/>
                    <a:lstStyle/>
                    <a:p>
                      <a:pPr algn="ctr">
                        <a:buNone/>
                      </a:pPr>
                      <a:r>
                        <a:rPr lang="zh-CN" altLang="en-US" sz="2800" b="1">
                          <a:latin typeface="幼圆" panose="02010509060101010101" pitchFamily="49" charset="-122"/>
                          <a:ea typeface="幼圆" panose="02010509060101010101" pitchFamily="49" charset="-122"/>
                        </a:rPr>
                        <a:t>集电结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zh-CN" altLang="en-US" sz="2800" b="1">
                          <a:latin typeface="幼圆" panose="02010509060101010101" pitchFamily="49" charset="-122"/>
                          <a:ea typeface="幼圆" panose="02010509060101010101" pitchFamily="49" charset="-122"/>
                        </a:rPr>
                        <a:t>反</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vMerge="1">
                  <a:tcPr anchor="ctr"/>
                </a:tc>
                <a:tc vMerge="1">
                  <a:tcPr marL="68580" marR="68580" marT="34292" marB="34292" anchor="ctr"/>
                </a:tc>
              </a:tr>
              <a:tr h="856615">
                <a:tc rowSpan="2">
                  <a:txBody>
                    <a:bodyPr wrap="square"/>
                    <a:lstStyle/>
                    <a:p>
                      <a:pPr algn="ctr">
                        <a:buNone/>
                      </a:pPr>
                      <a:r>
                        <a:rPr lang="zh-CN" altLang="en-US" sz="2800" b="1">
                          <a:latin typeface="幼圆" panose="02010509060101010101" pitchFamily="49" charset="-122"/>
                          <a:ea typeface="幼圆" panose="02010509060101010101" pitchFamily="49" charset="-122"/>
                        </a:rPr>
                        <a:t>截止状态</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zh-CN" altLang="en-US" sz="2800" b="1">
                          <a:latin typeface="幼圆" panose="02010509060101010101" pitchFamily="49" charset="-122"/>
                          <a:ea typeface="幼圆" panose="02010509060101010101" pitchFamily="49" charset="-122"/>
                        </a:rPr>
                        <a:t>发射结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en-US" altLang="zh-CN" sz="2800" b="1" err="1" smtClean="0">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err="1" smtClean="0">
                          <a:latin typeface="幼圆" panose="02010509060101010101" pitchFamily="49" charset="-122"/>
                          <a:ea typeface="幼圆" panose="02010509060101010101" pitchFamily="49" charset="-122"/>
                          <a:cs typeface="幼圆" panose="02010509060101010101" pitchFamily="49" charset="-122"/>
                        </a:rPr>
                        <a:t>be</a:t>
                      </a:r>
                      <a:r>
                        <a:rPr lang="en-US" altLang="zh-CN" sz="2800" b="1" smtClean="0">
                          <a:latin typeface="幼圆" panose="02010509060101010101" pitchFamily="49" charset="-122"/>
                          <a:ea typeface="幼圆" panose="02010509060101010101" pitchFamily="49" charset="-122"/>
                          <a:cs typeface="幼圆" panose="02010509060101010101" pitchFamily="49" charset="-122"/>
                        </a:rPr>
                        <a:t>&lt;0.7V</a:t>
                      </a:r>
                      <a:r>
                        <a:rPr lang="zh-CN" altLang="en-US" sz="2800" b="1" smtClean="0">
                          <a:latin typeface="幼圆" panose="02010509060101010101" pitchFamily="49" charset="-122"/>
                          <a:ea typeface="幼圆" panose="02010509060101010101" pitchFamily="49" charset="-122"/>
                          <a:cs typeface="幼圆" panose="02010509060101010101" pitchFamily="49" charset="-122"/>
                        </a:rPr>
                        <a:t>（</a:t>
                      </a:r>
                      <a:r>
                        <a:rPr lang="en-US" altLang="zh-CN" sz="2800" b="1" smtClean="0">
                          <a:latin typeface="幼圆" panose="02010509060101010101" pitchFamily="49" charset="-122"/>
                          <a:ea typeface="幼圆" panose="02010509060101010101" pitchFamily="49" charset="-122"/>
                          <a:cs typeface="幼圆" panose="02010509060101010101" pitchFamily="49" charset="-122"/>
                        </a:rPr>
                        <a:t>Si</a:t>
                      </a:r>
                      <a:r>
                        <a:rPr lang="zh-CN" altLang="en-US" sz="2800" b="1" smtClean="0">
                          <a:latin typeface="幼圆" panose="02010509060101010101" pitchFamily="49" charset="-122"/>
                          <a:ea typeface="幼圆" panose="02010509060101010101" pitchFamily="49" charset="-122"/>
                          <a:cs typeface="幼圆" panose="02010509060101010101" pitchFamily="49" charset="-122"/>
                        </a:rPr>
                        <a:t>）</a:t>
                      </a:r>
                      <a:endParaRPr lang="zh-CN" altLang="en-US" sz="2800" b="1" smtClean="0">
                        <a:latin typeface="幼圆" panose="02010509060101010101" pitchFamily="49" charset="-122"/>
                        <a:ea typeface="幼圆" panose="02010509060101010101" pitchFamily="49" charset="-122"/>
                        <a:cs typeface="幼圆" panose="02010509060101010101" pitchFamily="49" charset="-122"/>
                      </a:endParaRPr>
                    </a:p>
                  </a:txBody>
                  <a:tcPr marL="68580" marR="68580" marT="34292" marB="34292" vert="horz" anchor="ctr"/>
                </a:tc>
                <a:tc>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r>
              <a:tr h="856615">
                <a:tc vMerge="1">
                  <a:tcPr anchor="ctr"/>
                </a:tc>
                <a:tc>
                  <a:txBody>
                    <a:bodyPr wrap="square"/>
                    <a:lstStyle/>
                    <a:p>
                      <a:pPr algn="ctr">
                        <a:buNone/>
                      </a:pPr>
                      <a:r>
                        <a:rPr lang="zh-CN" altLang="en-US" sz="2800" b="1">
                          <a:latin typeface="幼圆" panose="02010509060101010101" pitchFamily="49" charset="-122"/>
                          <a:ea typeface="幼圆" panose="02010509060101010101" pitchFamily="49" charset="-122"/>
                        </a:rPr>
                        <a:t>集电结</a:t>
                      </a: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CN" altLang="en-US" sz="2800" b="1" smtClean="0">
                          <a:latin typeface="幼圆" panose="02010509060101010101" pitchFamily="49" charset="-122"/>
                          <a:ea typeface="幼圆" panose="02010509060101010101" pitchFamily="49" charset="-122"/>
                        </a:rPr>
                        <a:t>反</a:t>
                      </a:r>
                      <a:endParaRPr lang="zh-CN" altLang="en-US" sz="2800" b="1" smtClean="0">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r>
                        <a:rPr lang="en-US" altLang="zh-CN" sz="2800" b="1">
                          <a:latin typeface="幼圆" panose="02010509060101010101" pitchFamily="49" charset="-122"/>
                          <a:ea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rPr>
                        <a:t>b</a:t>
                      </a:r>
                      <a:r>
                        <a:rPr lang="en-US" altLang="zh-CN" sz="2800" b="1">
                          <a:latin typeface="幼圆" panose="02010509060101010101" pitchFamily="49" charset="-122"/>
                          <a:ea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endParaRPr>
                    </a:p>
                  </a:txBody>
                  <a:tcPr marL="68580" marR="68580" marT="34292" marB="34292" vert="horz" anchor="ctr"/>
                </a:tc>
                <a:tc>
                  <a:txBody>
                    <a:bodyPr wrap="square"/>
                    <a:lstStyle/>
                    <a:p>
                      <a:pPr algn="ctr">
                        <a:buNone/>
                      </a:pPr>
                      <a:endParaRPr lang="zh-CN" altLang="en-US" sz="2800" b="1">
                        <a:latin typeface="幼圆" panose="02010509060101010101" pitchFamily="49" charset="-122"/>
                        <a:ea typeface="幼圆" panose="02010509060101010101" pitchFamily="49" charset="-122"/>
                      </a:endParaRPr>
                    </a:p>
                  </a:txBody>
                  <a:tcPr marL="68580" marR="68580" marT="34292" marB="34292" vert="horz" anchor="ctr"/>
                </a:tc>
              </a:tr>
            </a:tbl>
          </a:graphicData>
        </a:graphic>
      </p:graphicFrame>
      <p:sp>
        <p:nvSpPr>
          <p:cNvPr id="4" name="文本框 3"/>
          <p:cNvSpPr txBox="1"/>
          <p:nvPr>
            <p:custDataLst>
              <p:tags r:id="rId5"/>
            </p:custDataLst>
          </p:nvPr>
        </p:nvSpPr>
        <p:spPr>
          <a:xfrm>
            <a:off x="9505633" y="1910715"/>
            <a:ext cx="2372995" cy="521970"/>
          </a:xfrm>
          <a:prstGeom prst="rect">
            <a:avLst/>
          </a:prstGeom>
          <a:noFill/>
        </p:spPr>
        <p:txBody>
          <a:bodyPr wrap="none" rtlCol="0" anchor="t">
            <a:spAutoFit/>
          </a:bodyPr>
          <a:lstStyle/>
          <a:p>
            <a:pPr algn="ctr">
              <a:buNone/>
            </a:pPr>
            <a:r>
              <a:rPr lang="en-US" altLang="zh-CN" sz="2800">
                <a:latin typeface="Times New Roman" panose="02020603050405020304" pitchFamily="18" charset="0"/>
                <a:sym typeface="+mn-ea"/>
              </a:rPr>
              <a:t>V</a:t>
            </a:r>
            <a:r>
              <a:rPr lang="en-US" altLang="zh-CN" sz="2800" baseline="-25000">
                <a:latin typeface="Times New Roman" panose="02020603050405020304" pitchFamily="18" charset="0"/>
                <a:sym typeface="+mn-ea"/>
              </a:rPr>
              <a:t>b</a:t>
            </a:r>
            <a:r>
              <a:rPr lang="en-US" altLang="zh-CN" sz="2800">
                <a:latin typeface="Times New Roman" panose="02020603050405020304" pitchFamily="18" charset="0"/>
                <a:sym typeface="+mn-ea"/>
              </a:rPr>
              <a:t>&lt;V</a:t>
            </a:r>
            <a:r>
              <a:rPr lang="en-US" altLang="zh-CN" sz="2800" baseline="-25000">
                <a:latin typeface="Times New Roman" panose="02020603050405020304" pitchFamily="18" charset="0"/>
                <a:sym typeface="+mn-ea"/>
              </a:rPr>
              <a:t>e</a:t>
            </a:r>
            <a:r>
              <a:rPr lang="en-US" altLang="zh-CN" sz="2800">
                <a:latin typeface="Times New Roman" panose="02020603050405020304" pitchFamily="18" charset="0"/>
                <a:sym typeface="+mn-ea"/>
              </a:rPr>
              <a:t>  V</a:t>
            </a:r>
            <a:r>
              <a:rPr lang="en-US" altLang="zh-CN" sz="2800" baseline="-25000">
                <a:latin typeface="Times New Roman" panose="02020603050405020304" pitchFamily="18" charset="0"/>
                <a:sym typeface="+mn-ea"/>
              </a:rPr>
              <a:t>b</a:t>
            </a:r>
            <a:r>
              <a:rPr lang="en-US" altLang="zh-CN" sz="2800">
                <a:latin typeface="宋体" panose="02010600030101010101" pitchFamily="2" charset="-122"/>
                <a:ea typeface="宋体" panose="02010600030101010101" pitchFamily="2" charset="-122"/>
                <a:sym typeface="+mn-ea"/>
              </a:rPr>
              <a:t>≦</a:t>
            </a:r>
            <a:r>
              <a:rPr lang="en-US" altLang="zh-CN" sz="2800">
                <a:latin typeface="Times New Roman" panose="02020603050405020304" pitchFamily="18" charset="0"/>
                <a:sym typeface="+mn-ea"/>
              </a:rPr>
              <a:t>V</a:t>
            </a:r>
            <a:r>
              <a:rPr lang="en-US" altLang="zh-CN" sz="2800" baseline="-25000">
                <a:latin typeface="Times New Roman" panose="02020603050405020304" pitchFamily="18" charset="0"/>
                <a:sym typeface="+mn-ea"/>
              </a:rPr>
              <a:t>c</a:t>
            </a:r>
            <a:endParaRPr lang="en-US" altLang="zh-CN" sz="2800" baseline="-25000">
              <a:latin typeface="Times New Roman" panose="02020603050405020304" pitchFamily="18" charset="0"/>
              <a:sym typeface="+mn-ea"/>
            </a:endParaRPr>
          </a:p>
        </p:txBody>
      </p:sp>
      <p:sp>
        <p:nvSpPr>
          <p:cNvPr id="5" name="文本框 4"/>
          <p:cNvSpPr txBox="1"/>
          <p:nvPr>
            <p:custDataLst>
              <p:tags r:id="rId6"/>
            </p:custDataLst>
          </p:nvPr>
        </p:nvSpPr>
        <p:spPr>
          <a:xfrm>
            <a:off x="9707880" y="2773680"/>
            <a:ext cx="2092325" cy="521970"/>
          </a:xfrm>
          <a:prstGeom prst="rect">
            <a:avLst/>
          </a:prstGeom>
          <a:noFill/>
        </p:spPr>
        <p:txBody>
          <a:bodyPr wrap="none" rtlCol="0" anchor="t">
            <a:spAutoFit/>
          </a:bodyPr>
          <a:lstStyle/>
          <a:p>
            <a:r>
              <a:rPr lang="en-US" altLang="zh-CN" sz="2800">
                <a:latin typeface="Times New Roman" panose="02020603050405020304" pitchFamily="18" charset="0"/>
                <a:sym typeface="+mn-ea"/>
              </a:rPr>
              <a:t>U</a:t>
            </a:r>
            <a:r>
              <a:rPr lang="en-US" altLang="zh-CN" sz="2800" baseline="-25000">
                <a:latin typeface="Times New Roman" panose="02020603050405020304" pitchFamily="18" charset="0"/>
                <a:sym typeface="+mn-ea"/>
              </a:rPr>
              <a:t>eb</a:t>
            </a:r>
            <a:r>
              <a:rPr lang="en-US" altLang="zh-CN" sz="2800">
                <a:latin typeface="Times New Roman" panose="02020603050405020304" pitchFamily="18" charset="0"/>
                <a:sym typeface="+mn-ea"/>
              </a:rPr>
              <a:t>=0.7V(Si)</a:t>
            </a:r>
            <a:endParaRPr lang="en-US" altLang="zh-CN" sz="2800">
              <a:latin typeface="Times New Roman" panose="02020603050405020304" pitchFamily="18" charset="0"/>
              <a:sym typeface="+mn-ea"/>
            </a:endParaRPr>
          </a:p>
        </p:txBody>
      </p:sp>
      <p:sp>
        <p:nvSpPr>
          <p:cNvPr id="6" name="文本框 5"/>
          <p:cNvSpPr txBox="1"/>
          <p:nvPr>
            <p:custDataLst>
              <p:tags r:id="rId7"/>
            </p:custDataLst>
          </p:nvPr>
        </p:nvSpPr>
        <p:spPr>
          <a:xfrm>
            <a:off x="9785668" y="4055745"/>
            <a:ext cx="1675130" cy="521970"/>
          </a:xfrm>
          <a:prstGeom prst="rect">
            <a:avLst/>
          </a:prstGeom>
          <a:noFill/>
        </p:spPr>
        <p:txBody>
          <a:bodyPr wrap="none" rtlCol="0" anchor="t">
            <a:spAutoFit/>
          </a:bodyPr>
          <a:lstStyle/>
          <a:p>
            <a:pPr algn="ctr">
              <a:buNone/>
            </a:pPr>
            <a:r>
              <a:rPr lang="en-US" altLang="zh-CN" sz="2800">
                <a:latin typeface="Times New Roman" panose="02020603050405020304" pitchFamily="18" charset="0"/>
                <a:sym typeface="+mn-ea"/>
              </a:rPr>
              <a:t>V</a:t>
            </a:r>
            <a:r>
              <a:rPr lang="en-US" altLang="zh-CN" sz="2800" baseline="-25000">
                <a:latin typeface="Times New Roman" panose="02020603050405020304" pitchFamily="18" charset="0"/>
                <a:sym typeface="+mn-ea"/>
              </a:rPr>
              <a:t>e</a:t>
            </a:r>
            <a:r>
              <a:rPr lang="en-US" altLang="zh-CN" sz="2800">
                <a:latin typeface="Times New Roman" panose="02020603050405020304" pitchFamily="18" charset="0"/>
                <a:sym typeface="+mn-ea"/>
              </a:rPr>
              <a:t>&gt;V</a:t>
            </a:r>
            <a:r>
              <a:rPr lang="en-US" altLang="zh-CN" sz="2800" baseline="-25000">
                <a:latin typeface="Times New Roman" panose="02020603050405020304" pitchFamily="18" charset="0"/>
                <a:sym typeface="+mn-ea"/>
              </a:rPr>
              <a:t>b</a:t>
            </a:r>
            <a:r>
              <a:rPr lang="en-US" altLang="zh-CN" sz="2800">
                <a:latin typeface="Times New Roman" panose="02020603050405020304" pitchFamily="18" charset="0"/>
                <a:sym typeface="+mn-ea"/>
              </a:rPr>
              <a:t>&gt;V</a:t>
            </a:r>
            <a:r>
              <a:rPr lang="en-US" altLang="zh-CN" sz="2800" baseline="-25000">
                <a:latin typeface="Times New Roman" panose="02020603050405020304" pitchFamily="18" charset="0"/>
                <a:sym typeface="+mn-ea"/>
              </a:rPr>
              <a:t>c</a:t>
            </a:r>
            <a:endParaRPr lang="en-US" altLang="zh-CN" sz="2800" baseline="-25000">
              <a:latin typeface="Times New Roman" panose="02020603050405020304" pitchFamily="18" charset="0"/>
              <a:sym typeface="+mn-ea"/>
            </a:endParaRPr>
          </a:p>
        </p:txBody>
      </p:sp>
      <p:sp>
        <p:nvSpPr>
          <p:cNvPr id="8" name="文本框 7"/>
          <p:cNvSpPr txBox="1"/>
          <p:nvPr>
            <p:custDataLst>
              <p:tags r:id="rId8"/>
            </p:custDataLst>
          </p:nvPr>
        </p:nvSpPr>
        <p:spPr>
          <a:xfrm>
            <a:off x="9408795" y="5268595"/>
            <a:ext cx="2567305" cy="521970"/>
          </a:xfrm>
          <a:prstGeom prst="rect">
            <a:avLst/>
          </a:prstGeom>
          <a:noFill/>
        </p:spPr>
        <p:txBody>
          <a:bodyPr wrap="none" rtlCol="0" anchor="t">
            <a:spAutoFit/>
          </a:bodyPr>
          <a:lstStyle/>
          <a:p>
            <a:r>
              <a:rPr lang="en-US" altLang="zh-CN" sz="2800" err="1" smtClean="0">
                <a:latin typeface="Times New Roman" panose="02020603050405020304" pitchFamily="18" charset="0"/>
                <a:sym typeface="+mn-ea"/>
              </a:rPr>
              <a:t>V</a:t>
            </a:r>
            <a:r>
              <a:rPr lang="en-US" altLang="zh-CN" sz="2800" baseline="-25000" err="1" smtClean="0">
                <a:latin typeface="Times New Roman" panose="02020603050405020304" pitchFamily="18" charset="0"/>
                <a:sym typeface="+mn-ea"/>
              </a:rPr>
              <a:t>eb</a:t>
            </a:r>
            <a:r>
              <a:rPr lang="en-US" altLang="zh-CN" sz="2800" smtClean="0">
                <a:latin typeface="Times New Roman" panose="02020603050405020304" pitchFamily="18" charset="0"/>
                <a:sym typeface="+mn-ea"/>
              </a:rPr>
              <a:t>&lt;0.7V</a:t>
            </a:r>
            <a:r>
              <a:rPr lang="zh-CN" altLang="en-US" sz="2800" smtClean="0">
                <a:latin typeface="Times New Roman" panose="02020603050405020304" pitchFamily="18" charset="0"/>
                <a:sym typeface="+mn-ea"/>
              </a:rPr>
              <a:t>（</a:t>
            </a:r>
            <a:r>
              <a:rPr lang="en-US" altLang="zh-CN" sz="2800" smtClean="0">
                <a:latin typeface="Times New Roman" panose="02020603050405020304" pitchFamily="18" charset="0"/>
                <a:sym typeface="+mn-ea"/>
              </a:rPr>
              <a:t>Si</a:t>
            </a:r>
            <a:r>
              <a:rPr lang="zh-CN" altLang="en-US" sz="2800" smtClean="0">
                <a:latin typeface="Times New Roman" panose="02020603050405020304" pitchFamily="18" charset="0"/>
                <a:sym typeface="+mn-ea"/>
              </a:rPr>
              <a:t>）</a:t>
            </a:r>
            <a:endParaRPr lang="zh-CN" altLang="en-US" sz="2800" smtClean="0">
              <a:latin typeface="Times New Roman" panose="02020603050405020304" pitchFamily="18" charset="0"/>
              <a:sym typeface="+mn-ea"/>
            </a:endParaRPr>
          </a:p>
        </p:txBody>
      </p:sp>
      <p:sp>
        <p:nvSpPr>
          <p:cNvPr id="9" name="文本框 8"/>
          <p:cNvSpPr txBox="1"/>
          <p:nvPr>
            <p:custDataLst>
              <p:tags r:id="rId9"/>
            </p:custDataLst>
          </p:nvPr>
        </p:nvSpPr>
        <p:spPr>
          <a:xfrm>
            <a:off x="9990455" y="6104890"/>
            <a:ext cx="1115060" cy="521970"/>
          </a:xfrm>
          <a:prstGeom prst="rect">
            <a:avLst/>
          </a:prstGeom>
          <a:noFill/>
        </p:spPr>
        <p:txBody>
          <a:bodyPr wrap="none" rtlCol="0" anchor="t">
            <a:spAutoFit/>
          </a:bodyPr>
          <a:lstStyle/>
          <a:p>
            <a:r>
              <a:rPr lang="en-US" altLang="zh-CN" sz="2800" err="1">
                <a:latin typeface="Times New Roman" panose="02020603050405020304" pitchFamily="18" charset="0"/>
                <a:sym typeface="+mn-ea"/>
              </a:rPr>
              <a:t>V</a:t>
            </a:r>
            <a:r>
              <a:rPr lang="en-US" altLang="zh-CN" sz="2800" baseline="-25000" err="1">
                <a:latin typeface="Times New Roman" panose="02020603050405020304" pitchFamily="18" charset="0"/>
                <a:sym typeface="+mn-ea"/>
              </a:rPr>
              <a:t>b</a:t>
            </a:r>
            <a:r>
              <a:rPr lang="en-US" altLang="zh-CN" sz="2800">
                <a:latin typeface="Times New Roman" panose="02020603050405020304" pitchFamily="18" charset="0"/>
                <a:sym typeface="+mn-ea"/>
              </a:rPr>
              <a:t>&gt;V</a:t>
            </a:r>
            <a:r>
              <a:rPr lang="en-US" altLang="zh-CN" sz="2800" baseline="-25000" err="1">
                <a:latin typeface="Times New Roman" panose="02020603050405020304" pitchFamily="18" charset="0"/>
                <a:sym typeface="+mn-ea"/>
              </a:rPr>
              <a:t>c</a:t>
            </a:r>
            <a:endParaRPr lang="en-US" altLang="zh-CN" sz="2800" baseline="-25000" err="1">
              <a:latin typeface="Times New Roman" panose="02020603050405020304" pitchFamily="18" charset="0"/>
              <a:sym typeface="+mn-ea"/>
            </a:endParaRPr>
          </a:p>
        </p:txBody>
      </p:sp>
      <p:sp>
        <p:nvSpPr>
          <p:cNvPr id="10" name="文本框 9"/>
          <p:cNvSpPr txBox="1"/>
          <p:nvPr>
            <p:custDataLst>
              <p:tags r:id="rId10"/>
            </p:custDataLst>
          </p:nvPr>
        </p:nvSpPr>
        <p:spPr>
          <a:xfrm>
            <a:off x="6252845" y="194310"/>
            <a:ext cx="5547360" cy="521970"/>
          </a:xfrm>
          <a:prstGeom prst="rect">
            <a:avLst/>
          </a:prstGeom>
          <a:noFill/>
        </p:spPr>
        <p:txBody>
          <a:bodyPr wrap="none" rtlCol="0" anchor="t">
            <a:spAutoFit/>
          </a:bodyPr>
          <a:lstStyle/>
          <a:p>
            <a:pPr algn="ctr"/>
            <a:r>
              <a:rPr lang="en-US" altLang="zh-CN" sz="2800" b="1">
                <a:solidFill>
                  <a:srgbClr val="FF0000"/>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cs typeface="幼圆" panose="02010509060101010101" pitchFamily="49" charset="-122"/>
                <a:sym typeface="+mn-ea"/>
              </a:rPr>
              <a:t>PN</a:t>
            </a:r>
            <a:r>
              <a:rPr lang="zh-CN" altLang="en-US" sz="2800" b="1">
                <a:solidFill>
                  <a:srgbClr val="FF0000"/>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cs typeface="幼圆" panose="02010509060101010101" pitchFamily="49" charset="-122"/>
                <a:sym typeface="+mn-ea"/>
              </a:rPr>
              <a:t>结偏置方式一样，电位关系相反</a:t>
            </a:r>
            <a:endParaRPr lang="zh-CN" altLang="en-US" sz="2800" b="1">
              <a:solidFill>
                <a:srgbClr val="FF0000"/>
              </a:solidFill>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cs typeface="幼圆" panose="020105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custDataLst>
              <p:tags r:id="rId1"/>
            </p:custDataLst>
          </p:nvPr>
        </p:nvPicPr>
        <p:blipFill>
          <a:blip r:embed="rId2"/>
          <a:srcRect t="999" r="2319" b="10623"/>
          <a:stretch>
            <a:fillRect/>
          </a:stretch>
        </p:blipFill>
        <p:spPr>
          <a:xfrm>
            <a:off x="1524000" y="579120"/>
            <a:ext cx="9144000" cy="3265170"/>
          </a:xfrm>
          <a:prstGeom prst="rect">
            <a:avLst/>
          </a:prstGeom>
        </p:spPr>
      </p:pic>
      <p:grpSp>
        <p:nvGrpSpPr>
          <p:cNvPr id="21" name="组合 15"/>
          <p:cNvGrpSpPr/>
          <p:nvPr>
            <p:custDataLst>
              <p:tags r:id="rId3"/>
            </p:custDataLst>
          </p:nvPr>
        </p:nvGrpSpPr>
        <p:grpSpPr>
          <a:xfrm>
            <a:off x="80010" y="132715"/>
            <a:ext cx="5478780" cy="583565"/>
            <a:chOff x="6168776" y="1221671"/>
            <a:chExt cx="5276437" cy="673723"/>
          </a:xfrm>
        </p:grpSpPr>
        <p:sp>
          <p:nvSpPr>
            <p:cNvPr id="22" name="圆角矩形 21"/>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graphicFrame>
        <p:nvGraphicFramePr>
          <p:cNvPr id="3" name="表格 2"/>
          <p:cNvGraphicFramePr>
            <a:graphicFrameLocks noGrp="1"/>
          </p:cNvGraphicFramePr>
          <p:nvPr>
            <p:custDataLst>
              <p:tags r:id="rId6"/>
            </p:custDataLst>
          </p:nvPr>
        </p:nvGraphicFramePr>
        <p:xfrm>
          <a:off x="242967" y="3905489"/>
          <a:ext cx="11792586" cy="3192828"/>
        </p:xfrm>
        <a:graphic>
          <a:graphicData uri="http://schemas.openxmlformats.org/drawingml/2006/table">
            <a:tbl>
              <a:tblPr firstRow="1" bandRow="1">
                <a:tableStyleId>{F5AB1C69-6EDB-4FF4-983F-18BD219EF322}</a:tableStyleId>
              </a:tblPr>
              <a:tblGrid>
                <a:gridCol w="2435225"/>
                <a:gridCol w="3423920"/>
                <a:gridCol w="3028950"/>
                <a:gridCol w="2904491"/>
              </a:tblGrid>
              <a:tr h="922020">
                <a:tc>
                  <a:txBody>
                    <a:bodyPr wrap="square"/>
                    <a:lstStyle/>
                    <a:p>
                      <a:pPr>
                        <a:buNone/>
                      </a:pPr>
                      <a:r>
                        <a:rPr lang="en-US" altLang="zh-CN" sz="2800" b="1">
                          <a:latin typeface="幼圆" panose="02010509060101010101" pitchFamily="49" charset="-122"/>
                          <a:ea typeface="幼圆" panose="02010509060101010101" pitchFamily="49" charset="-122"/>
                        </a:rPr>
                        <a:t>Ie=Ib+Ic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Ic≈0</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截止状态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β</a:t>
                      </a:r>
                      <a:r>
                        <a:rPr lang="en-US" altLang="zh-CN" sz="2800" b="1">
                          <a:latin typeface="幼圆" panose="02010509060101010101" pitchFamily="49" charset="-122"/>
                          <a:ea typeface="幼圆" panose="02010509060101010101" pitchFamily="49" charset="-122"/>
                          <a:cs typeface="幼圆" panose="02010509060101010101" pitchFamily="49" charset="-122"/>
                        </a:rPr>
                        <a:t>=Ic÷Ib</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放大状态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a:t>
                      </a:r>
                      <a:r>
                        <a:rPr lang="zh-CN" altLang="en-US" sz="2800" b="1">
                          <a:latin typeface="幼圆" panose="02010509060101010101" pitchFamily="49" charset="-122"/>
                          <a:ea typeface="幼圆" panose="02010509060101010101" pitchFamily="49" charset="-122"/>
                          <a:cs typeface="幼圆" panose="02010509060101010101" pitchFamily="49" charset="-122"/>
                        </a:rPr>
                        <a:t>不变</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饱和状态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r h="708819">
                <a:tc rowSpan="2">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远小于</a:t>
                      </a: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r>
                        <a:rPr lang="zh-CN" altLang="en-US" sz="2800" b="1">
                          <a:latin typeface="幼圆" panose="02010509060101010101" pitchFamily="49" charset="-122"/>
                          <a:ea typeface="幼圆" panose="02010509060101010101" pitchFamily="49" charset="-122"/>
                          <a:cs typeface="幼圆" panose="02010509060101010101" pitchFamily="49" charset="-122"/>
                        </a:rPr>
                        <a:t>以小控大</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&lt;U</a:t>
                      </a:r>
                      <a:r>
                        <a:rPr lang="en-US" altLang="zh-CN" sz="2800" b="1" baseline="-25000">
                          <a:latin typeface="幼圆" panose="02010509060101010101" pitchFamily="49" charset="-122"/>
                          <a:ea typeface="幼圆" panose="02010509060101010101" pitchFamily="49" charset="-122"/>
                        </a:rPr>
                        <a:t>on</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=Vcc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≈0.6-0.7V(si)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&gt;U</a:t>
                      </a:r>
                      <a:r>
                        <a:rPr lang="en-US" altLang="zh-CN" sz="2800" b="1" baseline="-25000">
                          <a:latin typeface="幼圆" panose="02010509060101010101" pitchFamily="49" charset="-122"/>
                          <a:ea typeface="幼圆" panose="02010509060101010101" pitchFamily="49" charset="-122"/>
                        </a:rPr>
                        <a:t>be</a:t>
                      </a:r>
                      <a:endParaRPr lang="en-US" altLang="zh-CN" sz="2800" b="1" baseline="-25000">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≈0.3V(si)</a:t>
                      </a:r>
                      <a:endParaRPr lang="en-US" altLang="zh-CN" sz="2800" b="1">
                        <a:latin typeface="幼圆" panose="02010509060101010101" pitchFamily="49" charset="-122"/>
                        <a:ea typeface="幼圆" panose="02010509060101010101" pitchFamily="49" charset="-122"/>
                      </a:endParaRPr>
                    </a:p>
                  </a:txBody>
                  <a:tcPr marL="68580" marR="68580" marT="34298" marB="34298" vert="horz"/>
                </a:tc>
              </a:tr>
              <a:tr h="708819">
                <a:tc vMerge="1">
                  <a:tcPr/>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电位较低，</a:t>
                      </a:r>
                      <a:r>
                        <a:rPr lang="en-US" altLang="zh-CN" sz="2800" b="1">
                          <a:latin typeface="幼圆" panose="02010509060101010101" pitchFamily="49" charset="-122"/>
                          <a:ea typeface="幼圆" panose="02010509060101010101" pitchFamily="49" charset="-122"/>
                          <a:cs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be</a:t>
                      </a:r>
                      <a:r>
                        <a:rPr lang="zh-CN" altLang="en-US" sz="2800" b="1">
                          <a:latin typeface="幼圆" panose="02010509060101010101" pitchFamily="49" charset="-122"/>
                          <a:ea typeface="幼圆" panose="02010509060101010101" pitchFamily="49" charset="-122"/>
                          <a:cs typeface="幼圆" panose="02010509060101010101" pitchFamily="49" charset="-122"/>
                        </a:rPr>
                        <a:t>小于门槛电压</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电位居中</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e</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电位较高</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a:t>
                      </a: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graphicFrame>
        <p:nvGraphicFramePr>
          <p:cNvPr id="3" name="表格 2"/>
          <p:cNvGraphicFramePr>
            <a:graphicFrameLocks noGrp="1"/>
          </p:cNvGraphicFramePr>
          <p:nvPr>
            <p:custDataLst>
              <p:tags r:id="rId4"/>
            </p:custDataLst>
          </p:nvPr>
        </p:nvGraphicFramePr>
        <p:xfrm>
          <a:off x="303927" y="3966449"/>
          <a:ext cx="11792586" cy="3192828"/>
        </p:xfrm>
        <a:graphic>
          <a:graphicData uri="http://schemas.openxmlformats.org/drawingml/2006/table">
            <a:tbl>
              <a:tblPr firstRow="1" bandRow="1">
                <a:tableStyleId>{F5AB1C69-6EDB-4FF4-983F-18BD219EF322}</a:tableStyleId>
              </a:tblPr>
              <a:tblGrid>
                <a:gridCol w="2435225"/>
                <a:gridCol w="3423920"/>
                <a:gridCol w="2967990"/>
                <a:gridCol w="2965451"/>
              </a:tblGrid>
              <a:tr h="922020">
                <a:tc>
                  <a:txBody>
                    <a:bodyPr wrap="square"/>
                    <a:lstStyle/>
                    <a:p>
                      <a:pPr>
                        <a:buNone/>
                      </a:pPr>
                      <a:r>
                        <a:rPr lang="en-US" altLang="zh-CN" sz="2800" b="1">
                          <a:latin typeface="幼圆" panose="02010509060101010101" pitchFamily="49" charset="-122"/>
                          <a:ea typeface="幼圆" panose="02010509060101010101" pitchFamily="49" charset="-122"/>
                        </a:rPr>
                        <a:t>Ie=Ib+Ic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Ic≈0</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截止状态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β</a:t>
                      </a:r>
                      <a:r>
                        <a:rPr lang="en-US" altLang="zh-CN" sz="2800" b="1">
                          <a:latin typeface="幼圆" panose="02010509060101010101" pitchFamily="49" charset="-122"/>
                          <a:ea typeface="幼圆" panose="02010509060101010101" pitchFamily="49" charset="-122"/>
                          <a:cs typeface="幼圆" panose="02010509060101010101" pitchFamily="49" charset="-122"/>
                        </a:rPr>
                        <a:t>=Ic÷Ib</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放大状态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a:t>
                      </a:r>
                      <a:r>
                        <a:rPr lang="zh-CN" altLang="en-US" sz="2800" b="1">
                          <a:latin typeface="幼圆" panose="02010509060101010101" pitchFamily="49" charset="-122"/>
                          <a:ea typeface="幼圆" panose="02010509060101010101" pitchFamily="49" charset="-122"/>
                          <a:cs typeface="幼圆" panose="02010509060101010101" pitchFamily="49" charset="-122"/>
                        </a:rPr>
                        <a:t>不变</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饱和状态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r h="708819">
                <a:tc rowSpan="2">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远小于</a:t>
                      </a: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r>
                        <a:rPr lang="zh-CN" altLang="en-US" sz="2800" b="1">
                          <a:latin typeface="幼圆" panose="02010509060101010101" pitchFamily="49" charset="-122"/>
                          <a:ea typeface="幼圆" panose="02010509060101010101" pitchFamily="49" charset="-122"/>
                          <a:cs typeface="幼圆" panose="02010509060101010101" pitchFamily="49" charset="-122"/>
                        </a:rPr>
                        <a:t>以小控大</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&lt;U</a:t>
                      </a:r>
                      <a:r>
                        <a:rPr lang="en-US" altLang="zh-CN" sz="2800" b="1" baseline="-25000">
                          <a:latin typeface="幼圆" panose="02010509060101010101" pitchFamily="49" charset="-122"/>
                          <a:ea typeface="幼圆" panose="02010509060101010101" pitchFamily="49" charset="-122"/>
                        </a:rPr>
                        <a:t>on</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=Vcc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≈0.6-0.7V(si)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&gt;U</a:t>
                      </a:r>
                      <a:r>
                        <a:rPr lang="en-US" altLang="zh-CN" sz="2800" b="1" baseline="-25000">
                          <a:latin typeface="幼圆" panose="02010509060101010101" pitchFamily="49" charset="-122"/>
                          <a:ea typeface="幼圆" panose="02010509060101010101" pitchFamily="49" charset="-122"/>
                        </a:rPr>
                        <a:t>be</a:t>
                      </a:r>
                      <a:endParaRPr lang="en-US" altLang="zh-CN" sz="2800" b="1" baseline="-25000">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be</a:t>
                      </a:r>
                      <a:r>
                        <a:rPr lang="en-US" altLang="zh-CN" sz="2800" b="1">
                          <a:latin typeface="幼圆" panose="02010509060101010101" pitchFamily="49" charset="-122"/>
                          <a:ea typeface="幼圆" panose="02010509060101010101" pitchFamily="49" charset="-122"/>
                        </a:rPr>
                        <a:t>≈0.7V(si)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≈0.3V(si)</a:t>
                      </a:r>
                      <a:endParaRPr lang="en-US" altLang="zh-CN" sz="2800" b="1">
                        <a:latin typeface="幼圆" panose="02010509060101010101" pitchFamily="49" charset="-122"/>
                        <a:ea typeface="幼圆" panose="02010509060101010101" pitchFamily="49" charset="-122"/>
                      </a:endParaRPr>
                    </a:p>
                  </a:txBody>
                  <a:tcPr marL="68580" marR="68580" marT="34298" marB="34298" vert="horz"/>
                </a:tc>
              </a:tr>
              <a:tr h="708819">
                <a:tc vMerge="1">
                  <a:tcPr/>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电位较低，</a:t>
                      </a:r>
                      <a:r>
                        <a:rPr lang="en-US" altLang="zh-CN" sz="2800" b="1">
                          <a:latin typeface="幼圆" panose="02010509060101010101" pitchFamily="49" charset="-122"/>
                          <a:ea typeface="幼圆" panose="02010509060101010101" pitchFamily="49" charset="-122"/>
                          <a:cs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be</a:t>
                      </a:r>
                      <a:r>
                        <a:rPr lang="zh-CN" altLang="en-US" sz="2800" b="1">
                          <a:latin typeface="幼圆" panose="02010509060101010101" pitchFamily="49" charset="-122"/>
                          <a:ea typeface="幼圆" panose="02010509060101010101" pitchFamily="49" charset="-122"/>
                          <a:cs typeface="幼圆" panose="02010509060101010101" pitchFamily="49" charset="-122"/>
                        </a:rPr>
                        <a:t>小于门槛电压</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电位居中</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e</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电位较高</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a:t>
                      </a: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bl>
          </a:graphicData>
        </a:graphic>
      </p:graphicFrame>
      <p:pic>
        <p:nvPicPr>
          <p:cNvPr id="24598" name="图片 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l="63040" t="-2017" r="17677"/>
          <a:stretch>
            <a:fillRect/>
          </a:stretch>
        </p:blipFill>
        <p:spPr bwMode="auto">
          <a:xfrm>
            <a:off x="5304071" y="882614"/>
            <a:ext cx="1264444" cy="236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custDataLst>
              <p:tags r:id="rId7"/>
            </p:custDataLst>
          </p:nvPr>
        </p:nvSpPr>
        <p:spPr>
          <a:xfrm>
            <a:off x="3938745" y="2902586"/>
            <a:ext cx="1576073" cy="923330"/>
          </a:xfrm>
          <a:prstGeom prst="rect">
            <a:avLst/>
          </a:prstGeom>
          <a:noFill/>
          <a:ln>
            <a:noFill/>
          </a:ln>
        </p:spPr>
        <p:txBody>
          <a:bodyPr wrap="none">
            <a:spAutoFit/>
          </a:bodyPr>
          <a:lstStyle/>
          <a:p>
            <a:pPr algn="ctr"/>
            <a:r>
              <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rPr>
              <a:t>断开</a:t>
            </a:r>
            <a:endPar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endParaRPr>
          </a:p>
        </p:txBody>
      </p:sp>
      <p:sp>
        <p:nvSpPr>
          <p:cNvPr id="6" name="矩形 5"/>
          <p:cNvSpPr/>
          <p:nvPr>
            <p:custDataLst>
              <p:tags r:id="rId8"/>
            </p:custDataLst>
          </p:nvPr>
        </p:nvSpPr>
        <p:spPr>
          <a:xfrm>
            <a:off x="9329181" y="2902586"/>
            <a:ext cx="1576073" cy="923330"/>
          </a:xfrm>
          <a:prstGeom prst="rect">
            <a:avLst/>
          </a:prstGeom>
          <a:noFill/>
          <a:ln>
            <a:noFill/>
          </a:ln>
        </p:spPr>
        <p:txBody>
          <a:bodyPr wrap="none">
            <a:spAutoFit/>
          </a:bodyPr>
          <a:lstStyle/>
          <a:p>
            <a:pPr algn="ctr"/>
            <a:r>
              <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rPr>
              <a:t>闭合</a:t>
            </a:r>
            <a:endPar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pic>
        <p:nvPicPr>
          <p:cNvPr id="26646" name="图片 2"/>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l="81859" t="-1524" r="572"/>
          <a:stretch>
            <a:fillRect/>
          </a:stretch>
        </p:blipFill>
        <p:spPr bwMode="auto">
          <a:xfrm>
            <a:off x="6066790" y="1073785"/>
            <a:ext cx="1378585" cy="281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custDataLst>
              <p:tags r:id="rId6"/>
            </p:custDataLst>
          </p:nvPr>
        </p:nvGraphicFramePr>
        <p:xfrm>
          <a:off x="303927" y="3966449"/>
          <a:ext cx="11792586" cy="3192828"/>
        </p:xfrm>
        <a:graphic>
          <a:graphicData uri="http://schemas.openxmlformats.org/drawingml/2006/table">
            <a:tbl>
              <a:tblPr firstRow="1" bandRow="1">
                <a:tableStyleId>{F5AB1C69-6EDB-4FF4-983F-18BD219EF322}</a:tableStyleId>
              </a:tblPr>
              <a:tblGrid>
                <a:gridCol w="2435225"/>
                <a:gridCol w="3423920"/>
                <a:gridCol w="2967990"/>
                <a:gridCol w="2965451"/>
              </a:tblGrid>
              <a:tr h="922020">
                <a:tc>
                  <a:txBody>
                    <a:bodyPr wrap="square"/>
                    <a:lstStyle/>
                    <a:p>
                      <a:pPr>
                        <a:buNone/>
                      </a:pPr>
                      <a:r>
                        <a:rPr lang="en-US" altLang="zh-CN" sz="2800" b="1">
                          <a:latin typeface="幼圆" panose="02010509060101010101" pitchFamily="49" charset="-122"/>
                          <a:ea typeface="幼圆" panose="02010509060101010101" pitchFamily="49" charset="-122"/>
                        </a:rPr>
                        <a:t>Ie=Ib+Ic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Ic≈0</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截止状态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β</a:t>
                      </a:r>
                      <a:r>
                        <a:rPr lang="en-US" altLang="zh-CN" sz="2800" b="1">
                          <a:latin typeface="幼圆" panose="02010509060101010101" pitchFamily="49" charset="-122"/>
                          <a:ea typeface="幼圆" panose="02010509060101010101" pitchFamily="49" charset="-122"/>
                          <a:cs typeface="幼圆" panose="02010509060101010101" pitchFamily="49" charset="-122"/>
                        </a:rPr>
                        <a:t>=Ic÷Ib</a:t>
                      </a:r>
                      <a:endParaRPr lang="en-US" altLang="zh-CN"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放大状态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Ic</a:t>
                      </a:r>
                      <a:r>
                        <a:rPr lang="zh-CN" altLang="en-US" sz="2800" b="1">
                          <a:latin typeface="幼圆" panose="02010509060101010101" pitchFamily="49" charset="-122"/>
                          <a:ea typeface="幼圆" panose="02010509060101010101" pitchFamily="49" charset="-122"/>
                          <a:cs typeface="幼圆" panose="02010509060101010101" pitchFamily="49" charset="-122"/>
                        </a:rPr>
                        <a:t>不变</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zh-CN" altLang="en-US" sz="2800" b="1">
                          <a:latin typeface="幼圆" panose="02010509060101010101" pitchFamily="49" charset="-122"/>
                          <a:ea typeface="幼圆" panose="02010509060101010101" pitchFamily="49" charset="-122"/>
                          <a:cs typeface="幼圆" panose="02010509060101010101" pitchFamily="49" charset="-122"/>
                        </a:rPr>
                        <a:t>饱和状态</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r h="708819">
                <a:tc rowSpan="2">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远小于</a:t>
                      </a:r>
                      <a:r>
                        <a:rPr lang="en-US" altLang="zh-CN" sz="2800" b="1">
                          <a:latin typeface="幼圆" panose="02010509060101010101" pitchFamily="49" charset="-122"/>
                          <a:ea typeface="幼圆" panose="02010509060101010101" pitchFamily="49" charset="-122"/>
                          <a:cs typeface="幼圆" panose="02010509060101010101" pitchFamily="49" charset="-122"/>
                        </a:rPr>
                        <a:t>I</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r>
                        <a:rPr lang="zh-CN" altLang="en-US" sz="2800" b="1">
                          <a:latin typeface="幼圆" panose="02010509060101010101" pitchFamily="49" charset="-122"/>
                          <a:ea typeface="幼圆" panose="02010509060101010101" pitchFamily="49" charset="-122"/>
                          <a:cs typeface="幼圆" panose="02010509060101010101" pitchFamily="49" charset="-122"/>
                        </a:rPr>
                        <a:t>以小控大</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eb</a:t>
                      </a:r>
                      <a:r>
                        <a:rPr lang="en-US" altLang="zh-CN" sz="2800" b="1">
                          <a:latin typeface="幼圆" panose="02010509060101010101" pitchFamily="49" charset="-122"/>
                          <a:ea typeface="幼圆" panose="02010509060101010101" pitchFamily="49" charset="-122"/>
                        </a:rPr>
                        <a:t>&lt;U</a:t>
                      </a:r>
                      <a:r>
                        <a:rPr lang="en-US" altLang="zh-CN" sz="2800" b="1" baseline="-25000">
                          <a:latin typeface="幼圆" panose="02010509060101010101" pitchFamily="49" charset="-122"/>
                          <a:ea typeface="幼圆" panose="02010509060101010101" pitchFamily="49" charset="-122"/>
                        </a:rPr>
                        <a:t>on</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ce</a:t>
                      </a:r>
                      <a:r>
                        <a:rPr lang="en-US" altLang="zh-CN" sz="2800" b="1">
                          <a:latin typeface="幼圆" panose="02010509060101010101" pitchFamily="49" charset="-122"/>
                          <a:ea typeface="幼圆" panose="02010509060101010101" pitchFamily="49" charset="-122"/>
                        </a:rPr>
                        <a:t>=Vcc</a:t>
                      </a:r>
                      <a:endParaRPr lang="en-US" altLang="zh-CN" sz="2800" b="1">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eb</a:t>
                      </a:r>
                      <a:r>
                        <a:rPr lang="en-US" altLang="zh-CN" sz="2800" b="1">
                          <a:latin typeface="幼圆" panose="02010509060101010101" pitchFamily="49" charset="-122"/>
                          <a:ea typeface="幼圆" panose="02010509060101010101" pitchFamily="49" charset="-122"/>
                        </a:rPr>
                        <a:t>≈0.6-0.7V(si)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ec</a:t>
                      </a:r>
                      <a:r>
                        <a:rPr lang="en-US" altLang="zh-CN" sz="2800" b="1">
                          <a:latin typeface="幼圆" panose="02010509060101010101" pitchFamily="49" charset="-122"/>
                          <a:ea typeface="幼圆" panose="02010509060101010101" pitchFamily="49" charset="-122"/>
                        </a:rPr>
                        <a:t>&gt;U</a:t>
                      </a:r>
                      <a:r>
                        <a:rPr lang="en-US" altLang="zh-CN" sz="2800" b="1" baseline="-25000">
                          <a:latin typeface="幼圆" panose="02010509060101010101" pitchFamily="49" charset="-122"/>
                          <a:ea typeface="幼圆" panose="02010509060101010101" pitchFamily="49" charset="-122"/>
                        </a:rPr>
                        <a:t>eb</a:t>
                      </a:r>
                      <a:endParaRPr lang="en-US" altLang="zh-CN" sz="2800" b="1" baseline="-25000">
                        <a:latin typeface="幼圆" panose="02010509060101010101" pitchFamily="49" charset="-122"/>
                        <a:ea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eb</a:t>
                      </a:r>
                      <a:r>
                        <a:rPr lang="en-US" altLang="zh-CN" sz="2800" b="1">
                          <a:latin typeface="幼圆" panose="02010509060101010101" pitchFamily="49" charset="-122"/>
                          <a:ea typeface="幼圆" panose="02010509060101010101" pitchFamily="49" charset="-122"/>
                        </a:rPr>
                        <a:t>≈0.7V(si)</a:t>
                      </a:r>
                      <a:endParaRPr lang="en-US" altLang="zh-CN" sz="2800" b="1">
                        <a:latin typeface="幼圆" panose="02010509060101010101" pitchFamily="49" charset="-122"/>
                        <a:ea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rPr>
                        <a:t>ec</a:t>
                      </a:r>
                      <a:r>
                        <a:rPr lang="en-US" altLang="zh-CN" sz="2800" b="1">
                          <a:latin typeface="幼圆" panose="02010509060101010101" pitchFamily="49" charset="-122"/>
                          <a:ea typeface="幼圆" panose="02010509060101010101" pitchFamily="49" charset="-122"/>
                        </a:rPr>
                        <a:t>≈0.3V(si)</a:t>
                      </a:r>
                      <a:endParaRPr lang="en-US" altLang="zh-CN" sz="2800" b="1">
                        <a:latin typeface="幼圆" panose="02010509060101010101" pitchFamily="49" charset="-122"/>
                        <a:ea typeface="幼圆" panose="02010509060101010101" pitchFamily="49" charset="-122"/>
                      </a:endParaRPr>
                    </a:p>
                  </a:txBody>
                  <a:tcPr marL="68580" marR="68580" marT="34298" marB="34298" vert="horz"/>
                </a:tc>
              </a:tr>
              <a:tr h="708819">
                <a:tc vMerge="1">
                  <a:tcPr/>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电位较低，</a:t>
                      </a:r>
                      <a:r>
                        <a:rPr lang="en-US" altLang="zh-CN" sz="2800" b="1">
                          <a:latin typeface="幼圆" panose="02010509060101010101" pitchFamily="49" charset="-122"/>
                          <a:ea typeface="幼圆" panose="02010509060101010101" pitchFamily="49" charset="-122"/>
                          <a:cs typeface="幼圆" panose="02010509060101010101" pitchFamily="49" charset="-122"/>
                        </a:rPr>
                        <a:t>U</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be</a:t>
                      </a:r>
                      <a:r>
                        <a:rPr lang="zh-CN" altLang="en-US" sz="2800" b="1">
                          <a:latin typeface="幼圆" panose="02010509060101010101" pitchFamily="49" charset="-122"/>
                          <a:ea typeface="幼圆" panose="02010509060101010101" pitchFamily="49" charset="-122"/>
                          <a:cs typeface="幼圆" panose="02010509060101010101" pitchFamily="49" charset="-122"/>
                        </a:rPr>
                        <a:t>小于门槛电压</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电位居中</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en-US" altLang="zh-CN" sz="2800" b="1">
                          <a:latin typeface="幼圆" panose="02010509060101010101" pitchFamily="49" charset="-122"/>
                          <a:ea typeface="幼圆" panose="02010509060101010101" pitchFamily="49" charset="-122"/>
                          <a:cs typeface="幼圆" panose="02010509060101010101" pitchFamily="49" charset="-122"/>
                        </a:rPr>
                        <a:t>&lt;V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e</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c>
                  <a:txBody>
                    <a:bodyPr wrap="square"/>
                    <a:lstStyle/>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r>
                        <a:rPr lang="zh-CN" altLang="en-US" sz="2800" b="1">
                          <a:latin typeface="幼圆" panose="02010509060101010101" pitchFamily="49" charset="-122"/>
                          <a:ea typeface="幼圆" panose="02010509060101010101" pitchFamily="49" charset="-122"/>
                          <a:cs typeface="幼圆" panose="02010509060101010101" pitchFamily="49" charset="-122"/>
                        </a:rPr>
                        <a:t>电位较低</a:t>
                      </a:r>
                      <a:endParaRPr lang="zh-CN" altLang="en-US" sz="2800" b="1">
                        <a:latin typeface="幼圆" panose="02010509060101010101" pitchFamily="49" charset="-122"/>
                        <a:ea typeface="幼圆" panose="02010509060101010101" pitchFamily="49" charset="-122"/>
                        <a:cs typeface="幼圆" panose="02010509060101010101" pitchFamily="49" charset="-122"/>
                      </a:endParaRPr>
                    </a:p>
                    <a:p>
                      <a:pPr>
                        <a:buNone/>
                      </a:pP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c</a:t>
                      </a:r>
                      <a:r>
                        <a:rPr lang="zh-CN" altLang="en-US" sz="2800" b="1">
                          <a:latin typeface="幼圆" panose="02010509060101010101" pitchFamily="49" charset="-122"/>
                          <a:ea typeface="幼圆" panose="02010509060101010101" pitchFamily="49" charset="-122"/>
                          <a:cs typeface="幼圆" panose="02010509060101010101" pitchFamily="49" charset="-122"/>
                        </a:rPr>
                        <a:t>≧</a:t>
                      </a:r>
                      <a:r>
                        <a:rPr lang="en-US" altLang="zh-CN" sz="2800" b="1">
                          <a:latin typeface="幼圆" panose="02010509060101010101" pitchFamily="49" charset="-122"/>
                          <a:ea typeface="幼圆" panose="02010509060101010101" pitchFamily="49" charset="-122"/>
                          <a:cs typeface="幼圆" panose="02010509060101010101" pitchFamily="49" charset="-122"/>
                        </a:rPr>
                        <a:t>V</a:t>
                      </a:r>
                      <a:r>
                        <a:rPr lang="en-US" altLang="zh-CN" sz="2800" b="1" baseline="-25000">
                          <a:latin typeface="幼圆" panose="02010509060101010101" pitchFamily="49" charset="-122"/>
                          <a:ea typeface="幼圆" panose="02010509060101010101" pitchFamily="49" charset="-122"/>
                          <a:cs typeface="幼圆" panose="02010509060101010101" pitchFamily="49" charset="-122"/>
                        </a:rPr>
                        <a:t>b</a:t>
                      </a:r>
                      <a:endParaRPr lang="en-US" altLang="zh-CN" sz="2800" b="1" baseline="-25000">
                        <a:latin typeface="幼圆" panose="02010509060101010101" pitchFamily="49" charset="-122"/>
                        <a:ea typeface="幼圆" panose="02010509060101010101" pitchFamily="49" charset="-122"/>
                        <a:cs typeface="幼圆" panose="02010509060101010101" pitchFamily="49" charset="-122"/>
                      </a:endParaRPr>
                    </a:p>
                  </a:txBody>
                  <a:tcPr marL="68580" marR="68580" marT="34298" marB="34298" vert="horz"/>
                </a:tc>
              </a:tr>
            </a:tbl>
          </a:graphicData>
        </a:graphic>
      </p:graphicFrame>
      <p:sp>
        <p:nvSpPr>
          <p:cNvPr id="2" name="矩形 1"/>
          <p:cNvSpPr/>
          <p:nvPr>
            <p:custDataLst>
              <p:tags r:id="rId7"/>
            </p:custDataLst>
          </p:nvPr>
        </p:nvSpPr>
        <p:spPr>
          <a:xfrm>
            <a:off x="3938745" y="2902586"/>
            <a:ext cx="1576073" cy="923330"/>
          </a:xfrm>
          <a:prstGeom prst="rect">
            <a:avLst/>
          </a:prstGeom>
          <a:noFill/>
          <a:ln>
            <a:noFill/>
          </a:ln>
        </p:spPr>
        <p:txBody>
          <a:bodyPr wrap="none">
            <a:spAutoFit/>
          </a:bodyPr>
          <a:lstStyle/>
          <a:p>
            <a:pPr algn="ctr"/>
            <a:r>
              <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rPr>
              <a:t>断开</a:t>
            </a:r>
            <a:endPar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endParaRPr>
          </a:p>
        </p:txBody>
      </p:sp>
      <p:sp>
        <p:nvSpPr>
          <p:cNvPr id="6" name="矩形 5"/>
          <p:cNvSpPr/>
          <p:nvPr>
            <p:custDataLst>
              <p:tags r:id="rId8"/>
            </p:custDataLst>
          </p:nvPr>
        </p:nvSpPr>
        <p:spPr>
          <a:xfrm>
            <a:off x="9329181" y="2902586"/>
            <a:ext cx="1576073" cy="923330"/>
          </a:xfrm>
          <a:prstGeom prst="rect">
            <a:avLst/>
          </a:prstGeom>
          <a:noFill/>
          <a:ln>
            <a:noFill/>
          </a:ln>
        </p:spPr>
        <p:txBody>
          <a:bodyPr wrap="none">
            <a:spAutoFit/>
          </a:bodyPr>
          <a:lstStyle/>
          <a:p>
            <a:pPr algn="ctr"/>
            <a:r>
              <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rPr>
              <a:t>闭合</a:t>
            </a:r>
            <a:endParaRPr lang="zh-CN" altLang="en-US" sz="5400" b="1" noProof="1">
              <a:solidFill>
                <a:srgbClr val="00B050"/>
              </a:solidFill>
              <a:effectLst>
                <a:outerShdw blurRad="38100" dist="25400" dir="5400000" algn="ctr" rotWithShape="0">
                  <a:srgbClr val="6E747A">
                    <a:alpha val="43000"/>
                  </a:srgbClr>
                </a:outerShdw>
              </a:effectLst>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pic>
        <p:nvPicPr>
          <p:cNvPr id="4" name="图片 3"/>
          <p:cNvPicPr>
            <a:picLocks noChangeAspect="1"/>
          </p:cNvPicPr>
          <p:nvPr>
            <p:custDataLst>
              <p:tags r:id="rId4"/>
            </p:custDataLst>
          </p:nvPr>
        </p:nvPicPr>
        <p:blipFill>
          <a:blip r:embed="rId5"/>
          <a:stretch>
            <a:fillRect/>
          </a:stretch>
        </p:blipFill>
        <p:spPr>
          <a:xfrm>
            <a:off x="1904730" y="1865020"/>
            <a:ext cx="8041079" cy="2640355"/>
          </a:xfrm>
          <a:prstGeom prst="rect">
            <a:avLst/>
          </a:prstGeom>
        </p:spPr>
      </p:pic>
      <p:sp>
        <p:nvSpPr>
          <p:cNvPr id="5" name="矩形 4"/>
          <p:cNvSpPr/>
          <p:nvPr>
            <p:custDataLst>
              <p:tags r:id="rId6"/>
            </p:custDataLst>
          </p:nvPr>
        </p:nvSpPr>
        <p:spPr>
          <a:xfrm>
            <a:off x="490855" y="1123315"/>
            <a:ext cx="11878310" cy="460375"/>
          </a:xfrm>
          <a:prstGeom prst="rect">
            <a:avLst/>
          </a:prstGeom>
        </p:spPr>
        <p:txBody>
          <a:bodyPr wrap="square">
            <a:spAutoFit/>
          </a:bodyPr>
          <a:lstStyle/>
          <a:p>
            <a:r>
              <a:rPr lang="zh-CN" altLang="zh-CN" sz="2400" b="1" kern="100">
                <a:latin typeface="幼圆" panose="02010509060101010101" pitchFamily="49" charset="-122"/>
                <a:ea typeface="幼圆" panose="02010509060101010101" pitchFamily="49" charset="-122"/>
                <a:cs typeface="Times New Roman" panose="02020603050405020304" pitchFamily="18" charset="0"/>
              </a:rPr>
              <a:t>三极管的三个电极的电位如下图所示，分析三极管分别处于什么工作状态：</a:t>
            </a:r>
            <a:endParaRPr lang="zh-CN" altLang="zh-CN" sz="2400" b="1" kern="100">
              <a:latin typeface="幼圆" panose="02010509060101010101" pitchFamily="49" charset="-122"/>
              <a:ea typeface="幼圆" panose="02010509060101010101" pitchFamily="49" charset="-122"/>
              <a:cs typeface="Times New Roman" panose="02020603050405020304" pitchFamily="18" charset="0"/>
            </a:endParaRPr>
          </a:p>
        </p:txBody>
      </p:sp>
      <p:sp>
        <p:nvSpPr>
          <p:cNvPr id="2" name="文本框 1"/>
          <p:cNvSpPr txBox="1"/>
          <p:nvPr>
            <p:custDataLst>
              <p:tags r:id="rId7"/>
            </p:custDataLst>
          </p:nvPr>
        </p:nvSpPr>
        <p:spPr>
          <a:xfrm>
            <a:off x="2135505" y="5011420"/>
            <a:ext cx="1351915" cy="521970"/>
          </a:xfrm>
          <a:prstGeom prst="rect">
            <a:avLst/>
          </a:prstGeom>
          <a:noFill/>
        </p:spPr>
        <p:txBody>
          <a:bodyPr wrap="square" rtlCol="0">
            <a:spAutoFit/>
          </a:bodyPr>
          <a:lstStyle/>
          <a:p>
            <a:r>
              <a:rPr lang="zh-CN" altLang="en-US" sz="2800"/>
              <a:t>截止</a:t>
            </a:r>
            <a:endParaRPr lang="zh-CN" altLang="en-US" sz="2800"/>
          </a:p>
        </p:txBody>
      </p:sp>
      <p:sp>
        <p:nvSpPr>
          <p:cNvPr id="3" name="文本框 2"/>
          <p:cNvSpPr txBox="1"/>
          <p:nvPr>
            <p:custDataLst>
              <p:tags r:id="rId8"/>
            </p:custDataLst>
          </p:nvPr>
        </p:nvSpPr>
        <p:spPr>
          <a:xfrm>
            <a:off x="5106035" y="5077460"/>
            <a:ext cx="1351915" cy="521970"/>
          </a:xfrm>
          <a:prstGeom prst="rect">
            <a:avLst/>
          </a:prstGeom>
          <a:noFill/>
        </p:spPr>
        <p:txBody>
          <a:bodyPr wrap="square" rtlCol="0">
            <a:spAutoFit/>
          </a:bodyPr>
          <a:lstStyle/>
          <a:p>
            <a:r>
              <a:rPr lang="zh-CN" altLang="en-US" sz="2800"/>
              <a:t>放大</a:t>
            </a:r>
            <a:endParaRPr lang="zh-CN" altLang="en-US" sz="2800"/>
          </a:p>
        </p:txBody>
      </p:sp>
      <p:sp>
        <p:nvSpPr>
          <p:cNvPr id="6" name="文本框 5"/>
          <p:cNvSpPr txBox="1"/>
          <p:nvPr>
            <p:custDataLst>
              <p:tags r:id="rId9"/>
            </p:custDataLst>
          </p:nvPr>
        </p:nvSpPr>
        <p:spPr>
          <a:xfrm>
            <a:off x="8384540" y="5077460"/>
            <a:ext cx="1351915" cy="521970"/>
          </a:xfrm>
          <a:prstGeom prst="rect">
            <a:avLst/>
          </a:prstGeom>
          <a:noFill/>
        </p:spPr>
        <p:txBody>
          <a:bodyPr wrap="square" rtlCol="0">
            <a:spAutoFit/>
          </a:bodyPr>
          <a:lstStyle/>
          <a:p>
            <a:r>
              <a:rPr lang="zh-CN" altLang="en-US" sz="2800"/>
              <a:t>饱和</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custDataLst>
              <p:tags r:id="rId1"/>
            </p:custDataLst>
          </p:nvPr>
        </p:nvGrpSpPr>
        <p:grpSpPr>
          <a:xfrm>
            <a:off x="9511030" y="3652838"/>
            <a:ext cx="1077913" cy="1452562"/>
            <a:chOff x="4445" y="2253"/>
            <a:chExt cx="679" cy="915"/>
          </a:xfrm>
        </p:grpSpPr>
        <p:sp>
          <p:nvSpPr>
            <p:cNvPr id="17512" name="AutoShape 3"/>
            <p:cNvSpPr/>
            <p:nvPr>
              <p:custDataLst>
                <p:tags r:id="rId2"/>
              </p:custDataLst>
            </p:nvPr>
          </p:nvSpPr>
          <p:spPr>
            <a:xfrm>
              <a:off x="4445" y="2253"/>
              <a:ext cx="521" cy="915"/>
            </a:xfrm>
            <a:prstGeom prst="roundRect">
              <a:avLst>
                <a:gd name="adj" fmla="val 16667"/>
              </a:avLst>
            </a:prstGeom>
            <a:noFill/>
            <a:ln w="28575" cap="flat" cmpd="sng">
              <a:solidFill>
                <a:srgbClr val="0033CC"/>
              </a:solidFill>
              <a:prstDash val="dash"/>
              <a:headEnd type="none" w="med" len="med"/>
              <a:tailEnd type="none" w="med" len="med"/>
            </a:ln>
          </p:spPr>
          <p:txBody>
            <a:bodyPr wrap="none" anchor="ctr"/>
            <a:lstStyle/>
            <a:p>
              <a:pPr algn="ctr"/>
              <a:endParaRPr lang="zh-CN" altLang="zh-CN">
                <a:solidFill>
                  <a:srgbClr val="0033CC"/>
                </a:solidFill>
                <a:latin typeface="Times New Roman" panose="02020603050405020304" pitchFamily="18" charset="0"/>
              </a:endParaRPr>
            </a:p>
          </p:txBody>
        </p:sp>
        <p:sp>
          <p:nvSpPr>
            <p:cNvPr id="17513" name="Text Box 4"/>
            <p:cNvSpPr txBox="1"/>
            <p:nvPr>
              <p:custDataLst>
                <p:tags r:id="rId3"/>
              </p:custDataLst>
            </p:nvPr>
          </p:nvSpPr>
          <p:spPr>
            <a:xfrm>
              <a:off x="4512" y="2496"/>
              <a:ext cx="612" cy="442"/>
            </a:xfrm>
            <a:prstGeom prst="rect">
              <a:avLst/>
            </a:prstGeom>
            <a:noFill/>
            <a:ln w="9525">
              <a:noFill/>
            </a:ln>
          </p:spPr>
          <p:txBody>
            <a:bodyPr>
              <a:spAutoFit/>
            </a:bodyPr>
            <a:lstStyle/>
            <a:p>
              <a:r>
                <a:rPr lang="zh-CN" altLang="en-US" sz="2000" b="1">
                  <a:solidFill>
                    <a:srgbClr val="0033CC"/>
                  </a:solidFill>
                  <a:latin typeface="Times New Roman" panose="02020603050405020304" pitchFamily="18" charset="0"/>
                </a:rPr>
                <a:t>输出</a:t>
              </a:r>
              <a:endParaRPr lang="zh-CN" altLang="en-US" sz="2000" b="1">
                <a:solidFill>
                  <a:srgbClr val="0033CC"/>
                </a:solidFill>
                <a:latin typeface="Times New Roman" panose="02020603050405020304" pitchFamily="18" charset="0"/>
              </a:endParaRPr>
            </a:p>
            <a:p>
              <a:r>
                <a:rPr lang="zh-CN" altLang="en-US" sz="2000" b="1">
                  <a:solidFill>
                    <a:srgbClr val="0033CC"/>
                  </a:solidFill>
                  <a:latin typeface="Times New Roman" panose="02020603050405020304" pitchFamily="18" charset="0"/>
                </a:rPr>
                <a:t>回路</a:t>
              </a:r>
              <a:endParaRPr lang="zh-CN" altLang="en-US" sz="2000" b="1">
                <a:solidFill>
                  <a:srgbClr val="0033CC"/>
                </a:solidFill>
                <a:latin typeface="Times New Roman" panose="02020603050405020304" pitchFamily="18" charset="0"/>
              </a:endParaRPr>
            </a:p>
          </p:txBody>
        </p:sp>
      </p:grpSp>
      <p:grpSp>
        <p:nvGrpSpPr>
          <p:cNvPr id="3" name="Group 5"/>
          <p:cNvGrpSpPr/>
          <p:nvPr>
            <p:custDataLst>
              <p:tags r:id="rId4"/>
            </p:custDataLst>
          </p:nvPr>
        </p:nvGrpSpPr>
        <p:grpSpPr>
          <a:xfrm>
            <a:off x="6904355" y="4706938"/>
            <a:ext cx="930275" cy="855662"/>
            <a:chOff x="2822" y="2821"/>
            <a:chExt cx="586" cy="539"/>
          </a:xfrm>
        </p:grpSpPr>
        <p:sp>
          <p:nvSpPr>
            <p:cNvPr id="17510" name="AutoShape 6"/>
            <p:cNvSpPr/>
            <p:nvPr>
              <p:custDataLst>
                <p:tags r:id="rId5"/>
              </p:custDataLst>
            </p:nvPr>
          </p:nvSpPr>
          <p:spPr>
            <a:xfrm>
              <a:off x="2822" y="2821"/>
              <a:ext cx="586" cy="539"/>
            </a:xfrm>
            <a:prstGeom prst="roundRect">
              <a:avLst>
                <a:gd name="adj" fmla="val 16667"/>
              </a:avLst>
            </a:prstGeom>
            <a:noFill/>
            <a:ln w="28575" cap="flat" cmpd="sng">
              <a:solidFill>
                <a:srgbClr val="FF0066"/>
              </a:solidFill>
              <a:prstDash val="dash"/>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511" name="Text Box 7"/>
            <p:cNvSpPr txBox="1"/>
            <p:nvPr>
              <p:custDataLst>
                <p:tags r:id="rId6"/>
              </p:custDataLst>
            </p:nvPr>
          </p:nvSpPr>
          <p:spPr>
            <a:xfrm>
              <a:off x="2880" y="2832"/>
              <a:ext cx="528" cy="442"/>
            </a:xfrm>
            <a:prstGeom prst="rect">
              <a:avLst/>
            </a:prstGeom>
            <a:noFill/>
            <a:ln w="9525">
              <a:noFill/>
            </a:ln>
          </p:spPr>
          <p:txBody>
            <a:bodyPr>
              <a:spAutoFit/>
            </a:bodyPr>
            <a:lstStyle/>
            <a:p>
              <a:r>
                <a:rPr lang="zh-CN" altLang="en-US" sz="2000" b="1">
                  <a:solidFill>
                    <a:srgbClr val="FF0066"/>
                  </a:solidFill>
                  <a:latin typeface="Times New Roman" panose="02020603050405020304" pitchFamily="18" charset="0"/>
                </a:rPr>
                <a:t>输入</a:t>
              </a:r>
              <a:endParaRPr lang="zh-CN" altLang="en-US" sz="2000" b="1">
                <a:solidFill>
                  <a:srgbClr val="FF0066"/>
                </a:solidFill>
                <a:latin typeface="Times New Roman" panose="02020603050405020304" pitchFamily="18" charset="0"/>
              </a:endParaRPr>
            </a:p>
            <a:p>
              <a:r>
                <a:rPr lang="zh-CN" altLang="en-US" sz="2000" b="1">
                  <a:solidFill>
                    <a:srgbClr val="FF0066"/>
                  </a:solidFill>
                  <a:latin typeface="Times New Roman" panose="02020603050405020304" pitchFamily="18" charset="0"/>
                </a:rPr>
                <a:t>回路</a:t>
              </a:r>
              <a:endParaRPr lang="zh-CN" altLang="en-US" sz="2000" b="1">
                <a:solidFill>
                  <a:srgbClr val="FF0066"/>
                </a:solidFill>
                <a:latin typeface="Times New Roman" panose="02020603050405020304" pitchFamily="18" charset="0"/>
              </a:endParaRPr>
            </a:p>
          </p:txBody>
        </p:sp>
      </p:grpSp>
      <p:sp>
        <p:nvSpPr>
          <p:cNvPr id="83976" name="Text Box 8"/>
          <p:cNvSpPr txBox="1"/>
          <p:nvPr>
            <p:custDataLst>
              <p:tags r:id="rId7"/>
            </p:custDataLst>
          </p:nvPr>
        </p:nvSpPr>
        <p:spPr>
          <a:xfrm>
            <a:off x="8901430" y="3282950"/>
            <a:ext cx="990600" cy="1500188"/>
          </a:xfrm>
          <a:prstGeom prst="rect">
            <a:avLst/>
          </a:prstGeom>
          <a:noFill/>
          <a:ln w="9525">
            <a:noFill/>
          </a:ln>
        </p:spPr>
        <p:txBody>
          <a:bodyPr>
            <a:spAutoFit/>
          </a:bodyPr>
          <a:lstStyle/>
          <a:p>
            <a:pPr>
              <a:spcBef>
                <a:spcPct val="50000"/>
              </a:spcBef>
            </a:pPr>
            <a:r>
              <a:rPr lang="en-US" altLang="zh-CN" sz="2800" b="1" i="1">
                <a:solidFill>
                  <a:srgbClr val="FF3300"/>
                </a:solidFill>
                <a:latin typeface="Times New Roman" panose="02020603050405020304" pitchFamily="18" charset="0"/>
              </a:rPr>
              <a:t>+</a:t>
            </a:r>
            <a:endParaRPr lang="en-US" altLang="zh-CN" sz="2800" b="1" i="1">
              <a:solidFill>
                <a:srgbClr val="FF3300"/>
              </a:solidFill>
              <a:latin typeface="Times New Roman" panose="02020603050405020304" pitchFamily="18" charset="0"/>
            </a:endParaRPr>
          </a:p>
          <a:p>
            <a:pPr>
              <a:spcBef>
                <a:spcPct val="50000"/>
              </a:spcBef>
            </a:pPr>
            <a:r>
              <a:rPr lang="en-US" altLang="zh-CN" b="1" i="1">
                <a:solidFill>
                  <a:srgbClr val="FF3300"/>
                </a:solidFill>
                <a:latin typeface="Times New Roman" panose="02020603050405020304" pitchFamily="18" charset="0"/>
              </a:rPr>
              <a:t>U</a:t>
            </a:r>
            <a:r>
              <a:rPr lang="en-US" altLang="zh-CN" b="1" baseline="-25000">
                <a:solidFill>
                  <a:srgbClr val="FF3300"/>
                </a:solidFill>
                <a:latin typeface="Times New Roman" panose="02020603050405020304" pitchFamily="18" charset="0"/>
              </a:rPr>
              <a:t>CE</a:t>
            </a:r>
            <a:endParaRPr lang="en-US" altLang="zh-CN" b="1" baseline="-25000">
              <a:solidFill>
                <a:srgbClr val="FF3300"/>
              </a:solidFill>
              <a:latin typeface="Times New Roman" panose="02020603050405020304" pitchFamily="18" charset="0"/>
            </a:endParaRPr>
          </a:p>
          <a:p>
            <a:pPr>
              <a:spcBef>
                <a:spcPct val="50000"/>
              </a:spcBef>
            </a:pPr>
            <a:r>
              <a:rPr lang="en-US" altLang="zh-CN" sz="2800" b="1" baseline="-25000">
                <a:solidFill>
                  <a:srgbClr val="FF3300"/>
                </a:solidFill>
                <a:latin typeface="Symbol" panose="05050102010706020507" pitchFamily="18" charset="2"/>
              </a:rPr>
              <a:t>-</a:t>
            </a:r>
            <a:endParaRPr lang="en-US" altLang="zh-CN" sz="2800" b="1" baseline="-25000">
              <a:solidFill>
                <a:srgbClr val="FF3300"/>
              </a:solidFill>
              <a:latin typeface="Symbol" panose="05050102010706020507" pitchFamily="18" charset="2"/>
            </a:endParaRPr>
          </a:p>
        </p:txBody>
      </p:sp>
      <p:grpSp>
        <p:nvGrpSpPr>
          <p:cNvPr id="4" name="Group 11"/>
          <p:cNvGrpSpPr/>
          <p:nvPr>
            <p:custDataLst>
              <p:tags r:id="rId8"/>
            </p:custDataLst>
          </p:nvPr>
        </p:nvGrpSpPr>
        <p:grpSpPr>
          <a:xfrm>
            <a:off x="7307580" y="3581400"/>
            <a:ext cx="533400" cy="1066800"/>
            <a:chOff x="2928" y="1872"/>
            <a:chExt cx="336" cy="672"/>
          </a:xfrm>
        </p:grpSpPr>
        <p:sp>
          <p:nvSpPr>
            <p:cNvPr id="17508" name="Line 12"/>
            <p:cNvSpPr/>
            <p:nvPr>
              <p:custDataLst>
                <p:tags r:id="rId9"/>
              </p:custDataLst>
            </p:nvPr>
          </p:nvSpPr>
          <p:spPr>
            <a:xfrm>
              <a:off x="2928" y="2544"/>
              <a:ext cx="336" cy="0"/>
            </a:xfrm>
            <a:prstGeom prst="line">
              <a:avLst/>
            </a:prstGeom>
            <a:ln w="38100" cap="flat" cmpd="sng">
              <a:solidFill>
                <a:srgbClr val="9900CC"/>
              </a:solidFill>
              <a:prstDash val="solid"/>
              <a:headEnd type="none" w="med" len="med"/>
              <a:tailEnd type="stealth" w="sm" len="lg"/>
            </a:ln>
          </p:spPr>
          <p:txBody>
            <a:bodyPr/>
            <a:lstStyle/>
            <a:p/>
          </p:txBody>
        </p:sp>
        <p:sp>
          <p:nvSpPr>
            <p:cNvPr id="17509" name="Text Box 13"/>
            <p:cNvSpPr txBox="1"/>
            <p:nvPr>
              <p:custDataLst>
                <p:tags r:id="rId10"/>
              </p:custDataLst>
            </p:nvPr>
          </p:nvSpPr>
          <p:spPr>
            <a:xfrm>
              <a:off x="2928" y="1872"/>
              <a:ext cx="336" cy="288"/>
            </a:xfrm>
            <a:prstGeom prst="rect">
              <a:avLst/>
            </a:prstGeom>
            <a:noFill/>
            <a:ln w="25400">
              <a:noFill/>
            </a:ln>
          </p:spPr>
          <p:txBody>
            <a:bodyPr>
              <a:spAutoFit/>
            </a:bodyPr>
            <a:lstStyle/>
            <a:p>
              <a:pPr algn="ctr"/>
              <a:r>
                <a:rPr lang="en-US" altLang="zh-CN" b="1" i="1">
                  <a:solidFill>
                    <a:srgbClr val="9900CC"/>
                  </a:solidFill>
                  <a:latin typeface="Times New Roman" panose="02020603050405020304" pitchFamily="18" charset="0"/>
                </a:rPr>
                <a:t>I</a:t>
              </a:r>
              <a:r>
                <a:rPr lang="en-US" altLang="zh-CN" b="1" baseline="-25000">
                  <a:solidFill>
                    <a:srgbClr val="9900CC"/>
                  </a:solidFill>
                  <a:latin typeface="Times New Roman" panose="02020603050405020304" pitchFamily="18" charset="0"/>
                </a:rPr>
                <a:t>B</a:t>
              </a:r>
              <a:endParaRPr lang="en-US" altLang="zh-CN" sz="1800" b="1">
                <a:solidFill>
                  <a:srgbClr val="9900CC"/>
                </a:solidFill>
                <a:latin typeface="Times New Roman" panose="02020603050405020304" pitchFamily="18" charset="0"/>
              </a:endParaRPr>
            </a:p>
          </p:txBody>
        </p:sp>
      </p:grpSp>
      <p:sp>
        <p:nvSpPr>
          <p:cNvPr id="83982" name="Text Box 14"/>
          <p:cNvSpPr txBox="1"/>
          <p:nvPr>
            <p:custDataLst>
              <p:tags r:id="rId11"/>
            </p:custDataLst>
          </p:nvPr>
        </p:nvSpPr>
        <p:spPr>
          <a:xfrm>
            <a:off x="9739630" y="4191000"/>
            <a:ext cx="685800" cy="457200"/>
          </a:xfrm>
          <a:prstGeom prst="rect">
            <a:avLst/>
          </a:prstGeom>
          <a:solidFill>
            <a:schemeClr val="bg1"/>
          </a:solidFill>
          <a:ln w="38100">
            <a:noFill/>
          </a:ln>
        </p:spPr>
        <p:txBody>
          <a:bodyPr anchor="ctr">
            <a:spAutoFit/>
          </a:bodyPr>
          <a:lstStyle/>
          <a:p>
            <a:pPr algn="ctr"/>
            <a:r>
              <a:rPr lang="en-US" altLang="zh-CN" b="1" i="1">
                <a:solidFill>
                  <a:srgbClr val="3333FF"/>
                </a:solidFill>
                <a:latin typeface="Times New Roman" panose="02020603050405020304" pitchFamily="18" charset="0"/>
              </a:rPr>
              <a:t>U</a:t>
            </a:r>
            <a:r>
              <a:rPr lang="en-US" altLang="zh-CN" b="1" baseline="-25000">
                <a:solidFill>
                  <a:srgbClr val="3333FF"/>
                </a:solidFill>
                <a:latin typeface="Times New Roman" panose="02020603050405020304" pitchFamily="18" charset="0"/>
              </a:rPr>
              <a:t>CE</a:t>
            </a:r>
            <a:endParaRPr lang="en-US" altLang="zh-CN" b="1" baseline="-25000">
              <a:solidFill>
                <a:srgbClr val="3333FF"/>
              </a:solidFill>
              <a:latin typeface="Times New Roman" panose="02020603050405020304" pitchFamily="18" charset="0"/>
            </a:endParaRPr>
          </a:p>
        </p:txBody>
      </p:sp>
      <p:grpSp>
        <p:nvGrpSpPr>
          <p:cNvPr id="5" name="Group 16"/>
          <p:cNvGrpSpPr/>
          <p:nvPr>
            <p:custDataLst>
              <p:tags r:id="rId12"/>
            </p:custDataLst>
          </p:nvPr>
        </p:nvGrpSpPr>
        <p:grpSpPr>
          <a:xfrm>
            <a:off x="8145780" y="2514600"/>
            <a:ext cx="449263" cy="990600"/>
            <a:chOff x="3557" y="1296"/>
            <a:chExt cx="283" cy="624"/>
          </a:xfrm>
        </p:grpSpPr>
        <p:sp>
          <p:nvSpPr>
            <p:cNvPr id="17506" name="Line 17"/>
            <p:cNvSpPr/>
            <p:nvPr>
              <p:custDataLst>
                <p:tags r:id="rId13"/>
              </p:custDataLst>
            </p:nvPr>
          </p:nvSpPr>
          <p:spPr>
            <a:xfrm flipH="1">
              <a:off x="3744" y="1584"/>
              <a:ext cx="0" cy="336"/>
            </a:xfrm>
            <a:prstGeom prst="line">
              <a:avLst/>
            </a:prstGeom>
            <a:ln w="38100" cap="flat" cmpd="sng">
              <a:solidFill>
                <a:srgbClr val="9900CC"/>
              </a:solidFill>
              <a:prstDash val="solid"/>
              <a:headEnd type="none" w="med" len="med"/>
              <a:tailEnd type="stealth" w="sm" len="lg"/>
            </a:ln>
          </p:spPr>
          <p:txBody>
            <a:bodyPr/>
            <a:lstStyle/>
            <a:p/>
          </p:txBody>
        </p:sp>
        <p:sp>
          <p:nvSpPr>
            <p:cNvPr id="17507" name="Text Box 18"/>
            <p:cNvSpPr txBox="1"/>
            <p:nvPr>
              <p:custDataLst>
                <p:tags r:id="rId14"/>
              </p:custDataLst>
            </p:nvPr>
          </p:nvSpPr>
          <p:spPr>
            <a:xfrm>
              <a:off x="3557" y="1296"/>
              <a:ext cx="283" cy="288"/>
            </a:xfrm>
            <a:prstGeom prst="rect">
              <a:avLst/>
            </a:prstGeom>
            <a:noFill/>
            <a:ln w="25400">
              <a:noFill/>
            </a:ln>
          </p:spPr>
          <p:txBody>
            <a:bodyPr wrap="none">
              <a:spAutoFit/>
            </a:bodyPr>
            <a:lstStyle/>
            <a:p>
              <a:pPr algn="ctr"/>
              <a:r>
                <a:rPr lang="en-US" altLang="zh-CN" b="1" i="1">
                  <a:solidFill>
                    <a:srgbClr val="9900CC"/>
                  </a:solidFill>
                  <a:latin typeface="Times New Roman" panose="02020603050405020304" pitchFamily="18" charset="0"/>
                </a:rPr>
                <a:t>I</a:t>
              </a:r>
              <a:r>
                <a:rPr lang="en-US" altLang="zh-CN" b="1" baseline="-25000">
                  <a:solidFill>
                    <a:srgbClr val="9900CC"/>
                  </a:solidFill>
                  <a:latin typeface="Times New Roman" panose="02020603050405020304" pitchFamily="18" charset="0"/>
                </a:rPr>
                <a:t>C</a:t>
              </a:r>
              <a:endParaRPr lang="en-US" altLang="zh-CN" b="1" baseline="-25000">
                <a:solidFill>
                  <a:srgbClr val="9900CC"/>
                </a:solidFill>
                <a:latin typeface="Times New Roman" panose="02020603050405020304" pitchFamily="18" charset="0"/>
              </a:endParaRPr>
            </a:p>
          </p:txBody>
        </p:sp>
      </p:grpSp>
      <p:grpSp>
        <p:nvGrpSpPr>
          <p:cNvPr id="6" name="Group 19"/>
          <p:cNvGrpSpPr/>
          <p:nvPr>
            <p:custDataLst>
              <p:tags r:id="rId15"/>
            </p:custDataLst>
          </p:nvPr>
        </p:nvGrpSpPr>
        <p:grpSpPr>
          <a:xfrm>
            <a:off x="5326380" y="2286000"/>
            <a:ext cx="6165850" cy="3657600"/>
            <a:chOff x="1828" y="1344"/>
            <a:chExt cx="3884" cy="2304"/>
          </a:xfrm>
        </p:grpSpPr>
        <p:sp>
          <p:nvSpPr>
            <p:cNvPr id="17471" name="Line 20"/>
            <p:cNvSpPr/>
            <p:nvPr>
              <p:custDataLst>
                <p:tags r:id="rId16"/>
              </p:custDataLst>
            </p:nvPr>
          </p:nvSpPr>
          <p:spPr>
            <a:xfrm flipV="1">
              <a:off x="2212" y="2976"/>
              <a:ext cx="288" cy="288"/>
            </a:xfrm>
            <a:prstGeom prst="line">
              <a:avLst/>
            </a:prstGeom>
            <a:ln w="38100" cap="flat" cmpd="sng">
              <a:solidFill>
                <a:schemeClr val="tx1"/>
              </a:solidFill>
              <a:prstDash val="solid"/>
              <a:headEnd type="none" w="med" len="med"/>
              <a:tailEnd type="triangle" w="med" len="med"/>
            </a:ln>
          </p:spPr>
          <p:txBody>
            <a:bodyPr/>
            <a:lstStyle/>
            <a:p/>
          </p:txBody>
        </p:sp>
        <p:grpSp>
          <p:nvGrpSpPr>
            <p:cNvPr id="17472" name="Group 21"/>
            <p:cNvGrpSpPr/>
            <p:nvPr>
              <p:custDataLst>
                <p:tags r:id="rId17"/>
              </p:custDataLst>
            </p:nvPr>
          </p:nvGrpSpPr>
          <p:grpSpPr>
            <a:xfrm>
              <a:off x="1828" y="1344"/>
              <a:ext cx="3884" cy="2304"/>
              <a:chOff x="1728" y="1056"/>
              <a:chExt cx="3884" cy="2304"/>
            </a:xfrm>
          </p:grpSpPr>
          <p:sp>
            <p:nvSpPr>
              <p:cNvPr id="17473" name="Line 22"/>
              <p:cNvSpPr/>
              <p:nvPr>
                <p:custDataLst>
                  <p:tags r:id="rId18"/>
                </p:custDataLst>
              </p:nvPr>
            </p:nvSpPr>
            <p:spPr>
              <a:xfrm flipH="1">
                <a:off x="5136" y="2400"/>
                <a:ext cx="0" cy="912"/>
              </a:xfrm>
              <a:prstGeom prst="line">
                <a:avLst/>
              </a:prstGeom>
              <a:ln w="38100" cap="flat" cmpd="sng">
                <a:solidFill>
                  <a:schemeClr val="tx1"/>
                </a:solidFill>
                <a:prstDash val="solid"/>
                <a:headEnd type="none" w="med" len="med"/>
                <a:tailEnd type="none" w="med" len="med"/>
              </a:ln>
            </p:spPr>
            <p:txBody>
              <a:bodyPr/>
              <a:lstStyle/>
              <a:p/>
            </p:txBody>
          </p:sp>
          <p:grpSp>
            <p:nvGrpSpPr>
              <p:cNvPr id="17474" name="Group 23"/>
              <p:cNvGrpSpPr/>
              <p:nvPr>
                <p:custDataLst>
                  <p:tags r:id="rId19"/>
                </p:custDataLst>
              </p:nvPr>
            </p:nvGrpSpPr>
            <p:grpSpPr>
              <a:xfrm>
                <a:off x="3744" y="2208"/>
                <a:ext cx="240" cy="314"/>
                <a:chOff x="4272" y="1174"/>
                <a:chExt cx="240" cy="314"/>
              </a:xfrm>
            </p:grpSpPr>
            <p:sp>
              <p:nvSpPr>
                <p:cNvPr id="17503" name="Line 24"/>
                <p:cNvSpPr/>
                <p:nvPr>
                  <p:custDataLst>
                    <p:tags r:id="rId20"/>
                  </p:custDataLst>
                </p:nvPr>
              </p:nvSpPr>
              <p:spPr>
                <a:xfrm flipH="1">
                  <a:off x="4272" y="1176"/>
                  <a:ext cx="0" cy="288"/>
                </a:xfrm>
                <a:prstGeom prst="line">
                  <a:avLst/>
                </a:prstGeom>
                <a:ln w="38100" cap="flat" cmpd="sng">
                  <a:solidFill>
                    <a:schemeClr val="tx1"/>
                  </a:solidFill>
                  <a:prstDash val="solid"/>
                  <a:headEnd type="none" w="med" len="med"/>
                  <a:tailEnd type="none" w="sm" len="lg"/>
                </a:ln>
              </p:spPr>
              <p:txBody>
                <a:bodyPr/>
                <a:lstStyle/>
                <a:p/>
              </p:txBody>
            </p:sp>
            <p:sp>
              <p:nvSpPr>
                <p:cNvPr id="17504" name="Line 25"/>
                <p:cNvSpPr/>
                <p:nvPr>
                  <p:custDataLst>
                    <p:tags r:id="rId21"/>
                  </p:custDataLst>
                </p:nvPr>
              </p:nvSpPr>
              <p:spPr>
                <a:xfrm rot="-186448" flipV="1">
                  <a:off x="4272" y="1174"/>
                  <a:ext cx="209" cy="96"/>
                </a:xfrm>
                <a:prstGeom prst="line">
                  <a:avLst/>
                </a:prstGeom>
                <a:ln w="38100" cap="flat" cmpd="sng">
                  <a:solidFill>
                    <a:schemeClr val="tx1"/>
                  </a:solidFill>
                  <a:prstDash val="solid"/>
                  <a:headEnd type="none" w="med" len="med"/>
                  <a:tailEnd type="none" w="sm" len="lg"/>
                </a:ln>
              </p:spPr>
              <p:txBody>
                <a:bodyPr/>
                <a:lstStyle/>
                <a:p/>
              </p:txBody>
            </p:sp>
            <p:sp>
              <p:nvSpPr>
                <p:cNvPr id="17505" name="Line 26"/>
                <p:cNvSpPr/>
                <p:nvPr>
                  <p:custDataLst>
                    <p:tags r:id="rId22"/>
                  </p:custDataLst>
                </p:nvPr>
              </p:nvSpPr>
              <p:spPr>
                <a:xfrm>
                  <a:off x="4272" y="1344"/>
                  <a:ext cx="240" cy="144"/>
                </a:xfrm>
                <a:prstGeom prst="line">
                  <a:avLst/>
                </a:prstGeom>
                <a:ln w="38100" cap="flat" cmpd="sng">
                  <a:solidFill>
                    <a:schemeClr val="tx1"/>
                  </a:solidFill>
                  <a:prstDash val="solid"/>
                  <a:headEnd type="none" w="med" len="med"/>
                  <a:tailEnd type="stealth" w="med" len="lg"/>
                </a:ln>
              </p:spPr>
              <p:txBody>
                <a:bodyPr/>
                <a:lstStyle/>
                <a:p/>
              </p:txBody>
            </p:sp>
          </p:grpSp>
          <p:grpSp>
            <p:nvGrpSpPr>
              <p:cNvPr id="17475" name="Group 27"/>
              <p:cNvGrpSpPr/>
              <p:nvPr>
                <p:custDataLst>
                  <p:tags r:id="rId23"/>
                </p:custDataLst>
              </p:nvPr>
            </p:nvGrpSpPr>
            <p:grpSpPr>
              <a:xfrm rot="5400000" flipV="1">
                <a:off x="5010" y="2124"/>
                <a:ext cx="231" cy="288"/>
                <a:chOff x="4551" y="1056"/>
                <a:chExt cx="231" cy="288"/>
              </a:xfrm>
            </p:grpSpPr>
            <p:grpSp>
              <p:nvGrpSpPr>
                <p:cNvPr id="17497" name="Group 28"/>
                <p:cNvGrpSpPr/>
                <p:nvPr>
                  <p:custDataLst>
                    <p:tags r:id="rId24"/>
                  </p:custDataLst>
                </p:nvPr>
              </p:nvGrpSpPr>
              <p:grpSpPr>
                <a:xfrm>
                  <a:off x="4551" y="1056"/>
                  <a:ext cx="78" cy="288"/>
                  <a:chOff x="4320" y="1872"/>
                  <a:chExt cx="78" cy="288"/>
                </a:xfrm>
              </p:grpSpPr>
              <p:sp>
                <p:nvSpPr>
                  <p:cNvPr id="17501" name="Line 29"/>
                  <p:cNvSpPr/>
                  <p:nvPr>
                    <p:custDataLst>
                      <p:tags r:id="rId25"/>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7502" name="Line 30"/>
                  <p:cNvSpPr/>
                  <p:nvPr>
                    <p:custDataLst>
                      <p:tags r:id="rId26"/>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grpSp>
              <p:nvGrpSpPr>
                <p:cNvPr id="17498" name="Group 31"/>
                <p:cNvGrpSpPr/>
                <p:nvPr>
                  <p:custDataLst>
                    <p:tags r:id="rId27"/>
                  </p:custDataLst>
                </p:nvPr>
              </p:nvGrpSpPr>
              <p:grpSpPr>
                <a:xfrm>
                  <a:off x="4704" y="1056"/>
                  <a:ext cx="78" cy="288"/>
                  <a:chOff x="4320" y="1872"/>
                  <a:chExt cx="78" cy="288"/>
                </a:xfrm>
              </p:grpSpPr>
              <p:sp>
                <p:nvSpPr>
                  <p:cNvPr id="17499" name="Line 32"/>
                  <p:cNvSpPr/>
                  <p:nvPr>
                    <p:custDataLst>
                      <p:tags r:id="rId28"/>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7500" name="Line 33"/>
                  <p:cNvSpPr/>
                  <p:nvPr>
                    <p:custDataLst>
                      <p:tags r:id="rId29"/>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grpSp>
          <p:sp>
            <p:nvSpPr>
              <p:cNvPr id="17476" name="Line 34"/>
              <p:cNvSpPr/>
              <p:nvPr>
                <p:custDataLst>
                  <p:tags r:id="rId30"/>
                </p:custDataLst>
              </p:nvPr>
            </p:nvSpPr>
            <p:spPr>
              <a:xfrm flipH="1">
                <a:off x="3966" y="2496"/>
                <a:ext cx="0" cy="816"/>
              </a:xfrm>
              <a:prstGeom prst="line">
                <a:avLst/>
              </a:prstGeom>
              <a:ln w="38100" cap="flat" cmpd="sng">
                <a:solidFill>
                  <a:schemeClr val="tx1"/>
                </a:solidFill>
                <a:prstDash val="solid"/>
                <a:headEnd type="none" w="med" len="med"/>
                <a:tailEnd type="none" w="sm" len="lg"/>
              </a:ln>
            </p:spPr>
            <p:txBody>
              <a:bodyPr/>
              <a:lstStyle/>
              <a:p/>
            </p:txBody>
          </p:sp>
          <p:sp>
            <p:nvSpPr>
              <p:cNvPr id="17477" name="Line 35"/>
              <p:cNvSpPr/>
              <p:nvPr>
                <p:custDataLst>
                  <p:tags r:id="rId31"/>
                </p:custDataLst>
              </p:nvPr>
            </p:nvSpPr>
            <p:spPr>
              <a:xfrm flipV="1">
                <a:off x="5040" y="2016"/>
                <a:ext cx="240" cy="384"/>
              </a:xfrm>
              <a:prstGeom prst="line">
                <a:avLst/>
              </a:prstGeom>
              <a:ln w="25400" cap="flat" cmpd="sng">
                <a:solidFill>
                  <a:schemeClr val="tx1"/>
                </a:solidFill>
                <a:prstDash val="solid"/>
                <a:headEnd type="none" w="med" len="med"/>
                <a:tailEnd type="stealth" w="sm" len="lg"/>
              </a:ln>
            </p:spPr>
            <p:txBody>
              <a:bodyPr/>
              <a:lstStyle/>
              <a:p/>
            </p:txBody>
          </p:sp>
          <p:sp>
            <p:nvSpPr>
              <p:cNvPr id="17478" name="Text Box 36"/>
              <p:cNvSpPr txBox="1"/>
              <p:nvPr>
                <p:custDataLst>
                  <p:tags r:id="rId32"/>
                </p:custDataLst>
              </p:nvPr>
            </p:nvSpPr>
            <p:spPr>
              <a:xfrm>
                <a:off x="5184" y="2160"/>
                <a:ext cx="428" cy="288"/>
              </a:xfrm>
              <a:prstGeom prst="rect">
                <a:avLst/>
              </a:prstGeom>
              <a:noFill/>
              <a:ln w="25400">
                <a:noFill/>
              </a:ln>
            </p:spPr>
            <p:txBody>
              <a:bodyPr wrap="none">
                <a:spAutoFit/>
              </a:bodyPr>
              <a:lstStyle/>
              <a:p>
                <a:pPr algn="ctr"/>
                <a:r>
                  <a:rPr lang="en-US" altLang="zh-CN" b="1" i="1">
                    <a:solidFill>
                      <a:schemeClr val="accent2"/>
                    </a:solidFill>
                    <a:latin typeface="Times New Roman" panose="02020603050405020304" pitchFamily="18" charset="0"/>
                  </a:rPr>
                  <a:t>V</a:t>
                </a:r>
                <a:r>
                  <a:rPr lang="en-US" altLang="zh-CN" b="1" baseline="-25000">
                    <a:solidFill>
                      <a:schemeClr val="accent2"/>
                    </a:solidFill>
                    <a:latin typeface="Times New Roman" panose="02020603050405020304" pitchFamily="18" charset="0"/>
                  </a:rPr>
                  <a:t>CC</a:t>
                </a:r>
                <a:endParaRPr lang="en-US" altLang="zh-CN" b="1" baseline="-25000">
                  <a:solidFill>
                    <a:schemeClr val="accent2"/>
                  </a:solidFill>
                  <a:latin typeface="Times New Roman" panose="02020603050405020304" pitchFamily="18" charset="0"/>
                </a:endParaRPr>
              </a:p>
            </p:txBody>
          </p:sp>
          <p:sp>
            <p:nvSpPr>
              <p:cNvPr id="17479" name="Text Box 37"/>
              <p:cNvSpPr txBox="1"/>
              <p:nvPr>
                <p:custDataLst>
                  <p:tags r:id="rId33"/>
                </p:custDataLst>
              </p:nvPr>
            </p:nvSpPr>
            <p:spPr>
              <a:xfrm>
                <a:off x="2400" y="1987"/>
                <a:ext cx="384" cy="461"/>
              </a:xfrm>
              <a:prstGeom prst="rect">
                <a:avLst/>
              </a:prstGeom>
              <a:noFill/>
              <a:ln w="25400">
                <a:noFill/>
              </a:ln>
            </p:spPr>
            <p:txBody>
              <a:bodyPr>
                <a:spAutoFit/>
              </a:bodyPr>
              <a:lstStyle/>
              <a:p>
                <a:pPr algn="ctr"/>
                <a:r>
                  <a:rPr lang="en-US" altLang="zh-CN" b="1" i="1">
                    <a:solidFill>
                      <a:schemeClr val="accent2"/>
                    </a:solidFill>
                    <a:latin typeface="Times New Roman" panose="02020603050405020304" pitchFamily="18" charset="0"/>
                  </a:rPr>
                  <a:t>R</a:t>
                </a:r>
                <a:r>
                  <a:rPr lang="en-US" altLang="zh-CN" b="1" baseline="-25000">
                    <a:solidFill>
                      <a:schemeClr val="accent2"/>
                    </a:solidFill>
                    <a:latin typeface="Times New Roman" panose="02020603050405020304" pitchFamily="18" charset="0"/>
                  </a:rPr>
                  <a:t>b</a:t>
                </a:r>
                <a:endParaRPr lang="en-US" altLang="zh-CN" baseline="-25000">
                  <a:solidFill>
                    <a:schemeClr val="accent2"/>
                  </a:solidFill>
                  <a:latin typeface="Times New Roman" panose="02020603050405020304" pitchFamily="18" charset="0"/>
                </a:endParaRPr>
              </a:p>
              <a:p>
                <a:pPr algn="ctr"/>
                <a:endParaRPr lang="en-US" altLang="zh-CN" sz="1800" b="1">
                  <a:solidFill>
                    <a:schemeClr val="accent2"/>
                  </a:solidFill>
                  <a:latin typeface="Times New Roman" panose="02020603050405020304" pitchFamily="18" charset="0"/>
                </a:endParaRPr>
              </a:p>
            </p:txBody>
          </p:sp>
          <p:sp>
            <p:nvSpPr>
              <p:cNvPr id="17480" name="Text Box 38"/>
              <p:cNvSpPr txBox="1"/>
              <p:nvPr>
                <p:custDataLst>
                  <p:tags r:id="rId34"/>
                </p:custDataLst>
              </p:nvPr>
            </p:nvSpPr>
            <p:spPr>
              <a:xfrm>
                <a:off x="1728" y="2688"/>
                <a:ext cx="414" cy="288"/>
              </a:xfrm>
              <a:prstGeom prst="rect">
                <a:avLst/>
              </a:prstGeom>
              <a:noFill/>
              <a:ln w="25400">
                <a:noFill/>
              </a:ln>
            </p:spPr>
            <p:txBody>
              <a:bodyPr wrap="none">
                <a:spAutoFit/>
              </a:bodyPr>
              <a:lstStyle/>
              <a:p>
                <a:pPr algn="ctr"/>
                <a:r>
                  <a:rPr lang="en-US" altLang="zh-CN" b="1" i="1">
                    <a:solidFill>
                      <a:schemeClr val="accent2"/>
                    </a:solidFill>
                    <a:latin typeface="Times New Roman" panose="02020603050405020304" pitchFamily="18" charset="0"/>
                  </a:rPr>
                  <a:t>V</a:t>
                </a:r>
                <a:r>
                  <a:rPr lang="en-US" altLang="zh-CN" b="1" baseline="-25000">
                    <a:solidFill>
                      <a:schemeClr val="accent2"/>
                    </a:solidFill>
                    <a:latin typeface="Times New Roman" panose="02020603050405020304" pitchFamily="18" charset="0"/>
                  </a:rPr>
                  <a:t>BB</a:t>
                </a:r>
                <a:endParaRPr lang="en-US" altLang="zh-CN" b="1" baseline="-25000">
                  <a:solidFill>
                    <a:schemeClr val="accent2"/>
                  </a:solidFill>
                  <a:latin typeface="Times New Roman" panose="02020603050405020304" pitchFamily="18" charset="0"/>
                </a:endParaRPr>
              </a:p>
            </p:txBody>
          </p:sp>
          <p:sp>
            <p:nvSpPr>
              <p:cNvPr id="17481" name="Text Box 39"/>
              <p:cNvSpPr txBox="1"/>
              <p:nvPr>
                <p:custDataLst>
                  <p:tags r:id="rId35"/>
                </p:custDataLst>
              </p:nvPr>
            </p:nvSpPr>
            <p:spPr>
              <a:xfrm>
                <a:off x="3836" y="1968"/>
                <a:ext cx="436" cy="288"/>
              </a:xfrm>
              <a:prstGeom prst="rect">
                <a:avLst/>
              </a:prstGeom>
              <a:noFill/>
              <a:ln w="38100">
                <a:noFill/>
              </a:ln>
            </p:spPr>
            <p:txBody>
              <a:bodyPr anchor="ctr">
                <a:spAutoFit/>
              </a:bodyPr>
              <a:lstStyle/>
              <a:p>
                <a:pPr algn="ctr"/>
                <a:r>
                  <a:rPr lang="en-US" altLang="zh-CN" b="1">
                    <a:latin typeface="Times New Roman" panose="02020603050405020304" pitchFamily="18" charset="0"/>
                  </a:rPr>
                  <a:t>c</a:t>
                </a:r>
                <a:endParaRPr lang="en-US" altLang="zh-CN">
                  <a:latin typeface="Times New Roman" panose="02020603050405020304" pitchFamily="18" charset="0"/>
                </a:endParaRPr>
              </a:p>
            </p:txBody>
          </p:sp>
          <p:sp>
            <p:nvSpPr>
              <p:cNvPr id="17482" name="Text Box 40"/>
              <p:cNvSpPr txBox="1"/>
              <p:nvPr>
                <p:custDataLst>
                  <p:tags r:id="rId36"/>
                </p:custDataLst>
              </p:nvPr>
            </p:nvSpPr>
            <p:spPr>
              <a:xfrm>
                <a:off x="3957" y="2400"/>
                <a:ext cx="201"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e</a:t>
                </a:r>
                <a:endParaRPr lang="en-US" altLang="zh-CN">
                  <a:latin typeface="Times New Roman" panose="02020603050405020304" pitchFamily="18" charset="0"/>
                </a:endParaRPr>
              </a:p>
            </p:txBody>
          </p:sp>
          <p:sp>
            <p:nvSpPr>
              <p:cNvPr id="17483" name="Text Box 41"/>
              <p:cNvSpPr txBox="1"/>
              <p:nvPr>
                <p:custDataLst>
                  <p:tags r:id="rId37"/>
                </p:custDataLst>
              </p:nvPr>
            </p:nvSpPr>
            <p:spPr>
              <a:xfrm>
                <a:off x="3514" y="2112"/>
                <a:ext cx="223"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b</a:t>
                </a:r>
                <a:endParaRPr lang="en-US" altLang="zh-CN">
                  <a:latin typeface="Times New Roman" panose="02020603050405020304" pitchFamily="18" charset="0"/>
                </a:endParaRPr>
              </a:p>
            </p:txBody>
          </p:sp>
          <p:sp>
            <p:nvSpPr>
              <p:cNvPr id="17484" name="Line 42"/>
              <p:cNvSpPr/>
              <p:nvPr>
                <p:custDataLst>
                  <p:tags r:id="rId38"/>
                </p:custDataLst>
              </p:nvPr>
            </p:nvSpPr>
            <p:spPr>
              <a:xfrm>
                <a:off x="2256" y="3312"/>
                <a:ext cx="2880" cy="0"/>
              </a:xfrm>
              <a:prstGeom prst="line">
                <a:avLst/>
              </a:prstGeom>
              <a:ln w="38100" cap="flat" cmpd="sng">
                <a:solidFill>
                  <a:schemeClr val="tx1"/>
                </a:solidFill>
                <a:prstDash val="solid"/>
                <a:headEnd type="none" w="med" len="med"/>
                <a:tailEnd type="none" w="med" len="med"/>
              </a:ln>
            </p:spPr>
            <p:txBody>
              <a:bodyPr/>
              <a:lstStyle/>
              <a:p/>
            </p:txBody>
          </p:sp>
          <p:sp>
            <p:nvSpPr>
              <p:cNvPr id="17485" name="Line 43"/>
              <p:cNvSpPr/>
              <p:nvPr>
                <p:custDataLst>
                  <p:tags r:id="rId39"/>
                </p:custDataLst>
              </p:nvPr>
            </p:nvSpPr>
            <p:spPr>
              <a:xfrm>
                <a:off x="2256" y="2352"/>
                <a:ext cx="1488" cy="0"/>
              </a:xfrm>
              <a:prstGeom prst="line">
                <a:avLst/>
              </a:prstGeom>
              <a:ln w="38100" cap="flat" cmpd="sng">
                <a:solidFill>
                  <a:schemeClr val="tx1"/>
                </a:solidFill>
                <a:prstDash val="solid"/>
                <a:headEnd type="none" w="med" len="med"/>
                <a:tailEnd type="none" w="med" len="med"/>
              </a:ln>
            </p:spPr>
            <p:txBody>
              <a:bodyPr/>
              <a:lstStyle/>
              <a:p/>
            </p:txBody>
          </p:sp>
          <p:sp>
            <p:nvSpPr>
              <p:cNvPr id="17486" name="Rectangle 44"/>
              <p:cNvSpPr/>
              <p:nvPr>
                <p:custDataLst>
                  <p:tags r:id="rId40"/>
                </p:custDataLst>
              </p:nvPr>
            </p:nvSpPr>
            <p:spPr>
              <a:xfrm rot="10800000">
                <a:off x="2448" y="2304"/>
                <a:ext cx="288" cy="96"/>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87" name="Line 45"/>
              <p:cNvSpPr/>
              <p:nvPr>
                <p:custDataLst>
                  <p:tags r:id="rId41"/>
                </p:custDataLst>
              </p:nvPr>
            </p:nvSpPr>
            <p:spPr>
              <a:xfrm flipH="1">
                <a:off x="2256" y="2352"/>
                <a:ext cx="0" cy="960"/>
              </a:xfrm>
              <a:prstGeom prst="line">
                <a:avLst/>
              </a:prstGeom>
              <a:ln w="38100" cap="flat" cmpd="sng">
                <a:solidFill>
                  <a:schemeClr val="tx1"/>
                </a:solidFill>
                <a:prstDash val="solid"/>
                <a:headEnd type="none" w="med" len="med"/>
                <a:tailEnd type="none" w="med" len="med"/>
              </a:ln>
            </p:spPr>
            <p:txBody>
              <a:bodyPr/>
              <a:lstStyle/>
              <a:p/>
            </p:txBody>
          </p:sp>
          <p:grpSp>
            <p:nvGrpSpPr>
              <p:cNvPr id="17488" name="Group 46"/>
              <p:cNvGrpSpPr/>
              <p:nvPr>
                <p:custDataLst>
                  <p:tags r:id="rId42"/>
                </p:custDataLst>
              </p:nvPr>
            </p:nvGrpSpPr>
            <p:grpSpPr>
              <a:xfrm rot="5400000">
                <a:off x="2217" y="2697"/>
                <a:ext cx="78" cy="288"/>
                <a:chOff x="4320" y="1872"/>
                <a:chExt cx="78" cy="288"/>
              </a:xfrm>
            </p:grpSpPr>
            <p:sp>
              <p:nvSpPr>
                <p:cNvPr id="17495" name="Line 47"/>
                <p:cNvSpPr/>
                <p:nvPr>
                  <p:custDataLst>
                    <p:tags r:id="rId43"/>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7496" name="Line 48"/>
                <p:cNvSpPr/>
                <p:nvPr>
                  <p:custDataLst>
                    <p:tags r:id="rId44"/>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sp>
            <p:nvSpPr>
              <p:cNvPr id="17489" name="Line 49"/>
              <p:cNvSpPr/>
              <p:nvPr>
                <p:custDataLst>
                  <p:tags r:id="rId45"/>
                </p:custDataLst>
              </p:nvPr>
            </p:nvSpPr>
            <p:spPr>
              <a:xfrm flipH="1">
                <a:off x="3936" y="1392"/>
                <a:ext cx="0" cy="816"/>
              </a:xfrm>
              <a:prstGeom prst="line">
                <a:avLst/>
              </a:prstGeom>
              <a:ln w="38100" cap="flat" cmpd="sng">
                <a:solidFill>
                  <a:schemeClr val="tx1"/>
                </a:solidFill>
                <a:prstDash val="solid"/>
                <a:headEnd type="none" w="med" len="med"/>
                <a:tailEnd type="none" w="med" len="med"/>
              </a:ln>
            </p:spPr>
            <p:txBody>
              <a:bodyPr/>
              <a:lstStyle/>
              <a:p/>
            </p:txBody>
          </p:sp>
          <p:sp>
            <p:nvSpPr>
              <p:cNvPr id="17490" name="Line 50"/>
              <p:cNvSpPr/>
              <p:nvPr>
                <p:custDataLst>
                  <p:tags r:id="rId46"/>
                </p:custDataLst>
              </p:nvPr>
            </p:nvSpPr>
            <p:spPr>
              <a:xfrm>
                <a:off x="3936" y="1392"/>
                <a:ext cx="1200" cy="0"/>
              </a:xfrm>
              <a:prstGeom prst="line">
                <a:avLst/>
              </a:prstGeom>
              <a:ln w="38100" cap="flat" cmpd="sng">
                <a:solidFill>
                  <a:schemeClr val="tx1"/>
                </a:solidFill>
                <a:prstDash val="solid"/>
                <a:headEnd type="none" w="med" len="med"/>
                <a:tailEnd type="none" w="med" len="med"/>
              </a:ln>
            </p:spPr>
            <p:txBody>
              <a:bodyPr/>
              <a:lstStyle/>
              <a:p/>
            </p:txBody>
          </p:sp>
          <p:sp>
            <p:nvSpPr>
              <p:cNvPr id="17491" name="Line 51"/>
              <p:cNvSpPr/>
              <p:nvPr>
                <p:custDataLst>
                  <p:tags r:id="rId47"/>
                </p:custDataLst>
              </p:nvPr>
            </p:nvSpPr>
            <p:spPr>
              <a:xfrm flipH="1">
                <a:off x="5136" y="1392"/>
                <a:ext cx="0" cy="768"/>
              </a:xfrm>
              <a:prstGeom prst="line">
                <a:avLst/>
              </a:prstGeom>
              <a:ln w="38100" cap="flat" cmpd="sng">
                <a:solidFill>
                  <a:schemeClr val="tx1"/>
                </a:solidFill>
                <a:prstDash val="solid"/>
                <a:headEnd type="none" w="med" len="med"/>
                <a:tailEnd type="none" w="med" len="med"/>
              </a:ln>
            </p:spPr>
            <p:txBody>
              <a:bodyPr/>
              <a:lstStyle/>
              <a:p/>
            </p:txBody>
          </p:sp>
          <p:sp>
            <p:nvSpPr>
              <p:cNvPr id="17492" name="Rectangle 52"/>
              <p:cNvSpPr/>
              <p:nvPr>
                <p:custDataLst>
                  <p:tags r:id="rId48"/>
                </p:custDataLst>
              </p:nvPr>
            </p:nvSpPr>
            <p:spPr>
              <a:xfrm rot="10800000">
                <a:off x="4416" y="1344"/>
                <a:ext cx="288" cy="96"/>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93" name="Text Box 53"/>
              <p:cNvSpPr txBox="1"/>
              <p:nvPr>
                <p:custDataLst>
                  <p:tags r:id="rId49"/>
                </p:custDataLst>
              </p:nvPr>
            </p:nvSpPr>
            <p:spPr>
              <a:xfrm>
                <a:off x="4368" y="1056"/>
                <a:ext cx="384" cy="461"/>
              </a:xfrm>
              <a:prstGeom prst="rect">
                <a:avLst/>
              </a:prstGeom>
              <a:noFill/>
              <a:ln w="25400">
                <a:noFill/>
              </a:ln>
            </p:spPr>
            <p:txBody>
              <a:bodyPr>
                <a:spAutoFit/>
              </a:bodyPr>
              <a:lstStyle/>
              <a:p>
                <a:pPr algn="ctr"/>
                <a:r>
                  <a:rPr lang="en-US" altLang="zh-CN" b="1" i="1">
                    <a:solidFill>
                      <a:schemeClr val="accent2"/>
                    </a:solidFill>
                    <a:latin typeface="Times New Roman" panose="02020603050405020304" pitchFamily="18" charset="0"/>
                  </a:rPr>
                  <a:t>R</a:t>
                </a:r>
                <a:r>
                  <a:rPr lang="en-US" altLang="zh-CN" b="1" baseline="-25000">
                    <a:solidFill>
                      <a:schemeClr val="accent2"/>
                    </a:solidFill>
                    <a:latin typeface="Times New Roman" panose="02020603050405020304" pitchFamily="18" charset="0"/>
                  </a:rPr>
                  <a:t>c</a:t>
                </a:r>
                <a:endParaRPr lang="en-US" altLang="zh-CN" baseline="-25000">
                  <a:solidFill>
                    <a:schemeClr val="accent2"/>
                  </a:solidFill>
                  <a:latin typeface="Times New Roman" panose="02020603050405020304" pitchFamily="18" charset="0"/>
                </a:endParaRPr>
              </a:p>
              <a:p>
                <a:pPr algn="ctr"/>
                <a:endParaRPr lang="en-US" altLang="zh-CN" sz="1800" b="1">
                  <a:solidFill>
                    <a:schemeClr val="accent2"/>
                  </a:solidFill>
                  <a:latin typeface="Times New Roman" panose="02020603050405020304" pitchFamily="18" charset="0"/>
                </a:endParaRPr>
              </a:p>
            </p:txBody>
          </p:sp>
          <p:sp>
            <p:nvSpPr>
              <p:cNvPr id="17494" name="Oval 54"/>
              <p:cNvSpPr/>
              <p:nvPr>
                <p:custDataLst>
                  <p:tags r:id="rId50"/>
                </p:custDataLst>
              </p:nvPr>
            </p:nvSpPr>
            <p:spPr>
              <a:xfrm>
                <a:off x="3888"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grpSp>
      <p:grpSp>
        <p:nvGrpSpPr>
          <p:cNvPr id="13" name="Group 55"/>
          <p:cNvGrpSpPr/>
          <p:nvPr>
            <p:custDataLst>
              <p:tags r:id="rId51"/>
            </p:custDataLst>
          </p:nvPr>
        </p:nvGrpSpPr>
        <p:grpSpPr>
          <a:xfrm>
            <a:off x="7840980" y="4267200"/>
            <a:ext cx="762000" cy="1676400"/>
            <a:chOff x="3264" y="2304"/>
            <a:chExt cx="480" cy="1056"/>
          </a:xfrm>
        </p:grpSpPr>
        <p:sp>
          <p:nvSpPr>
            <p:cNvPr id="17462" name="Line 56"/>
            <p:cNvSpPr/>
            <p:nvPr>
              <p:custDataLst>
                <p:tags r:id="rId52"/>
              </p:custDataLst>
            </p:nvPr>
          </p:nvSpPr>
          <p:spPr>
            <a:xfrm flipH="1">
              <a:off x="3456" y="2352"/>
              <a:ext cx="0" cy="960"/>
            </a:xfrm>
            <a:prstGeom prst="line">
              <a:avLst/>
            </a:prstGeom>
            <a:ln w="38100" cap="flat" cmpd="sng">
              <a:solidFill>
                <a:schemeClr val="tx1"/>
              </a:solidFill>
              <a:prstDash val="solid"/>
              <a:headEnd type="none" w="med" len="med"/>
              <a:tailEnd type="none" w="sm" len="lg"/>
            </a:ln>
          </p:spPr>
          <p:txBody>
            <a:bodyPr/>
            <a:lstStyle/>
            <a:p/>
          </p:txBody>
        </p:sp>
        <p:grpSp>
          <p:nvGrpSpPr>
            <p:cNvPr id="17463" name="Group 57"/>
            <p:cNvGrpSpPr/>
            <p:nvPr>
              <p:custDataLst>
                <p:tags r:id="rId53"/>
              </p:custDataLst>
            </p:nvPr>
          </p:nvGrpSpPr>
          <p:grpSpPr>
            <a:xfrm>
              <a:off x="3264" y="2736"/>
              <a:ext cx="432" cy="288"/>
              <a:chOff x="2304" y="1662"/>
              <a:chExt cx="432" cy="288"/>
            </a:xfrm>
          </p:grpSpPr>
          <p:sp>
            <p:nvSpPr>
              <p:cNvPr id="17469" name="Oval 58"/>
              <p:cNvSpPr/>
              <p:nvPr>
                <p:custDataLst>
                  <p:tags r:id="rId54"/>
                </p:custDataLst>
              </p:nvPr>
            </p:nvSpPr>
            <p:spPr>
              <a:xfrm>
                <a:off x="2367" y="1662"/>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70" name="Text Box 59"/>
              <p:cNvSpPr txBox="1"/>
              <p:nvPr>
                <p:custDataLst>
                  <p:tags r:id="rId55"/>
                </p:custDataLst>
              </p:nvPr>
            </p:nvSpPr>
            <p:spPr>
              <a:xfrm>
                <a:off x="2304" y="1692"/>
                <a:ext cx="432" cy="250"/>
              </a:xfrm>
              <a:prstGeom prst="rect">
                <a:avLst/>
              </a:prstGeom>
              <a:noFill/>
              <a:ln w="25400">
                <a:noFill/>
              </a:ln>
            </p:spPr>
            <p:txBody>
              <a:bodyPr>
                <a:spAutoFit/>
              </a:bodyPr>
              <a:lstStyle/>
              <a:p>
                <a:pPr algn="ctr">
                  <a:spcBef>
                    <a:spcPct val="50000"/>
                  </a:spcBef>
                </a:pPr>
                <a:r>
                  <a:rPr lang="en-US" altLang="zh-CN" sz="2000" b="1">
                    <a:solidFill>
                      <a:srgbClr val="FF3300"/>
                    </a:solidFill>
                    <a:latin typeface="Times New Roman" panose="02020603050405020304" pitchFamily="18" charset="0"/>
                    <a:sym typeface="Symbol" panose="05050102010706020507" pitchFamily="18" charset="2"/>
                  </a:rPr>
                  <a:t>V</a:t>
                </a:r>
                <a:endParaRPr lang="en-US" altLang="zh-CN" sz="2000" b="1">
                  <a:solidFill>
                    <a:srgbClr val="FF3300"/>
                  </a:solidFill>
                  <a:latin typeface="Times New Roman" panose="02020603050405020304" pitchFamily="18" charset="0"/>
                </a:endParaRPr>
              </a:p>
            </p:txBody>
          </p:sp>
        </p:grpSp>
        <p:grpSp>
          <p:nvGrpSpPr>
            <p:cNvPr id="17464" name="Group 60"/>
            <p:cNvGrpSpPr/>
            <p:nvPr>
              <p:custDataLst>
                <p:tags r:id="rId56"/>
              </p:custDataLst>
            </p:nvPr>
          </p:nvGrpSpPr>
          <p:grpSpPr>
            <a:xfrm>
              <a:off x="3456" y="2448"/>
              <a:ext cx="288" cy="720"/>
              <a:chOff x="3456" y="2448"/>
              <a:chExt cx="288" cy="720"/>
            </a:xfrm>
          </p:grpSpPr>
          <p:sp>
            <p:nvSpPr>
              <p:cNvPr id="17467" name="Text Box 61"/>
              <p:cNvSpPr txBox="1"/>
              <p:nvPr>
                <p:custDataLst>
                  <p:tags r:id="rId57"/>
                </p:custDataLst>
              </p:nvPr>
            </p:nvSpPr>
            <p:spPr>
              <a:xfrm>
                <a:off x="3456" y="2803"/>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sym typeface="Symbol" panose="05050102010706020507" pitchFamily="18" charset="2"/>
                  </a:rPr>
                  <a:t></a:t>
                </a:r>
                <a:endParaRPr lang="en-US" altLang="zh-CN" sz="3200" b="1">
                  <a:solidFill>
                    <a:srgbClr val="FF3300"/>
                  </a:solidFill>
                  <a:latin typeface="Symbol" panose="05050102010706020507" pitchFamily="18" charset="2"/>
                </a:endParaRPr>
              </a:p>
            </p:txBody>
          </p:sp>
          <p:sp>
            <p:nvSpPr>
              <p:cNvPr id="17468" name="Text Box 62"/>
              <p:cNvSpPr txBox="1"/>
              <p:nvPr>
                <p:custDataLst>
                  <p:tags r:id="rId58"/>
                </p:custDataLst>
              </p:nvPr>
            </p:nvSpPr>
            <p:spPr>
              <a:xfrm>
                <a:off x="3456" y="2448"/>
                <a:ext cx="240" cy="288"/>
              </a:xfrm>
              <a:prstGeom prst="rect">
                <a:avLst/>
              </a:prstGeom>
              <a:noFill/>
              <a:ln w="9525">
                <a:noFill/>
              </a:ln>
            </p:spPr>
            <p:txBody>
              <a:bodyPr>
                <a:spAutoFit/>
              </a:bodyPr>
              <a:lstStyle/>
              <a:p>
                <a:pPr>
                  <a:spcBef>
                    <a:spcPct val="50000"/>
                  </a:spcBef>
                </a:pPr>
                <a:r>
                  <a:rPr lang="en-US" altLang="zh-CN" b="1">
                    <a:solidFill>
                      <a:srgbClr val="FF3300"/>
                    </a:solidFill>
                    <a:latin typeface="Symbol" panose="05050102010706020507" pitchFamily="18" charset="2"/>
                  </a:rPr>
                  <a:t>+</a:t>
                </a:r>
                <a:endParaRPr lang="en-US" altLang="zh-CN" b="1">
                  <a:solidFill>
                    <a:srgbClr val="FF3300"/>
                  </a:solidFill>
                  <a:latin typeface="Symbol" panose="05050102010706020507" pitchFamily="18" charset="2"/>
                </a:endParaRPr>
              </a:p>
            </p:txBody>
          </p:sp>
        </p:grpSp>
        <p:sp>
          <p:nvSpPr>
            <p:cNvPr id="17465" name="Oval 63"/>
            <p:cNvSpPr/>
            <p:nvPr>
              <p:custDataLst>
                <p:tags r:id="rId59"/>
              </p:custDataLst>
            </p:nvPr>
          </p:nvSpPr>
          <p:spPr>
            <a:xfrm>
              <a:off x="3408"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66" name="Oval 64"/>
            <p:cNvSpPr/>
            <p:nvPr>
              <p:custDataLst>
                <p:tags r:id="rId60"/>
              </p:custDataLst>
            </p:nvPr>
          </p:nvSpPr>
          <p:spPr>
            <a:xfrm>
              <a:off x="3408" y="230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grpSp>
        <p:nvGrpSpPr>
          <p:cNvPr id="16" name="Group 65"/>
          <p:cNvGrpSpPr/>
          <p:nvPr>
            <p:custDataLst>
              <p:tags r:id="rId61"/>
            </p:custDataLst>
          </p:nvPr>
        </p:nvGrpSpPr>
        <p:grpSpPr>
          <a:xfrm>
            <a:off x="8755380" y="3810000"/>
            <a:ext cx="1219200" cy="2133600"/>
            <a:chOff x="3888" y="2016"/>
            <a:chExt cx="768" cy="1344"/>
          </a:xfrm>
        </p:grpSpPr>
        <p:sp>
          <p:nvSpPr>
            <p:cNvPr id="17452" name="Line 66"/>
            <p:cNvSpPr/>
            <p:nvPr>
              <p:custDataLst>
                <p:tags r:id="rId62"/>
              </p:custDataLst>
            </p:nvPr>
          </p:nvSpPr>
          <p:spPr>
            <a:xfrm flipH="1">
              <a:off x="4368" y="2064"/>
              <a:ext cx="0" cy="1248"/>
            </a:xfrm>
            <a:prstGeom prst="line">
              <a:avLst/>
            </a:prstGeom>
            <a:ln w="38100" cap="flat" cmpd="sng">
              <a:solidFill>
                <a:schemeClr val="tx1"/>
              </a:solidFill>
              <a:prstDash val="solid"/>
              <a:headEnd type="none" w="med" len="med"/>
              <a:tailEnd type="none" w="sm" len="lg"/>
            </a:ln>
          </p:spPr>
          <p:txBody>
            <a:bodyPr/>
            <a:lstStyle/>
            <a:p/>
          </p:txBody>
        </p:sp>
        <p:grpSp>
          <p:nvGrpSpPr>
            <p:cNvPr id="17453" name="Group 67"/>
            <p:cNvGrpSpPr/>
            <p:nvPr>
              <p:custDataLst>
                <p:tags r:id="rId63"/>
              </p:custDataLst>
            </p:nvPr>
          </p:nvGrpSpPr>
          <p:grpSpPr>
            <a:xfrm>
              <a:off x="4176" y="2400"/>
              <a:ext cx="432" cy="288"/>
              <a:chOff x="2304" y="1662"/>
              <a:chExt cx="432" cy="288"/>
            </a:xfrm>
          </p:grpSpPr>
          <p:sp>
            <p:nvSpPr>
              <p:cNvPr id="17460" name="Oval 68"/>
              <p:cNvSpPr/>
              <p:nvPr>
                <p:custDataLst>
                  <p:tags r:id="rId64"/>
                </p:custDataLst>
              </p:nvPr>
            </p:nvSpPr>
            <p:spPr>
              <a:xfrm>
                <a:off x="2367" y="1662"/>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61" name="Text Box 69"/>
              <p:cNvSpPr txBox="1"/>
              <p:nvPr>
                <p:custDataLst>
                  <p:tags r:id="rId65"/>
                </p:custDataLst>
              </p:nvPr>
            </p:nvSpPr>
            <p:spPr>
              <a:xfrm>
                <a:off x="2304" y="1692"/>
                <a:ext cx="432" cy="250"/>
              </a:xfrm>
              <a:prstGeom prst="rect">
                <a:avLst/>
              </a:prstGeom>
              <a:noFill/>
              <a:ln w="25400">
                <a:noFill/>
              </a:ln>
            </p:spPr>
            <p:txBody>
              <a:bodyPr>
                <a:spAutoFit/>
              </a:bodyPr>
              <a:lstStyle/>
              <a:p>
                <a:pPr algn="ctr">
                  <a:spcBef>
                    <a:spcPct val="50000"/>
                  </a:spcBef>
                </a:pPr>
                <a:r>
                  <a:rPr lang="en-US" altLang="zh-CN" sz="2000" b="1">
                    <a:solidFill>
                      <a:srgbClr val="FF3300"/>
                    </a:solidFill>
                    <a:latin typeface="Times New Roman" panose="02020603050405020304" pitchFamily="18" charset="0"/>
                    <a:sym typeface="Symbol" panose="05050102010706020507" pitchFamily="18" charset="2"/>
                  </a:rPr>
                  <a:t>V</a:t>
                </a:r>
                <a:endParaRPr lang="en-US" altLang="zh-CN" sz="2000" b="1">
                  <a:solidFill>
                    <a:srgbClr val="FF3300"/>
                  </a:solidFill>
                  <a:latin typeface="Times New Roman" panose="02020603050405020304" pitchFamily="18" charset="0"/>
                </a:endParaRPr>
              </a:p>
            </p:txBody>
          </p:sp>
        </p:grpSp>
        <p:sp>
          <p:nvSpPr>
            <p:cNvPr id="17454" name="Line 70"/>
            <p:cNvSpPr/>
            <p:nvPr>
              <p:custDataLst>
                <p:tags r:id="rId66"/>
              </p:custDataLst>
            </p:nvPr>
          </p:nvSpPr>
          <p:spPr>
            <a:xfrm>
              <a:off x="3936" y="2064"/>
              <a:ext cx="432" cy="0"/>
            </a:xfrm>
            <a:prstGeom prst="line">
              <a:avLst/>
            </a:prstGeom>
            <a:ln w="38100" cap="flat" cmpd="sng">
              <a:solidFill>
                <a:schemeClr val="tx1"/>
              </a:solidFill>
              <a:prstDash val="solid"/>
              <a:headEnd type="none" w="med" len="med"/>
              <a:tailEnd type="none" w="med" len="med"/>
            </a:ln>
          </p:spPr>
          <p:txBody>
            <a:bodyPr/>
            <a:lstStyle/>
            <a:p/>
          </p:txBody>
        </p:sp>
        <p:grpSp>
          <p:nvGrpSpPr>
            <p:cNvPr id="17455" name="Group 71"/>
            <p:cNvGrpSpPr/>
            <p:nvPr>
              <p:custDataLst>
                <p:tags r:id="rId67"/>
              </p:custDataLst>
            </p:nvPr>
          </p:nvGrpSpPr>
          <p:grpSpPr>
            <a:xfrm>
              <a:off x="4368" y="2112"/>
              <a:ext cx="288" cy="701"/>
              <a:chOff x="4368" y="2112"/>
              <a:chExt cx="288" cy="701"/>
            </a:xfrm>
          </p:grpSpPr>
          <p:sp>
            <p:nvSpPr>
              <p:cNvPr id="17458" name="Text Box 72"/>
              <p:cNvSpPr txBox="1"/>
              <p:nvPr>
                <p:custDataLst>
                  <p:tags r:id="rId68"/>
                </p:custDataLst>
              </p:nvPr>
            </p:nvSpPr>
            <p:spPr>
              <a:xfrm>
                <a:off x="4368" y="2448"/>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sym typeface="Symbol" panose="05050102010706020507" pitchFamily="18" charset="2"/>
                  </a:rPr>
                  <a:t></a:t>
                </a:r>
                <a:endParaRPr lang="en-US" altLang="zh-CN" sz="3200" b="1">
                  <a:solidFill>
                    <a:srgbClr val="FF3300"/>
                  </a:solidFill>
                  <a:latin typeface="Symbol" panose="05050102010706020507" pitchFamily="18" charset="2"/>
                </a:endParaRPr>
              </a:p>
            </p:txBody>
          </p:sp>
          <p:sp>
            <p:nvSpPr>
              <p:cNvPr id="17459" name="Text Box 73"/>
              <p:cNvSpPr txBox="1"/>
              <p:nvPr>
                <p:custDataLst>
                  <p:tags r:id="rId69"/>
                </p:custDataLst>
              </p:nvPr>
            </p:nvSpPr>
            <p:spPr>
              <a:xfrm>
                <a:off x="4368" y="2112"/>
                <a:ext cx="240" cy="288"/>
              </a:xfrm>
              <a:prstGeom prst="rect">
                <a:avLst/>
              </a:prstGeom>
              <a:noFill/>
              <a:ln w="9525">
                <a:noFill/>
              </a:ln>
            </p:spPr>
            <p:txBody>
              <a:bodyPr>
                <a:spAutoFit/>
              </a:bodyPr>
              <a:lstStyle/>
              <a:p>
                <a:pPr>
                  <a:spcBef>
                    <a:spcPct val="50000"/>
                  </a:spcBef>
                </a:pPr>
                <a:r>
                  <a:rPr lang="en-US" altLang="zh-CN" b="1">
                    <a:solidFill>
                      <a:srgbClr val="FF3300"/>
                    </a:solidFill>
                    <a:latin typeface="Symbol" panose="05050102010706020507" pitchFamily="18" charset="2"/>
                  </a:rPr>
                  <a:t>+</a:t>
                </a:r>
                <a:endParaRPr lang="en-US" altLang="zh-CN" b="1">
                  <a:solidFill>
                    <a:srgbClr val="FF3300"/>
                  </a:solidFill>
                  <a:latin typeface="Symbol" panose="05050102010706020507" pitchFamily="18" charset="2"/>
                </a:endParaRPr>
              </a:p>
            </p:txBody>
          </p:sp>
        </p:grpSp>
        <p:sp>
          <p:nvSpPr>
            <p:cNvPr id="17456" name="Oval 74"/>
            <p:cNvSpPr/>
            <p:nvPr>
              <p:custDataLst>
                <p:tags r:id="rId70"/>
              </p:custDataLst>
            </p:nvPr>
          </p:nvSpPr>
          <p:spPr>
            <a:xfrm>
              <a:off x="3888" y="2016"/>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57" name="Oval 75"/>
            <p:cNvSpPr/>
            <p:nvPr>
              <p:custDataLst>
                <p:tags r:id="rId71"/>
              </p:custDataLst>
            </p:nvPr>
          </p:nvSpPr>
          <p:spPr>
            <a:xfrm>
              <a:off x="4320"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grpSp>
        <p:nvGrpSpPr>
          <p:cNvPr id="19" name="Group 76"/>
          <p:cNvGrpSpPr/>
          <p:nvPr>
            <p:custDataLst>
              <p:tags r:id="rId72"/>
            </p:custDataLst>
          </p:nvPr>
        </p:nvGrpSpPr>
        <p:grpSpPr>
          <a:xfrm>
            <a:off x="7002780" y="3992563"/>
            <a:ext cx="1219200" cy="669925"/>
            <a:chOff x="2736" y="2131"/>
            <a:chExt cx="768" cy="422"/>
          </a:xfrm>
        </p:grpSpPr>
        <p:grpSp>
          <p:nvGrpSpPr>
            <p:cNvPr id="17446" name="Group 77"/>
            <p:cNvGrpSpPr/>
            <p:nvPr>
              <p:custDataLst>
                <p:tags r:id="rId73"/>
              </p:custDataLst>
            </p:nvPr>
          </p:nvGrpSpPr>
          <p:grpSpPr>
            <a:xfrm>
              <a:off x="2880" y="2208"/>
              <a:ext cx="432" cy="288"/>
              <a:chOff x="4608" y="1776"/>
              <a:chExt cx="432" cy="288"/>
            </a:xfrm>
          </p:grpSpPr>
          <p:sp>
            <p:nvSpPr>
              <p:cNvPr id="17450" name="Oval 78"/>
              <p:cNvSpPr/>
              <p:nvPr>
                <p:custDataLst>
                  <p:tags r:id="rId74"/>
                </p:custDataLst>
              </p:nvPr>
            </p:nvSpPr>
            <p:spPr>
              <a:xfrm>
                <a:off x="4671" y="1776"/>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51" name="Text Box 79"/>
              <p:cNvSpPr txBox="1"/>
              <p:nvPr>
                <p:custDataLst>
                  <p:tags r:id="rId75"/>
                </p:custDataLst>
              </p:nvPr>
            </p:nvSpPr>
            <p:spPr>
              <a:xfrm>
                <a:off x="4608" y="1788"/>
                <a:ext cx="432" cy="231"/>
              </a:xfrm>
              <a:prstGeom prst="rect">
                <a:avLst/>
              </a:prstGeom>
              <a:noFill/>
              <a:ln w="25400">
                <a:noFill/>
              </a:ln>
            </p:spPr>
            <p:txBody>
              <a:bodyPr>
                <a:spAutoFit/>
              </a:bodyPr>
              <a:lstStyle/>
              <a:p>
                <a:pPr algn="ctr">
                  <a:spcBef>
                    <a:spcPct val="50000"/>
                  </a:spcBef>
                </a:pPr>
                <a:r>
                  <a:rPr lang="en-US" altLang="zh-CN" sz="1800" b="1">
                    <a:solidFill>
                      <a:srgbClr val="FF3300"/>
                    </a:solidFill>
                    <a:latin typeface="Times New Roman" panose="02020603050405020304" pitchFamily="18" charset="0"/>
                    <a:sym typeface="Symbol" panose="05050102010706020507" pitchFamily="18" charset="2"/>
                  </a:rPr>
                  <a:t></a:t>
                </a:r>
                <a:r>
                  <a:rPr lang="en-US" altLang="zh-CN" sz="1800" b="1">
                    <a:solidFill>
                      <a:srgbClr val="FF3300"/>
                    </a:solidFill>
                    <a:latin typeface="Times New Roman" panose="02020603050405020304" pitchFamily="18" charset="0"/>
                  </a:rPr>
                  <a:t>A</a:t>
                </a:r>
                <a:endParaRPr lang="en-US" altLang="zh-CN" sz="1800" b="1">
                  <a:solidFill>
                    <a:srgbClr val="FF3300"/>
                  </a:solidFill>
                  <a:latin typeface="Times New Roman" panose="02020603050405020304" pitchFamily="18" charset="0"/>
                </a:endParaRPr>
              </a:p>
            </p:txBody>
          </p:sp>
        </p:grpSp>
        <p:grpSp>
          <p:nvGrpSpPr>
            <p:cNvPr id="17447" name="Group 80"/>
            <p:cNvGrpSpPr/>
            <p:nvPr>
              <p:custDataLst>
                <p:tags r:id="rId76"/>
              </p:custDataLst>
            </p:nvPr>
          </p:nvGrpSpPr>
          <p:grpSpPr>
            <a:xfrm>
              <a:off x="2736" y="2131"/>
              <a:ext cx="768" cy="422"/>
              <a:chOff x="2736" y="2131"/>
              <a:chExt cx="768" cy="422"/>
            </a:xfrm>
          </p:grpSpPr>
          <p:sp>
            <p:nvSpPr>
              <p:cNvPr id="17448" name="Text Box 81"/>
              <p:cNvSpPr txBox="1"/>
              <p:nvPr>
                <p:custDataLst>
                  <p:tags r:id="rId77"/>
                </p:custDataLst>
              </p:nvPr>
            </p:nvSpPr>
            <p:spPr>
              <a:xfrm>
                <a:off x="3216" y="2131"/>
                <a:ext cx="288" cy="327"/>
              </a:xfrm>
              <a:prstGeom prst="rect">
                <a:avLst/>
              </a:prstGeom>
              <a:noFill/>
              <a:ln w="9525">
                <a:noFill/>
              </a:ln>
            </p:spPr>
            <p:txBody>
              <a:bodyPr>
                <a:spAutoFit/>
              </a:bodyPr>
              <a:lstStyle/>
              <a:p>
                <a:pPr>
                  <a:spcBef>
                    <a:spcPct val="50000"/>
                  </a:spcBef>
                </a:pPr>
                <a:r>
                  <a:rPr lang="en-US" altLang="zh-CN" sz="2800" b="1" baseline="-25000">
                    <a:solidFill>
                      <a:srgbClr val="FF3300"/>
                    </a:solidFill>
                    <a:latin typeface="Symbol" panose="05050102010706020507" pitchFamily="18" charset="2"/>
                    <a:sym typeface="Symbol" panose="05050102010706020507" pitchFamily="18" charset="2"/>
                  </a:rPr>
                  <a:t></a:t>
                </a:r>
                <a:endParaRPr lang="en-US" altLang="zh-CN" sz="2800" b="1">
                  <a:solidFill>
                    <a:srgbClr val="FF3300"/>
                  </a:solidFill>
                  <a:latin typeface="Symbol" panose="05050102010706020507" pitchFamily="18" charset="2"/>
                </a:endParaRPr>
              </a:p>
            </p:txBody>
          </p:sp>
          <p:sp>
            <p:nvSpPr>
              <p:cNvPr id="17449" name="Text Box 82"/>
              <p:cNvSpPr txBox="1"/>
              <p:nvPr>
                <p:custDataLst>
                  <p:tags r:id="rId78"/>
                </p:custDataLst>
              </p:nvPr>
            </p:nvSpPr>
            <p:spPr>
              <a:xfrm>
                <a:off x="2736" y="2265"/>
                <a:ext cx="240" cy="288"/>
              </a:xfrm>
              <a:prstGeom prst="rect">
                <a:avLst/>
              </a:prstGeom>
              <a:noFill/>
              <a:ln w="9525">
                <a:noFill/>
              </a:ln>
            </p:spPr>
            <p:txBody>
              <a:bodyPr>
                <a:spAutoFit/>
              </a:bodyPr>
              <a:lstStyle/>
              <a:p>
                <a:pPr>
                  <a:spcBef>
                    <a:spcPct val="50000"/>
                  </a:spcBef>
                </a:pPr>
                <a:r>
                  <a:rPr lang="en-US" altLang="zh-CN" b="1">
                    <a:solidFill>
                      <a:srgbClr val="FF3300"/>
                    </a:solidFill>
                    <a:latin typeface="Symbol" panose="05050102010706020507" pitchFamily="18" charset="2"/>
                  </a:rPr>
                  <a:t>+</a:t>
                </a:r>
                <a:endParaRPr lang="en-US" altLang="zh-CN" b="1">
                  <a:solidFill>
                    <a:srgbClr val="FF3300"/>
                  </a:solidFill>
                  <a:latin typeface="Symbol" panose="05050102010706020507" pitchFamily="18" charset="2"/>
                </a:endParaRPr>
              </a:p>
            </p:txBody>
          </p:sp>
        </p:grpSp>
      </p:grpSp>
      <p:grpSp>
        <p:nvGrpSpPr>
          <p:cNvPr id="22" name="Group 107"/>
          <p:cNvGrpSpPr/>
          <p:nvPr>
            <p:custDataLst>
              <p:tags r:id="rId79"/>
            </p:custDataLst>
          </p:nvPr>
        </p:nvGrpSpPr>
        <p:grpSpPr>
          <a:xfrm>
            <a:off x="8520430" y="2667000"/>
            <a:ext cx="692150" cy="1143000"/>
            <a:chOff x="3840" y="1680"/>
            <a:chExt cx="436" cy="720"/>
          </a:xfrm>
        </p:grpSpPr>
        <p:grpSp>
          <p:nvGrpSpPr>
            <p:cNvPr id="17440" name="Group 106"/>
            <p:cNvGrpSpPr/>
            <p:nvPr>
              <p:custDataLst>
                <p:tags r:id="rId80"/>
              </p:custDataLst>
            </p:nvPr>
          </p:nvGrpSpPr>
          <p:grpSpPr>
            <a:xfrm>
              <a:off x="3840" y="1680"/>
              <a:ext cx="288" cy="720"/>
              <a:chOff x="3840" y="1680"/>
              <a:chExt cx="288" cy="720"/>
            </a:xfrm>
          </p:grpSpPr>
          <p:sp>
            <p:nvSpPr>
              <p:cNvPr id="17444" name="Text Box 85"/>
              <p:cNvSpPr txBox="1"/>
              <p:nvPr>
                <p:custDataLst>
                  <p:tags r:id="rId81"/>
                </p:custDataLst>
              </p:nvPr>
            </p:nvSpPr>
            <p:spPr>
              <a:xfrm>
                <a:off x="3840" y="1680"/>
                <a:ext cx="240" cy="288"/>
              </a:xfrm>
              <a:prstGeom prst="rect">
                <a:avLst/>
              </a:prstGeom>
              <a:noFill/>
              <a:ln w="9525">
                <a:noFill/>
              </a:ln>
            </p:spPr>
            <p:txBody>
              <a:bodyPr>
                <a:spAutoFit/>
              </a:bodyPr>
              <a:lstStyle/>
              <a:p>
                <a:pPr>
                  <a:spcBef>
                    <a:spcPct val="50000"/>
                  </a:spcBef>
                </a:pPr>
                <a:r>
                  <a:rPr lang="en-US" altLang="zh-CN" b="1">
                    <a:solidFill>
                      <a:srgbClr val="FF3300"/>
                    </a:solidFill>
                    <a:latin typeface="Symbol" panose="05050102010706020507" pitchFamily="18" charset="2"/>
                  </a:rPr>
                  <a:t>+</a:t>
                </a:r>
                <a:endParaRPr lang="en-US" altLang="zh-CN" b="1">
                  <a:solidFill>
                    <a:srgbClr val="FF3300"/>
                  </a:solidFill>
                  <a:latin typeface="Symbol" panose="05050102010706020507" pitchFamily="18" charset="2"/>
                </a:endParaRPr>
              </a:p>
            </p:txBody>
          </p:sp>
          <p:sp>
            <p:nvSpPr>
              <p:cNvPr id="17445" name="Text Box 86"/>
              <p:cNvSpPr txBox="1"/>
              <p:nvPr>
                <p:custDataLst>
                  <p:tags r:id="rId82"/>
                </p:custDataLst>
              </p:nvPr>
            </p:nvSpPr>
            <p:spPr>
              <a:xfrm>
                <a:off x="3840" y="2073"/>
                <a:ext cx="288" cy="327"/>
              </a:xfrm>
              <a:prstGeom prst="rect">
                <a:avLst/>
              </a:prstGeom>
              <a:noFill/>
              <a:ln w="9525">
                <a:noFill/>
              </a:ln>
            </p:spPr>
            <p:txBody>
              <a:bodyPr>
                <a:spAutoFit/>
              </a:bodyPr>
              <a:lstStyle/>
              <a:p>
                <a:pPr>
                  <a:spcBef>
                    <a:spcPct val="50000"/>
                  </a:spcBef>
                </a:pPr>
                <a:r>
                  <a:rPr lang="en-US" altLang="zh-CN" sz="2800" b="1" baseline="-25000">
                    <a:solidFill>
                      <a:srgbClr val="FF3300"/>
                    </a:solidFill>
                    <a:latin typeface="Symbol" panose="05050102010706020507" pitchFamily="18" charset="2"/>
                    <a:sym typeface="Symbol" panose="05050102010706020507" pitchFamily="18" charset="2"/>
                  </a:rPr>
                  <a:t></a:t>
                </a:r>
                <a:endParaRPr lang="en-US" altLang="zh-CN" sz="2800" b="1">
                  <a:solidFill>
                    <a:srgbClr val="FF3300"/>
                  </a:solidFill>
                  <a:latin typeface="Symbol" panose="05050102010706020507" pitchFamily="18" charset="2"/>
                </a:endParaRPr>
              </a:p>
            </p:txBody>
          </p:sp>
        </p:grpSp>
        <p:grpSp>
          <p:nvGrpSpPr>
            <p:cNvPr id="17441" name="Group 87"/>
            <p:cNvGrpSpPr/>
            <p:nvPr>
              <p:custDataLst>
                <p:tags r:id="rId83"/>
              </p:custDataLst>
            </p:nvPr>
          </p:nvGrpSpPr>
          <p:grpSpPr>
            <a:xfrm>
              <a:off x="3844" y="1968"/>
              <a:ext cx="432" cy="288"/>
              <a:chOff x="4608" y="1776"/>
              <a:chExt cx="432" cy="288"/>
            </a:xfrm>
          </p:grpSpPr>
          <p:sp>
            <p:nvSpPr>
              <p:cNvPr id="17442" name="Oval 88"/>
              <p:cNvSpPr/>
              <p:nvPr>
                <p:custDataLst>
                  <p:tags r:id="rId84"/>
                </p:custDataLst>
              </p:nvPr>
            </p:nvSpPr>
            <p:spPr>
              <a:xfrm>
                <a:off x="4671" y="1776"/>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7443" name="Text Box 89"/>
              <p:cNvSpPr txBox="1"/>
              <p:nvPr>
                <p:custDataLst>
                  <p:tags r:id="rId85"/>
                </p:custDataLst>
              </p:nvPr>
            </p:nvSpPr>
            <p:spPr>
              <a:xfrm>
                <a:off x="4608" y="1788"/>
                <a:ext cx="432" cy="231"/>
              </a:xfrm>
              <a:prstGeom prst="rect">
                <a:avLst/>
              </a:prstGeom>
              <a:noFill/>
              <a:ln w="25400">
                <a:noFill/>
              </a:ln>
            </p:spPr>
            <p:txBody>
              <a:bodyPr>
                <a:spAutoFit/>
              </a:bodyPr>
              <a:lstStyle/>
              <a:p>
                <a:pPr algn="ctr">
                  <a:spcBef>
                    <a:spcPct val="50000"/>
                  </a:spcBef>
                </a:pPr>
                <a:r>
                  <a:rPr lang="en-US" altLang="zh-CN" sz="1800" b="1">
                    <a:solidFill>
                      <a:srgbClr val="FF3300"/>
                    </a:solidFill>
                    <a:latin typeface="Times New Roman" panose="02020603050405020304" pitchFamily="18" charset="0"/>
                  </a:rPr>
                  <a:t>mA</a:t>
                </a:r>
                <a:endParaRPr lang="en-US" altLang="zh-CN" sz="1800" b="1">
                  <a:solidFill>
                    <a:srgbClr val="FF3300"/>
                  </a:solidFill>
                  <a:latin typeface="Times New Roman" panose="02020603050405020304" pitchFamily="18" charset="0"/>
                </a:endParaRPr>
              </a:p>
            </p:txBody>
          </p:sp>
        </p:grpSp>
      </p:grpSp>
      <p:sp>
        <p:nvSpPr>
          <p:cNvPr id="84058" name="Text Box 90"/>
          <p:cNvSpPr txBox="1"/>
          <p:nvPr>
            <p:custDataLst>
              <p:tags r:id="rId86"/>
            </p:custDataLst>
          </p:nvPr>
        </p:nvSpPr>
        <p:spPr>
          <a:xfrm>
            <a:off x="833755" y="1788160"/>
            <a:ext cx="2057400" cy="488950"/>
          </a:xfrm>
          <a:prstGeom prst="rect">
            <a:avLst/>
          </a:prstGeom>
          <a:noFill/>
          <a:ln w="9525">
            <a:noFill/>
          </a:ln>
        </p:spPr>
        <p:txBody>
          <a:bodyPr>
            <a:spAutoFit/>
          </a:bodyPr>
          <a:lstStyle/>
          <a:p>
            <a:pPr algn="just">
              <a:spcBef>
                <a:spcPct val="50000"/>
              </a:spcBef>
            </a:pPr>
            <a:r>
              <a:rPr lang="en-US" altLang="zh-CN" sz="2600" b="1">
                <a:solidFill>
                  <a:srgbClr val="FF3300"/>
                </a:solidFill>
                <a:latin typeface="Times New Roman" panose="02020603050405020304" pitchFamily="18" charset="0"/>
              </a:rPr>
              <a:t>  </a:t>
            </a:r>
            <a:r>
              <a:rPr lang="zh-CN" altLang="en-US" sz="2600" b="1">
                <a:solidFill>
                  <a:srgbClr val="FF3300"/>
                </a:solidFill>
                <a:latin typeface="Times New Roman" panose="02020603050405020304" pitchFamily="18" charset="0"/>
              </a:rPr>
              <a:t>输入特性：</a:t>
            </a:r>
            <a:endParaRPr lang="zh-CN" altLang="en-US" sz="2600" b="1">
              <a:latin typeface="Times New Roman" panose="02020603050405020304" pitchFamily="18" charset="0"/>
            </a:endParaRPr>
          </a:p>
        </p:txBody>
      </p:sp>
      <p:sp>
        <p:nvSpPr>
          <p:cNvPr id="84059" name="Text Box 91"/>
          <p:cNvSpPr txBox="1"/>
          <p:nvPr>
            <p:custDataLst>
              <p:tags r:id="rId87"/>
            </p:custDataLst>
          </p:nvPr>
        </p:nvSpPr>
        <p:spPr>
          <a:xfrm>
            <a:off x="986155" y="2931160"/>
            <a:ext cx="2133600" cy="488950"/>
          </a:xfrm>
          <a:prstGeom prst="rect">
            <a:avLst/>
          </a:prstGeom>
          <a:noFill/>
          <a:ln w="9525">
            <a:noFill/>
          </a:ln>
        </p:spPr>
        <p:txBody>
          <a:bodyPr>
            <a:spAutoFit/>
          </a:bodyPr>
          <a:lstStyle/>
          <a:p>
            <a:pPr>
              <a:spcBef>
                <a:spcPct val="50000"/>
              </a:spcBef>
            </a:pPr>
            <a:r>
              <a:rPr lang="zh-CN" altLang="en-US" sz="2600" b="1">
                <a:solidFill>
                  <a:srgbClr val="FF3300"/>
                </a:solidFill>
                <a:latin typeface="Times New Roman" panose="02020603050405020304" pitchFamily="18" charset="0"/>
              </a:rPr>
              <a:t>输出特性：</a:t>
            </a:r>
            <a:endParaRPr lang="zh-CN" altLang="en-US" sz="2600" b="1">
              <a:latin typeface="Times New Roman" panose="02020603050405020304" pitchFamily="18" charset="0"/>
            </a:endParaRPr>
          </a:p>
        </p:txBody>
      </p:sp>
      <p:graphicFrame>
        <p:nvGraphicFramePr>
          <p:cNvPr id="84060" name="Object 92"/>
          <p:cNvGraphicFramePr>
            <a:graphicFrameLocks noChangeAspect="1"/>
          </p:cNvGraphicFramePr>
          <p:nvPr>
            <p:custDataLst>
              <p:tags r:id="rId88"/>
            </p:custDataLst>
          </p:nvPr>
        </p:nvGraphicFramePr>
        <p:xfrm>
          <a:off x="757555" y="3572510"/>
          <a:ext cx="2819400" cy="576263"/>
        </p:xfrm>
        <a:graphic>
          <a:graphicData uri="http://schemas.openxmlformats.org/presentationml/2006/ole">
            <mc:AlternateContent xmlns:mc="http://schemas.openxmlformats.org/markup-compatibility/2006">
              <mc:Choice xmlns:v="urn:schemas-microsoft-com:vml" Requires="v">
                <p:oleObj spid="_x0000_s1065" name="" r:id="rId89" imgW="2551430" imgH="520700" progId="Equation.3">
                  <p:embed/>
                </p:oleObj>
              </mc:Choice>
              <mc:Fallback>
                <p:oleObj name="" r:id="rId89" imgW="2551430" imgH="520700" progId="Equation.3">
                  <p:embed/>
                  <p:pic>
                    <p:nvPicPr>
                      <p:cNvPr id="0" name="OLE substitute image"/>
                      <p:cNvPicPr/>
                      <p:nvPr/>
                    </p:nvPicPr>
                    <p:blipFill>
                      <a:blip r:embed="rId90"/>
                      <a:stretch>
                        <a:fillRect/>
                      </a:stretch>
                    </p:blipFill>
                    <p:spPr>
                      <a:xfrm>
                        <a:off x="757555" y="3572510"/>
                        <a:ext cx="2819400" cy="576263"/>
                      </a:xfrm>
                      <a:prstGeom prst="rect">
                        <a:avLst/>
                      </a:prstGeom>
                      <a:noFill/>
                      <a:ln w="38100">
                        <a:noFill/>
                        <a:miter/>
                      </a:ln>
                    </p:spPr>
                  </p:pic>
                </p:oleObj>
              </mc:Fallback>
            </mc:AlternateContent>
          </a:graphicData>
        </a:graphic>
      </p:graphicFrame>
      <p:graphicFrame>
        <p:nvGraphicFramePr>
          <p:cNvPr id="84061" name="Object 93"/>
          <p:cNvGraphicFramePr>
            <a:graphicFrameLocks noChangeAspect="1"/>
          </p:cNvGraphicFramePr>
          <p:nvPr>
            <p:custDataLst>
              <p:tags r:id="rId91"/>
            </p:custDataLst>
          </p:nvPr>
        </p:nvGraphicFramePr>
        <p:xfrm>
          <a:off x="681355" y="2239010"/>
          <a:ext cx="3276600" cy="723900"/>
        </p:xfrm>
        <a:graphic>
          <a:graphicData uri="http://schemas.openxmlformats.org/presentationml/2006/ole">
            <mc:AlternateContent xmlns:mc="http://schemas.openxmlformats.org/markup-compatibility/2006">
              <mc:Choice xmlns:v="urn:schemas-microsoft-com:vml" Requires="v">
                <p:oleObj spid="_x0000_s1066" name="" r:id="rId92" imgW="1206500" imgH="266700" progId="Equation.3">
                  <p:embed/>
                </p:oleObj>
              </mc:Choice>
              <mc:Fallback>
                <p:oleObj name="" r:id="rId92" imgW="1206500" imgH="266700" progId="Equation.3">
                  <p:embed/>
                  <p:pic>
                    <p:nvPicPr>
                      <p:cNvPr id="0" name="OLE substitute image"/>
                      <p:cNvPicPr/>
                      <p:nvPr/>
                    </p:nvPicPr>
                    <p:blipFill>
                      <a:blip r:embed="rId93"/>
                      <a:stretch>
                        <a:fillRect/>
                      </a:stretch>
                    </p:blipFill>
                    <p:spPr>
                      <a:xfrm>
                        <a:off x="681355" y="2239010"/>
                        <a:ext cx="3276600" cy="723900"/>
                      </a:xfrm>
                      <a:prstGeom prst="rect">
                        <a:avLst/>
                      </a:prstGeom>
                      <a:noFill/>
                      <a:ln w="38100">
                        <a:noFill/>
                        <a:miter/>
                      </a:ln>
                    </p:spPr>
                  </p:pic>
                </p:oleObj>
              </mc:Fallback>
            </mc:AlternateContent>
          </a:graphicData>
        </a:graphic>
      </p:graphicFrame>
      <p:sp>
        <p:nvSpPr>
          <p:cNvPr id="84062" name="Text Box 94"/>
          <p:cNvSpPr txBox="1"/>
          <p:nvPr>
            <p:custDataLst>
              <p:tags r:id="rId94"/>
            </p:custDataLst>
          </p:nvPr>
        </p:nvSpPr>
        <p:spPr>
          <a:xfrm>
            <a:off x="8901430" y="3300413"/>
            <a:ext cx="990600" cy="1500187"/>
          </a:xfrm>
          <a:prstGeom prst="rect">
            <a:avLst/>
          </a:prstGeom>
          <a:noFill/>
          <a:ln w="9525">
            <a:noFill/>
          </a:ln>
        </p:spPr>
        <p:txBody>
          <a:bodyPr>
            <a:spAutoFit/>
          </a:bodyPr>
          <a:lstStyle/>
          <a:p>
            <a:pPr>
              <a:spcBef>
                <a:spcPct val="50000"/>
              </a:spcBef>
            </a:pPr>
            <a:r>
              <a:rPr lang="en-US" altLang="zh-CN" sz="2800" b="1" i="1">
                <a:solidFill>
                  <a:srgbClr val="FF3300"/>
                </a:solidFill>
                <a:latin typeface="Times New Roman" panose="02020603050405020304" pitchFamily="18" charset="0"/>
              </a:rPr>
              <a:t>+</a:t>
            </a:r>
            <a:endParaRPr lang="en-US" altLang="zh-CN" sz="2800" b="1" i="1">
              <a:solidFill>
                <a:srgbClr val="FF3300"/>
              </a:solidFill>
              <a:latin typeface="Times New Roman" panose="02020603050405020304" pitchFamily="18" charset="0"/>
            </a:endParaRPr>
          </a:p>
          <a:p>
            <a:pPr>
              <a:spcBef>
                <a:spcPct val="50000"/>
              </a:spcBef>
            </a:pPr>
            <a:r>
              <a:rPr lang="en-US" altLang="zh-CN" b="1" i="1">
                <a:solidFill>
                  <a:srgbClr val="FF3300"/>
                </a:solidFill>
                <a:latin typeface="Times New Roman" panose="02020603050405020304" pitchFamily="18" charset="0"/>
              </a:rPr>
              <a:t>U</a:t>
            </a:r>
            <a:r>
              <a:rPr lang="en-US" altLang="zh-CN" b="1" baseline="-25000">
                <a:solidFill>
                  <a:srgbClr val="FF3300"/>
                </a:solidFill>
                <a:latin typeface="Times New Roman" panose="02020603050405020304" pitchFamily="18" charset="0"/>
              </a:rPr>
              <a:t>CE</a:t>
            </a:r>
            <a:endParaRPr lang="en-US" altLang="zh-CN" b="1" baseline="-25000">
              <a:solidFill>
                <a:srgbClr val="FF3300"/>
              </a:solidFill>
              <a:latin typeface="Times New Roman" panose="02020603050405020304" pitchFamily="18" charset="0"/>
            </a:endParaRPr>
          </a:p>
          <a:p>
            <a:pPr>
              <a:spcBef>
                <a:spcPct val="50000"/>
              </a:spcBef>
            </a:pPr>
            <a:r>
              <a:rPr lang="en-US" altLang="zh-CN" sz="2800" b="1" baseline="-25000">
                <a:solidFill>
                  <a:srgbClr val="FF3300"/>
                </a:solidFill>
                <a:latin typeface="Symbol" panose="05050102010706020507" pitchFamily="18" charset="2"/>
              </a:rPr>
              <a:t>-</a:t>
            </a:r>
            <a:endParaRPr lang="en-US" altLang="zh-CN" sz="2800" b="1" baseline="-25000">
              <a:solidFill>
                <a:srgbClr val="FF3300"/>
              </a:solidFill>
              <a:latin typeface="Symbol" panose="05050102010706020507" pitchFamily="18" charset="2"/>
            </a:endParaRPr>
          </a:p>
        </p:txBody>
      </p:sp>
      <p:sp>
        <p:nvSpPr>
          <p:cNvPr id="84063" name="Text Box 95"/>
          <p:cNvSpPr txBox="1"/>
          <p:nvPr>
            <p:custDataLst>
              <p:tags r:id="rId95"/>
            </p:custDataLst>
          </p:nvPr>
        </p:nvSpPr>
        <p:spPr>
          <a:xfrm>
            <a:off x="9028430" y="3427413"/>
            <a:ext cx="990600" cy="1500187"/>
          </a:xfrm>
          <a:prstGeom prst="rect">
            <a:avLst/>
          </a:prstGeom>
          <a:noFill/>
          <a:ln w="9525">
            <a:noFill/>
          </a:ln>
        </p:spPr>
        <p:txBody>
          <a:bodyPr>
            <a:spAutoFit/>
          </a:bodyPr>
          <a:lstStyle/>
          <a:p>
            <a:pPr>
              <a:spcBef>
                <a:spcPct val="50000"/>
              </a:spcBef>
            </a:pPr>
            <a:r>
              <a:rPr lang="en-US" altLang="zh-CN" sz="2800" b="1" i="1">
                <a:solidFill>
                  <a:srgbClr val="FF3300"/>
                </a:solidFill>
                <a:latin typeface="Times New Roman" panose="02020603050405020304" pitchFamily="18" charset="0"/>
              </a:rPr>
              <a:t>+</a:t>
            </a:r>
            <a:endParaRPr lang="en-US" altLang="zh-CN" sz="2800" b="1" i="1">
              <a:solidFill>
                <a:srgbClr val="FF3300"/>
              </a:solidFill>
              <a:latin typeface="Times New Roman" panose="02020603050405020304" pitchFamily="18" charset="0"/>
            </a:endParaRPr>
          </a:p>
          <a:p>
            <a:pPr>
              <a:spcBef>
                <a:spcPct val="50000"/>
              </a:spcBef>
            </a:pPr>
            <a:r>
              <a:rPr lang="en-US" altLang="zh-CN" b="1" i="1">
                <a:solidFill>
                  <a:srgbClr val="FF3300"/>
                </a:solidFill>
                <a:latin typeface="Times New Roman" panose="02020603050405020304" pitchFamily="18" charset="0"/>
              </a:rPr>
              <a:t>U</a:t>
            </a:r>
            <a:r>
              <a:rPr lang="en-US" altLang="zh-CN" b="1" baseline="-25000">
                <a:solidFill>
                  <a:srgbClr val="FF3300"/>
                </a:solidFill>
                <a:latin typeface="Times New Roman" panose="02020603050405020304" pitchFamily="18" charset="0"/>
              </a:rPr>
              <a:t>CE</a:t>
            </a:r>
            <a:endParaRPr lang="en-US" altLang="zh-CN" b="1" baseline="-25000">
              <a:solidFill>
                <a:srgbClr val="FF3300"/>
              </a:solidFill>
              <a:latin typeface="Times New Roman" panose="02020603050405020304" pitchFamily="18" charset="0"/>
            </a:endParaRPr>
          </a:p>
          <a:p>
            <a:pPr>
              <a:spcBef>
                <a:spcPct val="50000"/>
              </a:spcBef>
            </a:pPr>
            <a:r>
              <a:rPr lang="en-US" altLang="zh-CN" sz="2800" b="1" baseline="-25000">
                <a:solidFill>
                  <a:srgbClr val="FF3300"/>
                </a:solidFill>
                <a:latin typeface="Symbol" panose="05050102010706020507" pitchFamily="18" charset="2"/>
              </a:rPr>
              <a:t>-</a:t>
            </a:r>
            <a:endParaRPr lang="en-US" altLang="zh-CN" sz="2800" b="1" baseline="-25000">
              <a:solidFill>
                <a:srgbClr val="FF3300"/>
              </a:solidFill>
              <a:latin typeface="Symbol" panose="05050102010706020507" pitchFamily="18" charset="2"/>
            </a:endParaRPr>
          </a:p>
        </p:txBody>
      </p:sp>
      <p:grpSp>
        <p:nvGrpSpPr>
          <p:cNvPr id="25" name="Group 96"/>
          <p:cNvGrpSpPr/>
          <p:nvPr>
            <p:custDataLst>
              <p:tags r:id="rId96"/>
            </p:custDataLst>
          </p:nvPr>
        </p:nvGrpSpPr>
        <p:grpSpPr>
          <a:xfrm>
            <a:off x="7301230" y="3581400"/>
            <a:ext cx="533400" cy="457200"/>
            <a:chOff x="672" y="3024"/>
            <a:chExt cx="336" cy="288"/>
          </a:xfrm>
        </p:grpSpPr>
        <p:sp>
          <p:nvSpPr>
            <p:cNvPr id="17438" name="Line 97"/>
            <p:cNvSpPr/>
            <p:nvPr>
              <p:custDataLst>
                <p:tags r:id="rId97"/>
              </p:custDataLst>
            </p:nvPr>
          </p:nvSpPr>
          <p:spPr>
            <a:xfrm>
              <a:off x="672" y="3312"/>
              <a:ext cx="336" cy="0"/>
            </a:xfrm>
            <a:prstGeom prst="line">
              <a:avLst/>
            </a:prstGeom>
            <a:ln w="38100" cap="flat" cmpd="sng">
              <a:solidFill>
                <a:srgbClr val="FF3300"/>
              </a:solidFill>
              <a:prstDash val="solid"/>
              <a:headEnd type="none" w="med" len="med"/>
              <a:tailEnd type="stealth" w="sm" len="lg"/>
            </a:ln>
          </p:spPr>
          <p:txBody>
            <a:bodyPr/>
            <a:lstStyle/>
            <a:p/>
          </p:txBody>
        </p:sp>
        <p:sp>
          <p:nvSpPr>
            <p:cNvPr id="17439" name="Text Box 98"/>
            <p:cNvSpPr txBox="1"/>
            <p:nvPr>
              <p:custDataLst>
                <p:tags r:id="rId98"/>
              </p:custDataLst>
            </p:nvPr>
          </p:nvSpPr>
          <p:spPr>
            <a:xfrm>
              <a:off x="672" y="3024"/>
              <a:ext cx="336" cy="288"/>
            </a:xfrm>
            <a:prstGeom prst="rect">
              <a:avLst/>
            </a:prstGeom>
            <a:noFill/>
            <a:ln w="25400">
              <a:noFill/>
            </a:ln>
          </p:spPr>
          <p:txBody>
            <a:bodyPr>
              <a:spAutoFit/>
            </a:bodyPr>
            <a:lstStyle/>
            <a:p>
              <a:pPr algn="ctr"/>
              <a:r>
                <a:rPr lang="en-US" altLang="zh-CN" b="1" i="1">
                  <a:solidFill>
                    <a:srgbClr val="FF3300"/>
                  </a:solidFill>
                  <a:latin typeface="Times New Roman" panose="02020603050405020304" pitchFamily="18" charset="0"/>
                </a:rPr>
                <a:t>I</a:t>
              </a:r>
              <a:r>
                <a:rPr lang="en-US" altLang="zh-CN" b="1" baseline="-25000">
                  <a:solidFill>
                    <a:srgbClr val="FF3300"/>
                  </a:solidFill>
                  <a:latin typeface="Times New Roman" panose="02020603050405020304" pitchFamily="18" charset="0"/>
                </a:rPr>
                <a:t>B</a:t>
              </a:r>
              <a:endParaRPr lang="en-US" altLang="zh-CN" sz="1800" b="1">
                <a:solidFill>
                  <a:srgbClr val="FF3300"/>
                </a:solidFill>
                <a:latin typeface="Times New Roman" panose="02020603050405020304" pitchFamily="18" charset="0"/>
              </a:endParaRPr>
            </a:p>
          </p:txBody>
        </p:sp>
      </p:grpSp>
      <p:sp>
        <p:nvSpPr>
          <p:cNvPr id="84073" name="Text Box 105"/>
          <p:cNvSpPr txBox="1"/>
          <p:nvPr>
            <p:custDataLst>
              <p:tags r:id="rId99"/>
            </p:custDataLst>
          </p:nvPr>
        </p:nvSpPr>
        <p:spPr>
          <a:xfrm>
            <a:off x="8250555" y="5029200"/>
            <a:ext cx="685800" cy="457200"/>
          </a:xfrm>
          <a:prstGeom prst="rect">
            <a:avLst/>
          </a:prstGeom>
          <a:noFill/>
          <a:ln w="38100">
            <a:noFill/>
          </a:ln>
        </p:spPr>
        <p:txBody>
          <a:bodyPr anchor="ctr">
            <a:spAutoFit/>
          </a:bodyPr>
          <a:lstStyle/>
          <a:p>
            <a:pPr algn="ctr"/>
            <a:r>
              <a:rPr lang="en-US" altLang="zh-CN" b="1" i="1">
                <a:solidFill>
                  <a:srgbClr val="3333FF"/>
                </a:solidFill>
                <a:latin typeface="Times New Roman" panose="02020603050405020304" pitchFamily="18" charset="0"/>
              </a:rPr>
              <a:t>U</a:t>
            </a:r>
            <a:r>
              <a:rPr lang="en-US" altLang="zh-CN" b="1" baseline="-25000">
                <a:solidFill>
                  <a:srgbClr val="3333FF"/>
                </a:solidFill>
                <a:latin typeface="Times New Roman" panose="02020603050405020304" pitchFamily="18" charset="0"/>
              </a:rPr>
              <a:t>BE</a:t>
            </a:r>
            <a:endParaRPr lang="en-US" altLang="zh-CN" b="1" baseline="-25000">
              <a:solidFill>
                <a:srgbClr val="3333FF"/>
              </a:solidFill>
              <a:latin typeface="Times New Roman" panose="02020603050405020304" pitchFamily="18" charset="0"/>
            </a:endParaRPr>
          </a:p>
        </p:txBody>
      </p:sp>
      <p:grpSp>
        <p:nvGrpSpPr>
          <p:cNvPr id="21" name="组合 15"/>
          <p:cNvGrpSpPr/>
          <p:nvPr>
            <p:custDataLst>
              <p:tags r:id="rId100"/>
            </p:custDataLst>
          </p:nvPr>
        </p:nvGrpSpPr>
        <p:grpSpPr>
          <a:xfrm>
            <a:off x="80010" y="132715"/>
            <a:ext cx="4066540" cy="583565"/>
            <a:chOff x="6168776" y="1221671"/>
            <a:chExt cx="5276437" cy="673723"/>
          </a:xfrm>
        </p:grpSpPr>
        <p:sp>
          <p:nvSpPr>
            <p:cNvPr id="7" name="圆角矩形 6"/>
            <p:cNvSpPr/>
            <p:nvPr>
              <p:custDataLst>
                <p:tags r:id="rId101"/>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102"/>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的特性曲线</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9" presetClass="entr" presetSubtype="0" fill="hold" nodeType="afterEffect">
                                  <p:stCondLst>
                                    <p:cond delay="20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4000"/>
                            </p:stCondLst>
                            <p:childTnLst>
                              <p:par>
                                <p:cTn id="14" presetID="9" presetClass="entr" presetSubtype="0"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4058"/>
                                        </p:tgtEl>
                                        <p:attrNameLst>
                                          <p:attrName>style.visibility</p:attrName>
                                        </p:attrNameLst>
                                      </p:cBhvr>
                                      <p:to>
                                        <p:strVal val="visible"/>
                                      </p:to>
                                    </p:set>
                                    <p:animEffect transition="in" filter="dissolve">
                                      <p:cBhvr>
                                        <p:cTn id="21" dur="500"/>
                                        <p:tgtEl>
                                          <p:spTgt spid="840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4061"/>
                                        </p:tgtEl>
                                        <p:attrNameLst>
                                          <p:attrName>style.visibility</p:attrName>
                                        </p:attrNameLst>
                                      </p:cBhvr>
                                      <p:to>
                                        <p:strVal val="visible"/>
                                      </p:to>
                                    </p:set>
                                    <p:animEffect transition="in" filter="wipe(left)">
                                      <p:cBhvr>
                                        <p:cTn id="26" dur="500"/>
                                        <p:tgtEl>
                                          <p:spTgt spid="8406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slide(fromTop)">
                                      <p:cBhvr>
                                        <p:cTn id="31" dur="500"/>
                                        <p:tgtEl>
                                          <p:spTgt spid="19"/>
                                        </p:tgtEl>
                                      </p:cBhvr>
                                    </p:animEffect>
                                  </p:childTnLst>
                                </p:cTn>
                              </p:par>
                            </p:childTnLst>
                          </p:cTn>
                        </p:par>
                        <p:par>
                          <p:cTn id="32" fill="hold">
                            <p:stCondLst>
                              <p:cond delay="500"/>
                            </p:stCondLst>
                            <p:childTnLst>
                              <p:par>
                                <p:cTn id="33" presetID="22" presetClass="entr" presetSubtype="1" fill="hold" nodeType="afterEffect">
                                  <p:stCondLst>
                                    <p:cond delay="100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500"/>
                            </p:stCondLst>
                            <p:childTnLst>
                              <p:par>
                                <p:cTn id="42" presetID="15" presetClass="entr" presetSubtype="0" fill="hold" grpId="0" nodeType="afterEffect">
                                  <p:stCondLst>
                                    <p:cond delay="1000"/>
                                  </p:stCondLst>
                                  <p:childTnLst>
                                    <p:set>
                                      <p:cBhvr>
                                        <p:cTn id="43" dur="1" fill="hold">
                                          <p:stCondLst>
                                            <p:cond delay="0"/>
                                          </p:stCondLst>
                                        </p:cTn>
                                        <p:tgtEl>
                                          <p:spTgt spid="84073"/>
                                        </p:tgtEl>
                                        <p:attrNameLst>
                                          <p:attrName>style.visibility</p:attrName>
                                        </p:attrNameLst>
                                      </p:cBhvr>
                                      <p:to>
                                        <p:strVal val="visible"/>
                                      </p:to>
                                    </p:set>
                                    <p:anim calcmode="lin" valueType="num">
                                      <p:cBhvr>
                                        <p:cTn id="44" dur="1000" fill="hold"/>
                                        <p:tgtEl>
                                          <p:spTgt spid="84073"/>
                                        </p:tgtEl>
                                        <p:attrNameLst>
                                          <p:attrName>ppt_w</p:attrName>
                                        </p:attrNameLst>
                                      </p:cBhvr>
                                      <p:tavLst>
                                        <p:tav tm="0">
                                          <p:val>
                                            <p:fltVal val="0"/>
                                          </p:val>
                                        </p:tav>
                                        <p:tav tm="100000">
                                          <p:val>
                                            <p:strVal val="#ppt_w"/>
                                          </p:val>
                                        </p:tav>
                                      </p:tavLst>
                                    </p:anim>
                                    <p:anim calcmode="lin" valueType="num">
                                      <p:cBhvr>
                                        <p:cTn id="45" dur="1000" fill="hold"/>
                                        <p:tgtEl>
                                          <p:spTgt spid="84073"/>
                                        </p:tgtEl>
                                        <p:attrNameLst>
                                          <p:attrName>ppt_h</p:attrName>
                                        </p:attrNameLst>
                                      </p:cBhvr>
                                      <p:tavLst>
                                        <p:tav tm="0">
                                          <p:val>
                                            <p:fltVal val="0"/>
                                          </p:val>
                                        </p:tav>
                                        <p:tav tm="100000">
                                          <p:val>
                                            <p:strVal val="#ppt_h"/>
                                          </p:val>
                                        </p:tav>
                                      </p:tavLst>
                                    </p:anim>
                                    <p:anim calcmode="lin" valueType="num">
                                      <p:cBhvr>
                                        <p:cTn id="46" dur="1000" fill="hold"/>
                                        <p:tgtEl>
                                          <p:spTgt spid="84073"/>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8407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288" fill="hold" grpId="0" nodeType="clickEffect">
                                  <p:stCondLst>
                                    <p:cond delay="0"/>
                                  </p:stCondLst>
                                  <p:childTnLst>
                                    <p:set>
                                      <p:cBhvr>
                                        <p:cTn id="51" dur="1" fill="hold">
                                          <p:stCondLst>
                                            <p:cond delay="0"/>
                                          </p:stCondLst>
                                        </p:cTn>
                                        <p:tgtEl>
                                          <p:spTgt spid="84062"/>
                                        </p:tgtEl>
                                        <p:attrNameLst>
                                          <p:attrName>style.visibility</p:attrName>
                                        </p:attrNameLst>
                                      </p:cBhvr>
                                      <p:to>
                                        <p:strVal val="visible"/>
                                      </p:to>
                                    </p:set>
                                    <p:anim calcmode="lin" valueType="num">
                                      <p:cBhvr>
                                        <p:cTn id="52" dur="500" fill="hold"/>
                                        <p:tgtEl>
                                          <p:spTgt spid="84062"/>
                                        </p:tgtEl>
                                        <p:attrNameLst>
                                          <p:attrName>ppt_w</p:attrName>
                                        </p:attrNameLst>
                                      </p:cBhvr>
                                      <p:tavLst>
                                        <p:tav tm="0">
                                          <p:val>
                                            <p:strVal val="4/3*#ppt_w"/>
                                          </p:val>
                                        </p:tav>
                                        <p:tav tm="100000">
                                          <p:val>
                                            <p:strVal val="#ppt_w"/>
                                          </p:val>
                                        </p:tav>
                                      </p:tavLst>
                                    </p:anim>
                                    <p:anim calcmode="lin" valueType="num">
                                      <p:cBhvr>
                                        <p:cTn id="53" dur="500" fill="hold"/>
                                        <p:tgtEl>
                                          <p:spTgt spid="84062"/>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50"/>
                                            </p:cond>
                                          </p:stCondLst>
                                        </p:cTn>
                                        <p:tgtEl>
                                          <p:spTgt spid="84062"/>
                                        </p:tgtEl>
                                        <p:attrNameLst>
                                          <p:attrName>style.visibility</p:attrName>
                                        </p:attrNameLst>
                                      </p:cBhvr>
                                      <p:to>
                                        <p:strVal val="hidden"/>
                                      </p:to>
                                    </p:set>
                                  </p:subTnLst>
                                </p:cTn>
                              </p:par>
                            </p:childTnLst>
                          </p:cTn>
                        </p:par>
                        <p:par>
                          <p:cTn id="54" fill="hold">
                            <p:stCondLst>
                              <p:cond delay="500"/>
                            </p:stCondLst>
                            <p:childTnLst>
                              <p:par>
                                <p:cTn id="55" presetID="23" presetClass="entr" presetSubtype="288" fill="hold" grpId="0" nodeType="afterEffect">
                                  <p:stCondLst>
                                    <p:cond delay="0"/>
                                  </p:stCondLst>
                                  <p:childTnLst>
                                    <p:set>
                                      <p:cBhvr>
                                        <p:cTn id="56" dur="1" fill="hold">
                                          <p:stCondLst>
                                            <p:cond delay="0"/>
                                          </p:stCondLst>
                                        </p:cTn>
                                        <p:tgtEl>
                                          <p:spTgt spid="84063"/>
                                        </p:tgtEl>
                                        <p:attrNameLst>
                                          <p:attrName>style.visibility</p:attrName>
                                        </p:attrNameLst>
                                      </p:cBhvr>
                                      <p:to>
                                        <p:strVal val="visible"/>
                                      </p:to>
                                    </p:set>
                                    <p:anim calcmode="lin" valueType="num">
                                      <p:cBhvr>
                                        <p:cTn id="57" dur="500" fill="hold"/>
                                        <p:tgtEl>
                                          <p:spTgt spid="84063"/>
                                        </p:tgtEl>
                                        <p:attrNameLst>
                                          <p:attrName>ppt_w</p:attrName>
                                        </p:attrNameLst>
                                      </p:cBhvr>
                                      <p:tavLst>
                                        <p:tav tm="0">
                                          <p:val>
                                            <p:strVal val="4/3*#ppt_w"/>
                                          </p:val>
                                        </p:tav>
                                        <p:tav tm="100000">
                                          <p:val>
                                            <p:strVal val="#ppt_w"/>
                                          </p:val>
                                        </p:tav>
                                      </p:tavLst>
                                    </p:anim>
                                    <p:anim calcmode="lin" valueType="num">
                                      <p:cBhvr>
                                        <p:cTn id="58" dur="500" fill="hold"/>
                                        <p:tgtEl>
                                          <p:spTgt spid="84063"/>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55"/>
                                            </p:cond>
                                          </p:stCondLst>
                                        </p:cTn>
                                        <p:tgtEl>
                                          <p:spTgt spid="84063"/>
                                        </p:tgtEl>
                                        <p:attrNameLst>
                                          <p:attrName>style.visibility</p:attrName>
                                        </p:attrNameLst>
                                      </p:cBhvr>
                                      <p:to>
                                        <p:strVal val="hidden"/>
                                      </p:to>
                                    </p:set>
                                  </p:subTnLst>
                                </p:cTn>
                              </p:par>
                            </p:childTnLst>
                          </p:cTn>
                        </p:par>
                        <p:par>
                          <p:cTn id="59" fill="hold">
                            <p:stCondLst>
                              <p:cond delay="1000"/>
                            </p:stCondLst>
                            <p:childTnLst>
                              <p:par>
                                <p:cTn id="60" presetID="23" presetClass="entr" presetSubtype="288" fill="hold" grpId="0" nodeType="afterEffect">
                                  <p:stCondLst>
                                    <p:cond delay="0"/>
                                  </p:stCondLst>
                                  <p:childTnLst>
                                    <p:set>
                                      <p:cBhvr>
                                        <p:cTn id="61" dur="1" fill="hold">
                                          <p:stCondLst>
                                            <p:cond delay="0"/>
                                          </p:stCondLst>
                                        </p:cTn>
                                        <p:tgtEl>
                                          <p:spTgt spid="83976"/>
                                        </p:tgtEl>
                                        <p:attrNameLst>
                                          <p:attrName>style.visibility</p:attrName>
                                        </p:attrNameLst>
                                      </p:cBhvr>
                                      <p:to>
                                        <p:strVal val="visible"/>
                                      </p:to>
                                    </p:set>
                                    <p:anim calcmode="lin" valueType="num">
                                      <p:cBhvr>
                                        <p:cTn id="62" dur="500" fill="hold"/>
                                        <p:tgtEl>
                                          <p:spTgt spid="83976"/>
                                        </p:tgtEl>
                                        <p:attrNameLst>
                                          <p:attrName>ppt_w</p:attrName>
                                        </p:attrNameLst>
                                      </p:cBhvr>
                                      <p:tavLst>
                                        <p:tav tm="0">
                                          <p:val>
                                            <p:strVal val="4/3*#ppt_w"/>
                                          </p:val>
                                        </p:tav>
                                        <p:tav tm="100000">
                                          <p:val>
                                            <p:strVal val="#ppt_w"/>
                                          </p:val>
                                        </p:tav>
                                      </p:tavLst>
                                    </p:anim>
                                    <p:anim calcmode="lin" valueType="num">
                                      <p:cBhvr>
                                        <p:cTn id="63" dur="500" fill="hold"/>
                                        <p:tgtEl>
                                          <p:spTgt spid="83976"/>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60"/>
                                            </p:cond>
                                          </p:stCondLst>
                                        </p:cTn>
                                        <p:tgtEl>
                                          <p:spTgt spid="83976"/>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84059"/>
                                        </p:tgtEl>
                                        <p:attrNameLst>
                                          <p:attrName>style.visibility</p:attrName>
                                        </p:attrNameLst>
                                      </p:cBhvr>
                                      <p:to>
                                        <p:strVal val="visible"/>
                                      </p:to>
                                    </p:set>
                                    <p:animEffect transition="in" filter="dissolve">
                                      <p:cBhvr>
                                        <p:cTn id="68" dur="500"/>
                                        <p:tgtEl>
                                          <p:spTgt spid="8405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84060"/>
                                        </p:tgtEl>
                                        <p:attrNameLst>
                                          <p:attrName>style.visibility</p:attrName>
                                        </p:attrNameLst>
                                      </p:cBhvr>
                                      <p:to>
                                        <p:strVal val="visible"/>
                                      </p:to>
                                    </p:set>
                                    <p:animEffect transition="in" filter="wipe(left)">
                                      <p:cBhvr>
                                        <p:cTn id="73" dur="500"/>
                                        <p:tgtEl>
                                          <p:spTgt spid="84060"/>
                                        </p:tgtEl>
                                      </p:cBhvr>
                                    </p:animEffect>
                                  </p:childTnLst>
                                </p:cTn>
                              </p:par>
                            </p:childTnLst>
                          </p:cTn>
                        </p:par>
                        <p:par>
                          <p:cTn id="74" fill="hold">
                            <p:stCondLst>
                              <p:cond delay="500"/>
                            </p:stCondLst>
                            <p:childTnLst>
                              <p:par>
                                <p:cTn id="75" presetID="22" presetClass="entr" presetSubtype="1" fill="hold" nodeType="afterEffect">
                                  <p:stCondLst>
                                    <p:cond delay="100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dissolv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5" presetClass="entr" presetSubtype="0" fill="hold" grpId="0" nodeType="clickEffect">
                                  <p:stCondLst>
                                    <p:cond delay="0"/>
                                  </p:stCondLst>
                                  <p:childTnLst>
                                    <p:set>
                                      <p:cBhvr>
                                        <p:cTn id="91" dur="1" fill="hold">
                                          <p:stCondLst>
                                            <p:cond delay="0"/>
                                          </p:stCondLst>
                                        </p:cTn>
                                        <p:tgtEl>
                                          <p:spTgt spid="83982"/>
                                        </p:tgtEl>
                                        <p:attrNameLst>
                                          <p:attrName>style.visibility</p:attrName>
                                        </p:attrNameLst>
                                      </p:cBhvr>
                                      <p:to>
                                        <p:strVal val="visible"/>
                                      </p:to>
                                    </p:set>
                                    <p:anim calcmode="lin" valueType="num">
                                      <p:cBhvr>
                                        <p:cTn id="92" dur="1000" fill="hold"/>
                                        <p:tgtEl>
                                          <p:spTgt spid="83982"/>
                                        </p:tgtEl>
                                        <p:attrNameLst>
                                          <p:attrName>ppt_w</p:attrName>
                                        </p:attrNameLst>
                                      </p:cBhvr>
                                      <p:tavLst>
                                        <p:tav tm="0">
                                          <p:val>
                                            <p:fltVal val="0"/>
                                          </p:val>
                                        </p:tav>
                                        <p:tav tm="100000">
                                          <p:val>
                                            <p:strVal val="#ppt_w"/>
                                          </p:val>
                                        </p:tav>
                                      </p:tavLst>
                                    </p:anim>
                                    <p:anim calcmode="lin" valueType="num">
                                      <p:cBhvr>
                                        <p:cTn id="93" dur="1000" fill="hold"/>
                                        <p:tgtEl>
                                          <p:spTgt spid="83982"/>
                                        </p:tgtEl>
                                        <p:attrNameLst>
                                          <p:attrName>ppt_h</p:attrName>
                                        </p:attrNameLst>
                                      </p:cBhvr>
                                      <p:tavLst>
                                        <p:tav tm="0">
                                          <p:val>
                                            <p:fltVal val="0"/>
                                          </p:val>
                                        </p:tav>
                                        <p:tav tm="100000">
                                          <p:val>
                                            <p:strVal val="#ppt_h"/>
                                          </p:val>
                                        </p:tav>
                                      </p:tavLst>
                                    </p:anim>
                                    <p:anim calcmode="lin" valueType="num">
                                      <p:cBhvr>
                                        <p:cTn id="94" dur="1000" fill="hold"/>
                                        <p:tgtEl>
                                          <p:spTgt spid="83982"/>
                                        </p:tgtEl>
                                        <p:attrNameLst>
                                          <p:attrName>ppt_x</p:attrName>
                                        </p:attrNameLst>
                                      </p:cBhvr>
                                      <p:tavLst>
                                        <p:tav tm="0" fmla="#ppt_x+(cos(-2*pi*(1-$))*-#ppt_x-sin(-2*pi*(1-$))*(1-#ppt_y))*(1-$)">
                                          <p:val>
                                            <p:fltVal val="0"/>
                                          </p:val>
                                        </p:tav>
                                        <p:tav tm="100000">
                                          <p:val>
                                            <p:fltVal val="1"/>
                                          </p:val>
                                        </p:tav>
                                      </p:tavLst>
                                    </p:anim>
                                    <p:anim calcmode="lin" valueType="num">
                                      <p:cBhvr>
                                        <p:cTn id="95" dur="1000" fill="hold"/>
                                        <p:tgtEl>
                                          <p:spTgt spid="8398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6" fill="hold">
                      <p:stCondLst>
                        <p:cond delay="indefinite"/>
                      </p:stCondLst>
                      <p:childTnLst>
                        <p:par>
                          <p:cTn id="97" fill="hold">
                            <p:stCondLst>
                              <p:cond delay="0"/>
                            </p:stCondLst>
                            <p:childTnLst>
                              <p:par>
                                <p:cTn id="98" presetID="23" presetClass="entr" presetSubtype="32" fill="hold" nodeType="click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p:cTn id="100" dur="500" fill="hold"/>
                                        <p:tgtEl>
                                          <p:spTgt spid="25"/>
                                        </p:tgtEl>
                                        <p:attrNameLst>
                                          <p:attrName>ppt_w</p:attrName>
                                        </p:attrNameLst>
                                      </p:cBhvr>
                                      <p:tavLst>
                                        <p:tav tm="0">
                                          <p:val>
                                            <p:strVal val="4*#ppt_w"/>
                                          </p:val>
                                        </p:tav>
                                        <p:tav tm="100000">
                                          <p:val>
                                            <p:strVal val="#ppt_w"/>
                                          </p:val>
                                        </p:tav>
                                      </p:tavLst>
                                    </p:anim>
                                    <p:anim calcmode="lin" valueType="num">
                                      <p:cBhvr>
                                        <p:cTn id="101" dur="500" fill="hold"/>
                                        <p:tgtEl>
                                          <p:spTgt spid="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p:bldP spid="83982" grpId="0"/>
      <p:bldP spid="84058" grpId="0"/>
      <p:bldP spid="84059" grpId="0"/>
      <p:bldP spid="84062" grpId="0"/>
      <p:bldP spid="84063" grpId="0"/>
      <p:bldP spid="840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custDataLst>
              <p:tags r:id="rId1"/>
            </p:custDataLst>
          </p:nvPr>
        </p:nvSpPr>
        <p:spPr bwMode="auto">
          <a:xfrm>
            <a:off x="239185" y="1124744"/>
            <a:ext cx="9217188" cy="501650"/>
          </a:xfrm>
          <a:prstGeom prst="rect">
            <a:avLst/>
          </a:prstGeom>
          <a:noFill/>
          <a:ln w="9525">
            <a:noFill/>
            <a:miter lim="800000"/>
          </a:ln>
        </p:spPr>
        <p:txBody>
          <a:bodyPr wrap="square">
            <a:spAutoFit/>
          </a:bodyPr>
          <a:lstStyle/>
          <a:p>
            <a:pPr eaLnBrk="0" hangingPunct="0"/>
            <a:r>
              <a:rPr lang="zh-CN" altLang="en-US" sz="2665" b="1">
                <a:latin typeface="微软雅黑" panose="020B0503020204020204" pitchFamily="34" charset="-122"/>
                <a:ea typeface="微软雅黑" panose="020B0503020204020204" pitchFamily="34" charset="-122"/>
              </a:rPr>
              <a:t>2．可变电阻器：阻值可以在特定范围内任意改变的电阻。</a:t>
            </a:r>
            <a:endParaRPr lang="zh-CN" altLang="en-US" sz="2665">
              <a:latin typeface="微软雅黑" panose="020B0503020204020204" pitchFamily="34" charset="-122"/>
              <a:ea typeface="微软雅黑" panose="020B0503020204020204" pitchFamily="34" charset="-122"/>
            </a:endParaRPr>
          </a:p>
        </p:txBody>
      </p:sp>
      <p:sp>
        <p:nvSpPr>
          <p:cNvPr id="11268" name="Rectangle 13"/>
          <p:cNvSpPr>
            <a:spLocks noChangeArrowheads="1"/>
          </p:cNvSpPr>
          <p:nvPr>
            <p:custDataLst>
              <p:tags r:id="rId2"/>
            </p:custDataLst>
          </p:nvPr>
        </p:nvSpPr>
        <p:spPr bwMode="auto">
          <a:xfrm>
            <a:off x="0" y="2392998"/>
            <a:ext cx="309880" cy="460375"/>
          </a:xfrm>
          <a:prstGeom prst="rect">
            <a:avLst/>
          </a:prstGeom>
          <a:noFill/>
          <a:ln w="9525">
            <a:noFill/>
            <a:miter lim="800000"/>
          </a:ln>
        </p:spPr>
        <p:txBody>
          <a:bodyPr wrap="none" anchor="ctr">
            <a:spAutoFit/>
          </a:bodyPr>
          <a:lstStyle/>
          <a:p>
            <a:endParaRPr lang="zh-CN" altLang="en-US" sz="2400"/>
          </a:p>
        </p:txBody>
      </p:sp>
      <p:grpSp>
        <p:nvGrpSpPr>
          <p:cNvPr id="2" name="Group 17"/>
          <p:cNvGrpSpPr/>
          <p:nvPr>
            <p:custDataLst>
              <p:tags r:id="rId3"/>
            </p:custDataLst>
          </p:nvPr>
        </p:nvGrpSpPr>
        <p:grpSpPr>
          <a:xfrm>
            <a:off x="215901" y="2128521"/>
            <a:ext cx="6593417" cy="2106931"/>
            <a:chOff x="612" y="1346"/>
            <a:chExt cx="3115" cy="1106"/>
          </a:xfrm>
        </p:grpSpPr>
        <p:pic>
          <p:nvPicPr>
            <p:cNvPr id="11277" name="Picture 10" descr="16263"/>
            <p:cNvPicPr>
              <a:picLocks noChangeAspect="1" noChangeArrowheads="1"/>
            </p:cNvPicPr>
            <p:nvPr>
              <p:custDataLst>
                <p:tags r:id="rId4"/>
              </p:custDataLst>
            </p:nvPr>
          </p:nvPicPr>
          <p:blipFill>
            <a:blip r:embed="rId5">
              <a:lum contrast="10000"/>
            </a:blip>
            <a:srcRect l="16275" t="15353" r="11765" b="8049"/>
            <a:stretch>
              <a:fillRect/>
            </a:stretch>
          </p:blipFill>
          <p:spPr bwMode="auto">
            <a:xfrm>
              <a:off x="2457" y="1391"/>
              <a:ext cx="1270" cy="1061"/>
            </a:xfrm>
            <a:prstGeom prst="rect">
              <a:avLst/>
            </a:prstGeom>
            <a:noFill/>
            <a:ln w="9525">
              <a:noFill/>
              <a:miter lim="800000"/>
              <a:headEnd/>
              <a:tailEnd/>
            </a:ln>
          </p:spPr>
        </p:pic>
        <p:pic>
          <p:nvPicPr>
            <p:cNvPr id="11278" name="Picture 12" descr="http://img1.app17.com/products/big/20110110/201101091208228023.jpg"/>
            <p:cNvPicPr>
              <a:picLocks noChangeAspect="1" noChangeArrowheads="1"/>
            </p:cNvPicPr>
            <p:nvPr>
              <p:custDataLst>
                <p:tags r:id="rId6"/>
              </p:custDataLst>
            </p:nvPr>
          </p:nvPicPr>
          <p:blipFill>
            <a:blip r:embed="rId7" r:link="rId8"/>
            <a:stretch>
              <a:fillRect/>
            </a:stretch>
          </p:blipFill>
          <p:spPr bwMode="auto">
            <a:xfrm>
              <a:off x="612" y="1346"/>
              <a:ext cx="1406" cy="1055"/>
            </a:xfrm>
            <a:prstGeom prst="rect">
              <a:avLst/>
            </a:prstGeom>
            <a:noFill/>
            <a:ln w="9525">
              <a:noFill/>
              <a:miter lim="800000"/>
              <a:headEnd/>
              <a:tailEnd/>
            </a:ln>
          </p:spPr>
        </p:pic>
      </p:grpSp>
      <p:sp>
        <p:nvSpPr>
          <p:cNvPr id="11270" name="Rectangle 14"/>
          <p:cNvSpPr>
            <a:spLocks noChangeArrowheads="1"/>
          </p:cNvSpPr>
          <p:nvPr>
            <p:custDataLst>
              <p:tags r:id="rId9"/>
            </p:custDataLst>
          </p:nvPr>
        </p:nvSpPr>
        <p:spPr bwMode="auto">
          <a:xfrm>
            <a:off x="1" y="3959861"/>
            <a:ext cx="309880" cy="275590"/>
          </a:xfrm>
          <a:prstGeom prst="rect">
            <a:avLst/>
          </a:prstGeom>
          <a:noFill/>
          <a:ln w="9525">
            <a:noFill/>
            <a:miter lim="800000"/>
          </a:ln>
        </p:spPr>
        <p:txBody>
          <a:bodyPr wrap="none" anchor="ctr">
            <a:spAutoFit/>
          </a:bodyPr>
          <a:lstStyle/>
          <a:p>
            <a:pPr eaLnBrk="0" hangingPunct="0"/>
            <a:r>
              <a:rPr lang="zh-CN" altLang="en-US" sz="1200">
                <a:latin typeface="Times New Roman" panose="02020603050405020304" pitchFamily="18" charset="0"/>
                <a:cs typeface="Times New Roman" panose="02020603050405020304" pitchFamily="18" charset="0"/>
              </a:rPr>
              <a:t>   </a:t>
            </a:r>
            <a:endParaRPr lang="zh-CN" altLang="en-US" sz="2400"/>
          </a:p>
        </p:txBody>
      </p:sp>
      <p:grpSp>
        <p:nvGrpSpPr>
          <p:cNvPr id="3" name="Group 29"/>
          <p:cNvGrpSpPr/>
          <p:nvPr>
            <p:custDataLst>
              <p:tags r:id="rId10"/>
            </p:custDataLst>
          </p:nvPr>
        </p:nvGrpSpPr>
        <p:grpSpPr>
          <a:xfrm>
            <a:off x="411056" y="4685395"/>
            <a:ext cx="5181600" cy="1962150"/>
            <a:chOff x="1248" y="2299"/>
            <a:chExt cx="2448" cy="1030"/>
          </a:xfrm>
        </p:grpSpPr>
        <p:pic>
          <p:nvPicPr>
            <p:cNvPr id="11273" name="Picture 15" descr="http://www.ce-china.com/uploadfiles/2011-05/admin/20110501154856101.gif"/>
            <p:cNvPicPr>
              <a:picLocks noChangeAspect="1" noChangeArrowheads="1"/>
            </p:cNvPicPr>
            <p:nvPr>
              <p:custDataLst>
                <p:tags r:id="rId11"/>
              </p:custDataLst>
            </p:nvPr>
          </p:nvPicPr>
          <p:blipFill>
            <a:blip r:embed="rId12" r:link="rId8"/>
            <a:srcRect l="4103" t="7216" r="85641" b="18555"/>
            <a:stretch>
              <a:fillRect/>
            </a:stretch>
          </p:blipFill>
          <p:spPr bwMode="auto">
            <a:xfrm rot="-5400000">
              <a:off x="2863" y="1998"/>
              <a:ext cx="532" cy="1134"/>
            </a:xfrm>
            <a:prstGeom prst="rect">
              <a:avLst/>
            </a:prstGeom>
            <a:noFill/>
            <a:ln w="9525">
              <a:noFill/>
              <a:miter lim="800000"/>
              <a:headEnd/>
              <a:tailEnd/>
            </a:ln>
          </p:spPr>
        </p:pic>
        <p:sp>
          <p:nvSpPr>
            <p:cNvPr id="11274" name="Text Box 18"/>
            <p:cNvSpPr txBox="1">
              <a:spLocks noChangeArrowheads="1"/>
            </p:cNvSpPr>
            <p:nvPr>
              <p:custDataLst>
                <p:tags r:id="rId13"/>
              </p:custDataLst>
            </p:nvPr>
          </p:nvSpPr>
          <p:spPr bwMode="auto">
            <a:xfrm>
              <a:off x="2562" y="2893"/>
              <a:ext cx="1089" cy="436"/>
            </a:xfrm>
            <a:prstGeom prst="rect">
              <a:avLst/>
            </a:prstGeom>
            <a:noFill/>
            <a:ln w="9525">
              <a:noFill/>
              <a:miter lim="800000"/>
            </a:ln>
          </p:spPr>
          <p:txBody>
            <a:bodyPr wrap="square">
              <a:spAutoFit/>
            </a:bodyPr>
            <a:lstStyle/>
            <a:p>
              <a:pPr>
                <a:spcBef>
                  <a:spcPct val="50000"/>
                </a:spcBef>
              </a:pPr>
              <a:r>
                <a:rPr lang="zh-CN" altLang="en-US" sz="2400" b="1">
                  <a:solidFill>
                    <a:srgbClr val="FF0000"/>
                  </a:solidFill>
                  <a:latin typeface="微软雅黑" panose="020B0503020204020204" pitchFamily="34" charset="-122"/>
                  <a:ea typeface="微软雅黑" panose="020B0503020204020204" pitchFamily="34" charset="-122"/>
                </a:rPr>
                <a:t>电位器电路符号</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1275" name="Text Box 26"/>
            <p:cNvSpPr txBox="1">
              <a:spLocks noChangeArrowheads="1"/>
            </p:cNvSpPr>
            <p:nvPr>
              <p:custDataLst>
                <p:tags r:id="rId14"/>
              </p:custDataLst>
            </p:nvPr>
          </p:nvSpPr>
          <p:spPr bwMode="auto">
            <a:xfrm>
              <a:off x="1248" y="2889"/>
              <a:ext cx="1224" cy="267"/>
            </a:xfrm>
            <a:prstGeom prst="rect">
              <a:avLst/>
            </a:prstGeom>
            <a:noFill/>
            <a:ln w="9525">
              <a:noFill/>
              <a:miter lim="800000"/>
            </a:ln>
          </p:spPr>
          <p:txBody>
            <a:bodyPr/>
            <a:lstStyle/>
            <a:p>
              <a:r>
                <a:rPr lang="zh-CN" altLang="en-US" sz="2400" b="1">
                  <a:solidFill>
                    <a:srgbClr val="FF0000"/>
                  </a:solidFill>
                  <a:latin typeface="微软雅黑" panose="020B0503020204020204" pitchFamily="34" charset="-122"/>
                  <a:ea typeface="微软雅黑" panose="020B0503020204020204" pitchFamily="34" charset="-122"/>
                </a:rPr>
                <a:t>可调电阻电路符号</a:t>
              </a:r>
              <a:endParaRPr lang="zh-CN" altLang="en-US" sz="2400" b="1">
                <a:solidFill>
                  <a:srgbClr val="FF0000"/>
                </a:solidFill>
                <a:latin typeface="微软雅黑" panose="020B0503020204020204" pitchFamily="34" charset="-122"/>
                <a:ea typeface="微软雅黑" panose="020B0503020204020204" pitchFamily="34" charset="-122"/>
              </a:endParaRPr>
            </a:p>
          </p:txBody>
        </p:sp>
        <p:pic>
          <p:nvPicPr>
            <p:cNvPr id="11276" name="Picture 27" descr="压敏电阻电路符号"/>
            <p:cNvPicPr>
              <a:picLocks noChangeAspect="1" noChangeArrowheads="1"/>
            </p:cNvPicPr>
            <p:nvPr>
              <p:custDataLst>
                <p:tags r:id="rId15"/>
              </p:custDataLst>
            </p:nvPr>
          </p:nvPicPr>
          <p:blipFill>
            <a:blip r:embed="rId16"/>
            <a:srcRect l="20721" t="725" r="62520" b="91838"/>
            <a:stretch>
              <a:fillRect/>
            </a:stretch>
          </p:blipFill>
          <p:spPr bwMode="auto">
            <a:xfrm>
              <a:off x="1338" y="2435"/>
              <a:ext cx="998" cy="484"/>
            </a:xfrm>
            <a:prstGeom prst="rect">
              <a:avLst/>
            </a:prstGeom>
            <a:noFill/>
            <a:ln w="9525">
              <a:noFill/>
              <a:miter lim="800000"/>
              <a:headEnd/>
              <a:tailEnd/>
            </a:ln>
          </p:spPr>
        </p:pic>
      </p:grpSp>
      <p:pic>
        <p:nvPicPr>
          <p:cNvPr id="23553" name="图片 1"/>
          <p:cNvPicPr>
            <a:picLocks noChangeAspect="1" noChangeArrowheads="1"/>
          </p:cNvPicPr>
          <p:nvPr>
            <p:custDataLst>
              <p:tags r:id="rId17"/>
            </p:custDataLst>
          </p:nvPr>
        </p:nvPicPr>
        <p:blipFill>
          <a:blip r:embed="rId18"/>
          <a:stretch>
            <a:fillRect/>
          </a:stretch>
        </p:blipFill>
        <p:spPr bwMode="auto">
          <a:xfrm>
            <a:off x="6857663" y="1702754"/>
            <a:ext cx="3095725" cy="3451225"/>
          </a:xfrm>
          <a:prstGeom prst="rect">
            <a:avLst/>
          </a:prstGeom>
          <a:noFill/>
          <a:ln w="9525">
            <a:noFill/>
            <a:miter lim="800000"/>
            <a:headEnd/>
            <a:tailEnd/>
          </a:ln>
        </p:spPr>
      </p:pic>
      <p:pic>
        <p:nvPicPr>
          <p:cNvPr id="23554" name="图片 2"/>
          <p:cNvPicPr>
            <a:picLocks noChangeAspect="1" noChangeArrowheads="1"/>
          </p:cNvPicPr>
          <p:nvPr>
            <p:custDataLst>
              <p:tags r:id="rId19"/>
            </p:custDataLst>
          </p:nvPr>
        </p:nvPicPr>
        <p:blipFill>
          <a:blip r:embed="rId20"/>
          <a:stretch>
            <a:fillRect/>
          </a:stretch>
        </p:blipFill>
        <p:spPr bwMode="auto">
          <a:xfrm>
            <a:off x="9615170" y="3592195"/>
            <a:ext cx="2576830" cy="2822575"/>
          </a:xfrm>
          <a:prstGeom prst="rect">
            <a:avLst/>
          </a:prstGeom>
          <a:noFill/>
          <a:ln w="9525">
            <a:noFill/>
            <a:miter lim="800000"/>
            <a:headEnd/>
            <a:tailEnd/>
          </a:ln>
        </p:spPr>
      </p:pic>
      <p:grpSp>
        <p:nvGrpSpPr>
          <p:cNvPr id="23" name="组合 15"/>
          <p:cNvGrpSpPr/>
          <p:nvPr>
            <p:custDataLst>
              <p:tags r:id="rId21"/>
            </p:custDataLst>
          </p:nvPr>
        </p:nvGrpSpPr>
        <p:grpSpPr>
          <a:xfrm>
            <a:off x="147955" y="190500"/>
            <a:ext cx="5045075" cy="583565"/>
            <a:chOff x="6168776" y="1221671"/>
            <a:chExt cx="5533478" cy="673700"/>
          </a:xfrm>
        </p:grpSpPr>
        <p:sp>
          <p:nvSpPr>
            <p:cNvPr id="24" name="圆角矩形 23"/>
            <p:cNvSpPr/>
            <p:nvPr>
              <p:custDataLst>
                <p:tags r:id="rId2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23"/>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1266"/>
                                        </p:tgtEl>
                                        <p:attrNameLst>
                                          <p:attrName>style.visibility</p:attrName>
                                        </p:attrNameLst>
                                      </p:cBhvr>
                                      <p:to>
                                        <p:strVal val="visible"/>
                                      </p:to>
                                    </p:set>
                                    <p:anim calcmode="discrete" valueType="clr">
                                      <p:cBhvr override="childStyle">
                                        <p:cTn id="7" dur="80"/>
                                        <p:tgtEl>
                                          <p:spTgt spid="1126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266"/>
                                        </p:tgtEl>
                                        <p:attrNameLst>
                                          <p:attrName>fillcolor</p:attrName>
                                        </p:attrNameLst>
                                      </p:cBhvr>
                                      <p:tavLst>
                                        <p:tav tm="0">
                                          <p:val>
                                            <p:clrVal>
                                              <a:schemeClr val="accent2"/>
                                            </p:clrVal>
                                          </p:val>
                                        </p:tav>
                                        <p:tav tm="50000">
                                          <p:val>
                                            <p:clrVal>
                                              <a:schemeClr val="hlink"/>
                                            </p:clrVal>
                                          </p:val>
                                        </p:tav>
                                      </p:tavLst>
                                    </p:anim>
                                    <p:set>
                                      <p:cBhvr>
                                        <p:cTn id="9" dur="80"/>
                                        <p:tgtEl>
                                          <p:spTgt spid="1126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 presetClass="entr" presetSubtype="8"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custDataLst>
              <p:tags r:id="rId1"/>
            </p:custDataLst>
          </p:nvPr>
        </p:nvGraphicFramePr>
        <p:xfrm>
          <a:off x="1397635" y="1215390"/>
          <a:ext cx="2727960" cy="741680"/>
        </p:xfrm>
        <a:graphic>
          <a:graphicData uri="http://schemas.openxmlformats.org/presentationml/2006/ole">
            <mc:AlternateContent xmlns:mc="http://schemas.openxmlformats.org/markup-compatibility/2006">
              <mc:Choice xmlns:v="urn:schemas-microsoft-com:vml" Requires="v">
                <p:oleObj spid="_x0000_s1067" name="" r:id="rId2" imgW="1219200" imgH="279400" progId="Equation.3">
                  <p:embed/>
                </p:oleObj>
              </mc:Choice>
              <mc:Fallback>
                <p:oleObj name="" r:id="rId2" imgW="1219200" imgH="279400" progId="Equation.3">
                  <p:embed/>
                  <p:pic>
                    <p:nvPicPr>
                      <p:cNvPr id="0" name="OLE substitute image"/>
                      <p:cNvPicPr/>
                      <p:nvPr/>
                    </p:nvPicPr>
                    <p:blipFill>
                      <a:blip r:embed="rId3"/>
                      <a:stretch>
                        <a:fillRect/>
                      </a:stretch>
                    </p:blipFill>
                    <p:spPr>
                      <a:xfrm>
                        <a:off x="1397635" y="1215390"/>
                        <a:ext cx="2727960" cy="741680"/>
                      </a:xfrm>
                      <a:prstGeom prst="rect">
                        <a:avLst/>
                      </a:prstGeom>
                      <a:noFill/>
                      <a:ln w="38100">
                        <a:noFill/>
                        <a:miter/>
                      </a:ln>
                    </p:spPr>
                  </p:pic>
                </p:oleObj>
              </mc:Fallback>
            </mc:AlternateContent>
          </a:graphicData>
        </a:graphic>
      </p:graphicFrame>
      <p:sp>
        <p:nvSpPr>
          <p:cNvPr id="7" name="Text Box 4"/>
          <p:cNvSpPr txBox="1"/>
          <p:nvPr>
            <p:custDataLst>
              <p:tags r:id="rId4"/>
            </p:custDataLst>
          </p:nvPr>
        </p:nvSpPr>
        <p:spPr>
          <a:xfrm>
            <a:off x="673735" y="2275840"/>
            <a:ext cx="6443980" cy="610870"/>
          </a:xfrm>
          <a:prstGeom prst="rect">
            <a:avLst/>
          </a:prstGeom>
          <a:noFill/>
          <a:ln w="9525">
            <a:noFill/>
          </a:ln>
        </p:spPr>
        <p:txBody>
          <a:bodyPr wrap="square">
            <a:spAutoFit/>
          </a:bodyPr>
          <a:lstStyle/>
          <a:p>
            <a:pPr algn="just">
              <a:lnSpc>
                <a:spcPct val="130000"/>
              </a:lnSpc>
            </a:pP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(1)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CE</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 0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时的输入特性曲线</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grpSp>
        <p:nvGrpSpPr>
          <p:cNvPr id="8" name="Group 5"/>
          <p:cNvGrpSpPr/>
          <p:nvPr>
            <p:custDataLst>
              <p:tags r:id="rId5"/>
            </p:custDataLst>
          </p:nvPr>
        </p:nvGrpSpPr>
        <p:grpSpPr>
          <a:xfrm>
            <a:off x="7212013" y="1304290"/>
            <a:ext cx="3243262" cy="1692275"/>
            <a:chOff x="3120" y="672"/>
            <a:chExt cx="2043" cy="1066"/>
          </a:xfrm>
        </p:grpSpPr>
        <p:sp>
          <p:nvSpPr>
            <p:cNvPr id="9" name="Line 6"/>
            <p:cNvSpPr/>
            <p:nvPr>
              <p:custDataLst>
                <p:tags r:id="rId6"/>
              </p:custDataLst>
            </p:nvPr>
          </p:nvSpPr>
          <p:spPr>
            <a:xfrm flipV="1">
              <a:off x="3504" y="1279"/>
              <a:ext cx="267" cy="267"/>
            </a:xfrm>
            <a:prstGeom prst="line">
              <a:avLst/>
            </a:prstGeom>
            <a:ln w="38100" cap="flat" cmpd="sng">
              <a:solidFill>
                <a:schemeClr val="tx1"/>
              </a:solidFill>
              <a:prstDash val="solid"/>
              <a:headEnd type="none" w="med" len="med"/>
              <a:tailEnd type="triangle" w="sm" len="lg"/>
            </a:ln>
          </p:spPr>
          <p:txBody>
            <a:bodyPr/>
            <a:lstStyle/>
            <a:p/>
          </p:txBody>
        </p:sp>
        <p:sp>
          <p:nvSpPr>
            <p:cNvPr id="11" name="Line 7"/>
            <p:cNvSpPr/>
            <p:nvPr>
              <p:custDataLst>
                <p:tags r:id="rId7"/>
              </p:custDataLst>
            </p:nvPr>
          </p:nvSpPr>
          <p:spPr>
            <a:xfrm flipH="1">
              <a:off x="5163" y="682"/>
              <a:ext cx="0" cy="1030"/>
            </a:xfrm>
            <a:prstGeom prst="line">
              <a:avLst/>
            </a:prstGeom>
            <a:ln w="38100" cap="flat" cmpd="sng">
              <a:solidFill>
                <a:schemeClr val="tx1"/>
              </a:solidFill>
              <a:prstDash val="solid"/>
              <a:headEnd type="none" w="med" len="med"/>
              <a:tailEnd type="none" w="med" len="med"/>
            </a:ln>
          </p:spPr>
          <p:txBody>
            <a:bodyPr/>
            <a:lstStyle/>
            <a:p/>
          </p:txBody>
        </p:sp>
        <p:sp>
          <p:nvSpPr>
            <p:cNvPr id="12" name="Text Box 8"/>
            <p:cNvSpPr txBox="1"/>
            <p:nvPr>
              <p:custDataLst>
                <p:tags r:id="rId8"/>
              </p:custDataLst>
            </p:nvPr>
          </p:nvSpPr>
          <p:spPr>
            <a:xfrm>
              <a:off x="3600" y="893"/>
              <a:ext cx="353" cy="461"/>
            </a:xfrm>
            <a:prstGeom prst="rect">
              <a:avLst/>
            </a:prstGeom>
            <a:noFill/>
            <a:ln w="25400">
              <a:noFill/>
            </a:ln>
          </p:spPr>
          <p:txBody>
            <a:bodyPr>
              <a:spAutoFit/>
            </a:bodyPr>
            <a:lstStyle/>
            <a:p>
              <a:pPr algn="ctr"/>
              <a:r>
                <a:rPr lang="en-US" altLang="zh-CN" b="1" i="1">
                  <a:solidFill>
                    <a:schemeClr val="accent2"/>
                  </a:solidFill>
                  <a:latin typeface="Times New Roman" panose="02020603050405020304" pitchFamily="18" charset="0"/>
                </a:rPr>
                <a:t>R</a:t>
              </a:r>
              <a:r>
                <a:rPr lang="en-US" altLang="zh-CN" b="1" baseline="-25000">
                  <a:solidFill>
                    <a:schemeClr val="accent2"/>
                  </a:solidFill>
                  <a:latin typeface="Times New Roman" panose="02020603050405020304" pitchFamily="18" charset="0"/>
                </a:rPr>
                <a:t>b</a:t>
              </a:r>
              <a:endParaRPr lang="en-US" altLang="zh-CN" baseline="-25000">
                <a:solidFill>
                  <a:schemeClr val="accent2"/>
                </a:solidFill>
                <a:latin typeface="Times New Roman" panose="02020603050405020304" pitchFamily="18" charset="0"/>
              </a:endParaRPr>
            </a:p>
            <a:p>
              <a:pPr algn="ctr"/>
              <a:endParaRPr lang="en-US" altLang="zh-CN" sz="1800" b="1">
                <a:solidFill>
                  <a:schemeClr val="accent2"/>
                </a:solidFill>
                <a:latin typeface="Times New Roman" panose="02020603050405020304" pitchFamily="18" charset="0"/>
              </a:endParaRPr>
            </a:p>
          </p:txBody>
        </p:sp>
        <p:sp>
          <p:nvSpPr>
            <p:cNvPr id="13" name="Text Box 9"/>
            <p:cNvSpPr txBox="1"/>
            <p:nvPr>
              <p:custDataLst>
                <p:tags r:id="rId9"/>
              </p:custDataLst>
            </p:nvPr>
          </p:nvSpPr>
          <p:spPr>
            <a:xfrm>
              <a:off x="3120" y="1210"/>
              <a:ext cx="414" cy="288"/>
            </a:xfrm>
            <a:prstGeom prst="rect">
              <a:avLst/>
            </a:prstGeom>
            <a:noFill/>
            <a:ln w="25400">
              <a:noFill/>
            </a:ln>
          </p:spPr>
          <p:txBody>
            <a:bodyPr wrap="none">
              <a:spAutoFit/>
            </a:bodyPr>
            <a:lstStyle/>
            <a:p>
              <a:pPr algn="ctr"/>
              <a:r>
                <a:rPr lang="en-US" altLang="zh-CN" b="1" i="1">
                  <a:solidFill>
                    <a:schemeClr val="accent2"/>
                  </a:solidFill>
                  <a:latin typeface="Times New Roman" panose="02020603050405020304" pitchFamily="18" charset="0"/>
                </a:rPr>
                <a:t>V</a:t>
              </a:r>
              <a:r>
                <a:rPr lang="en-US" altLang="zh-CN" b="1" baseline="-25000">
                  <a:solidFill>
                    <a:schemeClr val="accent2"/>
                  </a:solidFill>
                  <a:latin typeface="Times New Roman" panose="02020603050405020304" pitchFamily="18" charset="0"/>
                </a:rPr>
                <a:t>BB</a:t>
              </a:r>
              <a:endParaRPr lang="en-US" altLang="zh-CN" b="1" baseline="-25000">
                <a:solidFill>
                  <a:schemeClr val="accent2"/>
                </a:solidFill>
                <a:latin typeface="Times New Roman" panose="02020603050405020304" pitchFamily="18" charset="0"/>
              </a:endParaRPr>
            </a:p>
          </p:txBody>
        </p:sp>
        <p:sp>
          <p:nvSpPr>
            <p:cNvPr id="14" name="Text Box 10"/>
            <p:cNvSpPr txBox="1"/>
            <p:nvPr>
              <p:custDataLst>
                <p:tags r:id="rId10"/>
              </p:custDataLst>
            </p:nvPr>
          </p:nvSpPr>
          <p:spPr>
            <a:xfrm>
              <a:off x="4515" y="874"/>
              <a:ext cx="237" cy="288"/>
            </a:xfrm>
            <a:prstGeom prst="rect">
              <a:avLst/>
            </a:prstGeom>
            <a:noFill/>
            <a:ln w="38100">
              <a:noFill/>
            </a:ln>
          </p:spPr>
          <p:txBody>
            <a:bodyPr anchor="ctr">
              <a:spAutoFit/>
            </a:bodyPr>
            <a:lstStyle/>
            <a:p>
              <a:pPr algn="ctr"/>
              <a:r>
                <a:rPr lang="en-US" altLang="zh-CN" b="1">
                  <a:latin typeface="Times New Roman" panose="02020603050405020304" pitchFamily="18" charset="0"/>
                </a:rPr>
                <a:t>c</a:t>
              </a:r>
              <a:endParaRPr lang="en-US" altLang="zh-CN">
                <a:latin typeface="Times New Roman" panose="02020603050405020304" pitchFamily="18" charset="0"/>
              </a:endParaRPr>
            </a:p>
          </p:txBody>
        </p:sp>
        <p:sp>
          <p:nvSpPr>
            <p:cNvPr id="15" name="Text Box 11"/>
            <p:cNvSpPr txBox="1"/>
            <p:nvPr>
              <p:custDataLst>
                <p:tags r:id="rId11"/>
              </p:custDataLst>
            </p:nvPr>
          </p:nvSpPr>
          <p:spPr>
            <a:xfrm>
              <a:off x="4503" y="1162"/>
              <a:ext cx="201"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e</a:t>
              </a:r>
              <a:endParaRPr lang="en-US" altLang="zh-CN">
                <a:latin typeface="Times New Roman" panose="02020603050405020304" pitchFamily="18" charset="0"/>
              </a:endParaRPr>
            </a:p>
          </p:txBody>
        </p:sp>
        <p:sp>
          <p:nvSpPr>
            <p:cNvPr id="16" name="Text Box 12"/>
            <p:cNvSpPr txBox="1"/>
            <p:nvPr>
              <p:custDataLst>
                <p:tags r:id="rId12"/>
              </p:custDataLst>
            </p:nvPr>
          </p:nvSpPr>
          <p:spPr>
            <a:xfrm>
              <a:off x="4224" y="922"/>
              <a:ext cx="223"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b</a:t>
              </a:r>
              <a:endParaRPr lang="en-US" altLang="zh-CN">
                <a:latin typeface="Times New Roman" panose="02020603050405020304" pitchFamily="18" charset="0"/>
              </a:endParaRPr>
            </a:p>
          </p:txBody>
        </p:sp>
        <p:sp>
          <p:nvSpPr>
            <p:cNvPr id="17" name="Line 13"/>
            <p:cNvSpPr/>
            <p:nvPr>
              <p:custDataLst>
                <p:tags r:id="rId13"/>
              </p:custDataLst>
            </p:nvPr>
          </p:nvSpPr>
          <p:spPr>
            <a:xfrm>
              <a:off x="3597" y="1712"/>
              <a:ext cx="1566" cy="0"/>
            </a:xfrm>
            <a:prstGeom prst="line">
              <a:avLst/>
            </a:prstGeom>
            <a:ln w="38100" cap="flat" cmpd="sng">
              <a:solidFill>
                <a:schemeClr val="tx1"/>
              </a:solidFill>
              <a:prstDash val="solid"/>
              <a:headEnd type="none" w="med" len="med"/>
              <a:tailEnd type="none" w="med" len="med"/>
            </a:ln>
          </p:spPr>
          <p:txBody>
            <a:bodyPr/>
            <a:lstStyle/>
            <a:p/>
          </p:txBody>
        </p:sp>
        <p:sp>
          <p:nvSpPr>
            <p:cNvPr id="18" name="Line 14"/>
            <p:cNvSpPr/>
            <p:nvPr>
              <p:custDataLst>
                <p:tags r:id="rId14"/>
              </p:custDataLst>
            </p:nvPr>
          </p:nvSpPr>
          <p:spPr>
            <a:xfrm>
              <a:off x="3597" y="1192"/>
              <a:ext cx="809" cy="0"/>
            </a:xfrm>
            <a:prstGeom prst="line">
              <a:avLst/>
            </a:prstGeom>
            <a:ln w="38100" cap="flat" cmpd="sng">
              <a:solidFill>
                <a:schemeClr val="tx1"/>
              </a:solidFill>
              <a:prstDash val="solid"/>
              <a:headEnd type="none" w="med" len="med"/>
              <a:tailEnd type="none" w="med" len="med"/>
            </a:ln>
          </p:spPr>
          <p:txBody>
            <a:bodyPr/>
            <a:lstStyle/>
            <a:p/>
          </p:txBody>
        </p:sp>
        <p:sp>
          <p:nvSpPr>
            <p:cNvPr id="19" name="Rectangle 15"/>
            <p:cNvSpPr/>
            <p:nvPr>
              <p:custDataLst>
                <p:tags r:id="rId15"/>
              </p:custDataLst>
            </p:nvPr>
          </p:nvSpPr>
          <p:spPr>
            <a:xfrm rot="10800000">
              <a:off x="3696" y="1166"/>
              <a:ext cx="156" cy="52"/>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0" name="Line 16"/>
            <p:cNvSpPr/>
            <p:nvPr>
              <p:custDataLst>
                <p:tags r:id="rId16"/>
              </p:custDataLst>
            </p:nvPr>
          </p:nvSpPr>
          <p:spPr>
            <a:xfrm flipH="1">
              <a:off x="3597" y="1192"/>
              <a:ext cx="0" cy="520"/>
            </a:xfrm>
            <a:prstGeom prst="line">
              <a:avLst/>
            </a:prstGeom>
            <a:ln w="38100" cap="flat" cmpd="sng">
              <a:solidFill>
                <a:schemeClr val="tx1"/>
              </a:solidFill>
              <a:prstDash val="solid"/>
              <a:headEnd type="none" w="med" len="med"/>
              <a:tailEnd type="none" w="med" len="med"/>
            </a:ln>
          </p:spPr>
          <p:txBody>
            <a:bodyPr/>
            <a:lstStyle/>
            <a:p/>
          </p:txBody>
        </p:sp>
        <p:grpSp>
          <p:nvGrpSpPr>
            <p:cNvPr id="21" name="Group 17"/>
            <p:cNvGrpSpPr/>
            <p:nvPr>
              <p:custDataLst>
                <p:tags r:id="rId17"/>
              </p:custDataLst>
            </p:nvPr>
          </p:nvGrpSpPr>
          <p:grpSpPr>
            <a:xfrm rot="5400000">
              <a:off x="3579" y="1275"/>
              <a:ext cx="90" cy="336"/>
              <a:chOff x="4320" y="1872"/>
              <a:chExt cx="78" cy="288"/>
            </a:xfrm>
          </p:grpSpPr>
          <p:sp>
            <p:nvSpPr>
              <p:cNvPr id="22" name="Line 18"/>
              <p:cNvSpPr/>
              <p:nvPr>
                <p:custDataLst>
                  <p:tags r:id="rId18"/>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23" name="Line 19"/>
              <p:cNvSpPr/>
              <p:nvPr>
                <p:custDataLst>
                  <p:tags r:id="rId19"/>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sp>
          <p:nvSpPr>
            <p:cNvPr id="24" name="Line 20"/>
            <p:cNvSpPr/>
            <p:nvPr>
              <p:custDataLst>
                <p:tags r:id="rId20"/>
              </p:custDataLst>
            </p:nvPr>
          </p:nvSpPr>
          <p:spPr>
            <a:xfrm flipH="1">
              <a:off x="4511" y="672"/>
              <a:ext cx="0" cy="442"/>
            </a:xfrm>
            <a:prstGeom prst="line">
              <a:avLst/>
            </a:prstGeom>
            <a:ln w="38100" cap="flat" cmpd="sng">
              <a:solidFill>
                <a:schemeClr val="tx1"/>
              </a:solidFill>
              <a:prstDash val="solid"/>
              <a:headEnd type="none" w="med" len="med"/>
              <a:tailEnd type="none" w="med" len="med"/>
            </a:ln>
          </p:spPr>
          <p:txBody>
            <a:bodyPr/>
            <a:lstStyle/>
            <a:p/>
          </p:txBody>
        </p:sp>
        <p:sp>
          <p:nvSpPr>
            <p:cNvPr id="25" name="Line 21"/>
            <p:cNvSpPr/>
            <p:nvPr>
              <p:custDataLst>
                <p:tags r:id="rId21"/>
              </p:custDataLst>
            </p:nvPr>
          </p:nvSpPr>
          <p:spPr>
            <a:xfrm>
              <a:off x="4511" y="672"/>
              <a:ext cx="652" cy="0"/>
            </a:xfrm>
            <a:prstGeom prst="line">
              <a:avLst/>
            </a:prstGeom>
            <a:ln w="38100" cap="flat" cmpd="sng">
              <a:solidFill>
                <a:schemeClr val="tx1"/>
              </a:solidFill>
              <a:prstDash val="solid"/>
              <a:headEnd type="none" w="med" len="med"/>
              <a:tailEnd type="none" w="med" len="med"/>
            </a:ln>
          </p:spPr>
          <p:txBody>
            <a:bodyPr/>
            <a:lstStyle/>
            <a:p/>
          </p:txBody>
        </p:sp>
        <p:sp>
          <p:nvSpPr>
            <p:cNvPr id="26" name="Line 22"/>
            <p:cNvSpPr/>
            <p:nvPr>
              <p:custDataLst>
                <p:tags r:id="rId22"/>
              </p:custDataLst>
            </p:nvPr>
          </p:nvSpPr>
          <p:spPr>
            <a:xfrm>
              <a:off x="3888" y="1114"/>
              <a:ext cx="336" cy="0"/>
            </a:xfrm>
            <a:prstGeom prst="line">
              <a:avLst/>
            </a:prstGeom>
            <a:ln w="28575" cap="flat" cmpd="sng">
              <a:solidFill>
                <a:srgbClr val="FF3300"/>
              </a:solidFill>
              <a:prstDash val="solid"/>
              <a:headEnd type="none" w="med" len="med"/>
              <a:tailEnd type="stealth" w="sm" len="lg"/>
            </a:ln>
          </p:spPr>
          <p:txBody>
            <a:bodyPr/>
            <a:lstStyle/>
            <a:p/>
          </p:txBody>
        </p:sp>
        <p:sp>
          <p:nvSpPr>
            <p:cNvPr id="27" name="Text Box 23"/>
            <p:cNvSpPr txBox="1"/>
            <p:nvPr>
              <p:custDataLst>
                <p:tags r:id="rId23"/>
              </p:custDataLst>
            </p:nvPr>
          </p:nvSpPr>
          <p:spPr>
            <a:xfrm>
              <a:off x="3888" y="826"/>
              <a:ext cx="336" cy="288"/>
            </a:xfrm>
            <a:prstGeom prst="rect">
              <a:avLst/>
            </a:prstGeom>
            <a:noFill/>
            <a:ln w="25400">
              <a:noFill/>
            </a:ln>
          </p:spPr>
          <p:txBody>
            <a:bodyPr>
              <a:spAutoFit/>
            </a:bodyPr>
            <a:lstStyle/>
            <a:p>
              <a:pPr algn="ctr"/>
              <a:r>
                <a:rPr lang="en-US" altLang="zh-CN" b="1" i="1">
                  <a:solidFill>
                    <a:srgbClr val="FF3300"/>
                  </a:solidFill>
                  <a:latin typeface="Times New Roman" panose="02020603050405020304" pitchFamily="18" charset="0"/>
                </a:rPr>
                <a:t>I</a:t>
              </a:r>
              <a:r>
                <a:rPr lang="en-US" altLang="zh-CN" b="1" baseline="-25000">
                  <a:solidFill>
                    <a:srgbClr val="FF3300"/>
                  </a:solidFill>
                  <a:latin typeface="Times New Roman" panose="02020603050405020304" pitchFamily="18" charset="0"/>
                </a:rPr>
                <a:t>B</a:t>
              </a:r>
              <a:endParaRPr lang="en-US" altLang="zh-CN" sz="1800" b="1">
                <a:solidFill>
                  <a:srgbClr val="FF3300"/>
                </a:solidFill>
                <a:latin typeface="Times New Roman" panose="02020603050405020304" pitchFamily="18" charset="0"/>
              </a:endParaRPr>
            </a:p>
          </p:txBody>
        </p:sp>
        <p:grpSp>
          <p:nvGrpSpPr>
            <p:cNvPr id="28" name="Group 24"/>
            <p:cNvGrpSpPr/>
            <p:nvPr>
              <p:custDataLst>
                <p:tags r:id="rId24"/>
              </p:custDataLst>
            </p:nvPr>
          </p:nvGrpSpPr>
          <p:grpSpPr>
            <a:xfrm>
              <a:off x="4416" y="1114"/>
              <a:ext cx="144" cy="170"/>
              <a:chOff x="4176" y="2998"/>
              <a:chExt cx="144" cy="170"/>
            </a:xfrm>
          </p:grpSpPr>
          <p:sp>
            <p:nvSpPr>
              <p:cNvPr id="29" name="Line 25"/>
              <p:cNvSpPr/>
              <p:nvPr>
                <p:custDataLst>
                  <p:tags r:id="rId25"/>
                </p:custDataLst>
              </p:nvPr>
            </p:nvSpPr>
            <p:spPr>
              <a:xfrm flipH="1">
                <a:off x="4176" y="2999"/>
                <a:ext cx="0" cy="156"/>
              </a:xfrm>
              <a:prstGeom prst="line">
                <a:avLst/>
              </a:prstGeom>
              <a:ln w="38100" cap="flat" cmpd="sng">
                <a:solidFill>
                  <a:schemeClr val="tx1"/>
                </a:solidFill>
                <a:prstDash val="solid"/>
                <a:headEnd type="none" w="med" len="med"/>
                <a:tailEnd type="none" w="sm" len="lg"/>
              </a:ln>
            </p:spPr>
            <p:txBody>
              <a:bodyPr/>
              <a:lstStyle/>
              <a:p/>
            </p:txBody>
          </p:sp>
          <p:sp>
            <p:nvSpPr>
              <p:cNvPr id="30" name="Line 26"/>
              <p:cNvSpPr/>
              <p:nvPr>
                <p:custDataLst>
                  <p:tags r:id="rId26"/>
                </p:custDataLst>
              </p:nvPr>
            </p:nvSpPr>
            <p:spPr>
              <a:xfrm rot="-186448" flipV="1">
                <a:off x="4176" y="2998"/>
                <a:ext cx="114" cy="52"/>
              </a:xfrm>
              <a:prstGeom prst="line">
                <a:avLst/>
              </a:prstGeom>
              <a:ln w="38100" cap="flat" cmpd="sng">
                <a:solidFill>
                  <a:schemeClr val="tx1"/>
                </a:solidFill>
                <a:prstDash val="solid"/>
                <a:headEnd type="none" w="med" len="med"/>
                <a:tailEnd type="none" w="sm" len="lg"/>
              </a:ln>
            </p:spPr>
            <p:txBody>
              <a:bodyPr/>
              <a:lstStyle/>
              <a:p/>
            </p:txBody>
          </p:sp>
          <p:sp>
            <p:nvSpPr>
              <p:cNvPr id="31" name="Line 27"/>
              <p:cNvSpPr/>
              <p:nvPr>
                <p:custDataLst>
                  <p:tags r:id="rId27"/>
                </p:custDataLst>
              </p:nvPr>
            </p:nvSpPr>
            <p:spPr>
              <a:xfrm>
                <a:off x="4189" y="3090"/>
                <a:ext cx="131" cy="78"/>
              </a:xfrm>
              <a:prstGeom prst="line">
                <a:avLst/>
              </a:prstGeom>
              <a:ln w="38100" cap="flat" cmpd="sng">
                <a:solidFill>
                  <a:schemeClr val="tx1"/>
                </a:solidFill>
                <a:prstDash val="solid"/>
                <a:headEnd type="none" w="med" len="med"/>
                <a:tailEnd type="stealth" w="med" len="med"/>
              </a:ln>
            </p:spPr>
            <p:txBody>
              <a:bodyPr/>
              <a:lstStyle/>
              <a:p/>
            </p:txBody>
          </p:sp>
        </p:grpSp>
        <p:grpSp>
          <p:nvGrpSpPr>
            <p:cNvPr id="32" name="Group 28"/>
            <p:cNvGrpSpPr/>
            <p:nvPr>
              <p:custDataLst>
                <p:tags r:id="rId28"/>
              </p:custDataLst>
            </p:nvPr>
          </p:nvGrpSpPr>
          <p:grpSpPr>
            <a:xfrm>
              <a:off x="4080" y="1152"/>
              <a:ext cx="457" cy="586"/>
              <a:chOff x="3936" y="1862"/>
              <a:chExt cx="457" cy="586"/>
            </a:xfrm>
          </p:grpSpPr>
          <p:sp>
            <p:nvSpPr>
              <p:cNvPr id="33" name="Line 29"/>
              <p:cNvSpPr/>
              <p:nvPr>
                <p:custDataLst>
                  <p:tags r:id="rId29"/>
                </p:custDataLst>
              </p:nvPr>
            </p:nvSpPr>
            <p:spPr>
              <a:xfrm flipH="1">
                <a:off x="4383" y="1980"/>
                <a:ext cx="0" cy="442"/>
              </a:xfrm>
              <a:prstGeom prst="line">
                <a:avLst/>
              </a:prstGeom>
              <a:ln w="38100" cap="flat" cmpd="sng">
                <a:solidFill>
                  <a:schemeClr val="tx1"/>
                </a:solidFill>
                <a:prstDash val="solid"/>
                <a:headEnd type="none" w="med" len="med"/>
                <a:tailEnd type="none" w="sm" len="lg"/>
              </a:ln>
            </p:spPr>
            <p:txBody>
              <a:bodyPr/>
              <a:lstStyle/>
              <a:p/>
            </p:txBody>
          </p:sp>
          <p:sp>
            <p:nvSpPr>
              <p:cNvPr id="34" name="Oval 30"/>
              <p:cNvSpPr/>
              <p:nvPr>
                <p:custDataLst>
                  <p:tags r:id="rId30"/>
                </p:custDataLst>
              </p:nvPr>
            </p:nvSpPr>
            <p:spPr>
              <a:xfrm>
                <a:off x="4341" y="2396"/>
                <a:ext cx="52" cy="52"/>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5" name="Text Box 31"/>
              <p:cNvSpPr txBox="1"/>
              <p:nvPr>
                <p:custDataLst>
                  <p:tags r:id="rId31"/>
                </p:custDataLst>
              </p:nvPr>
            </p:nvSpPr>
            <p:spPr>
              <a:xfrm>
                <a:off x="4032" y="1862"/>
                <a:ext cx="240" cy="250"/>
              </a:xfrm>
              <a:prstGeom prst="rect">
                <a:avLst/>
              </a:prstGeom>
              <a:noFill/>
              <a:ln w="9525">
                <a:noFill/>
              </a:ln>
            </p:spPr>
            <p:txBody>
              <a:bodyPr>
                <a:spAutoFit/>
              </a:bodyPr>
              <a:lstStyle/>
              <a:p>
                <a:pPr>
                  <a:spcBef>
                    <a:spcPct val="50000"/>
                  </a:spcBef>
                </a:pPr>
                <a:r>
                  <a:rPr lang="en-US" altLang="zh-CN" sz="2000" b="1">
                    <a:solidFill>
                      <a:srgbClr val="FF3300"/>
                    </a:solidFill>
                    <a:latin typeface="Times New Roman" panose="02020603050405020304" pitchFamily="18" charset="0"/>
                  </a:rPr>
                  <a:t>+</a:t>
                </a:r>
                <a:endParaRPr lang="en-US" altLang="zh-CN" sz="2000" b="1">
                  <a:solidFill>
                    <a:srgbClr val="FF3300"/>
                  </a:solidFill>
                  <a:latin typeface="Times New Roman" panose="02020603050405020304" pitchFamily="18" charset="0"/>
                </a:endParaRPr>
              </a:p>
            </p:txBody>
          </p:sp>
          <p:sp>
            <p:nvSpPr>
              <p:cNvPr id="36" name="Text Box 32"/>
              <p:cNvSpPr txBox="1"/>
              <p:nvPr>
                <p:custDataLst>
                  <p:tags r:id="rId32"/>
                </p:custDataLst>
              </p:nvPr>
            </p:nvSpPr>
            <p:spPr>
              <a:xfrm>
                <a:off x="3936" y="2016"/>
                <a:ext cx="384" cy="250"/>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rPr>
                  <a:t>U</a:t>
                </a:r>
                <a:r>
                  <a:rPr lang="en-US" altLang="zh-CN" sz="2000" b="1" baseline="-25000">
                    <a:solidFill>
                      <a:srgbClr val="FF3300"/>
                    </a:solidFill>
                    <a:latin typeface="Times New Roman" panose="02020603050405020304" pitchFamily="18" charset="0"/>
                  </a:rPr>
                  <a:t>BE</a:t>
                </a:r>
                <a:endParaRPr lang="en-US" altLang="zh-CN" sz="2800" b="1">
                  <a:latin typeface="Times New Roman" panose="02020603050405020304" pitchFamily="18" charset="0"/>
                </a:endParaRPr>
              </a:p>
            </p:txBody>
          </p:sp>
          <p:sp>
            <p:nvSpPr>
              <p:cNvPr id="37" name="Text Box 33"/>
              <p:cNvSpPr txBox="1"/>
              <p:nvPr>
                <p:custDataLst>
                  <p:tags r:id="rId33"/>
                </p:custDataLst>
              </p:nvPr>
            </p:nvSpPr>
            <p:spPr>
              <a:xfrm>
                <a:off x="4032" y="2160"/>
                <a:ext cx="240" cy="250"/>
              </a:xfrm>
              <a:prstGeom prst="rect">
                <a:avLst/>
              </a:prstGeom>
              <a:noFill/>
              <a:ln w="9525">
                <a:noFill/>
              </a:ln>
            </p:spPr>
            <p:txBody>
              <a:bodyPr>
                <a:spAutoFit/>
              </a:bodyPr>
              <a:lstStyle/>
              <a:p>
                <a:pPr>
                  <a:spcBef>
                    <a:spcPct val="50000"/>
                  </a:spcBef>
                </a:pPr>
                <a:r>
                  <a:rPr lang="en-US" altLang="zh-CN" sz="2000" b="1">
                    <a:solidFill>
                      <a:srgbClr val="FF3300"/>
                    </a:solidFill>
                    <a:latin typeface="Times New Roman" panose="02020603050405020304" pitchFamily="18" charset="0"/>
                  </a:rPr>
                  <a:t>_</a:t>
                </a:r>
                <a:endParaRPr lang="en-US" altLang="zh-CN" sz="2800" b="1">
                  <a:latin typeface="Times New Roman" panose="02020603050405020304" pitchFamily="18" charset="0"/>
                </a:endParaRPr>
              </a:p>
            </p:txBody>
          </p:sp>
        </p:grpSp>
      </p:grpSp>
      <p:grpSp>
        <p:nvGrpSpPr>
          <p:cNvPr id="38" name="Group 34"/>
          <p:cNvGrpSpPr/>
          <p:nvPr>
            <p:custDataLst>
              <p:tags r:id="rId34"/>
            </p:custDataLst>
          </p:nvPr>
        </p:nvGrpSpPr>
        <p:grpSpPr>
          <a:xfrm>
            <a:off x="7559675" y="3209290"/>
            <a:ext cx="2743200" cy="1981200"/>
            <a:chOff x="3072" y="2016"/>
            <a:chExt cx="1728" cy="1248"/>
          </a:xfrm>
        </p:grpSpPr>
        <p:sp>
          <p:nvSpPr>
            <p:cNvPr id="39" name="Text Box 35"/>
            <p:cNvSpPr txBox="1"/>
            <p:nvPr>
              <p:custDataLst>
                <p:tags r:id="rId35"/>
              </p:custDataLst>
            </p:nvPr>
          </p:nvSpPr>
          <p:spPr>
            <a:xfrm>
              <a:off x="3072" y="2592"/>
              <a:ext cx="414" cy="288"/>
            </a:xfrm>
            <a:prstGeom prst="rect">
              <a:avLst/>
            </a:prstGeom>
            <a:noFill/>
            <a:ln w="25400">
              <a:noFill/>
            </a:ln>
          </p:spPr>
          <p:txBody>
            <a:bodyPr wrap="none">
              <a:spAutoFit/>
            </a:bodyPr>
            <a:lstStyle/>
            <a:p>
              <a:pPr algn="ctr"/>
              <a:r>
                <a:rPr lang="en-US" altLang="zh-CN" b="1" i="1">
                  <a:solidFill>
                    <a:srgbClr val="0033CC"/>
                  </a:solidFill>
                  <a:latin typeface="Times New Roman" panose="02020603050405020304" pitchFamily="18" charset="0"/>
                </a:rPr>
                <a:t>V</a:t>
              </a:r>
              <a:r>
                <a:rPr lang="en-US" altLang="zh-CN" b="1" baseline="-25000">
                  <a:solidFill>
                    <a:srgbClr val="0033CC"/>
                  </a:solidFill>
                  <a:latin typeface="Times New Roman" panose="02020603050405020304" pitchFamily="18" charset="0"/>
                </a:rPr>
                <a:t>BB</a:t>
              </a:r>
              <a:endParaRPr lang="en-US" altLang="zh-CN" b="1" baseline="-25000">
                <a:solidFill>
                  <a:srgbClr val="0033CC"/>
                </a:solidFill>
                <a:latin typeface="Times New Roman" panose="02020603050405020304" pitchFamily="18" charset="0"/>
              </a:endParaRPr>
            </a:p>
          </p:txBody>
        </p:sp>
        <p:grpSp>
          <p:nvGrpSpPr>
            <p:cNvPr id="40" name="Group 36"/>
            <p:cNvGrpSpPr/>
            <p:nvPr>
              <p:custDataLst>
                <p:tags r:id="rId36"/>
              </p:custDataLst>
            </p:nvPr>
          </p:nvGrpSpPr>
          <p:grpSpPr>
            <a:xfrm rot="10800000">
              <a:off x="4320" y="2262"/>
              <a:ext cx="166" cy="138"/>
              <a:chOff x="4826" y="3222"/>
              <a:chExt cx="166" cy="138"/>
            </a:xfrm>
          </p:grpSpPr>
          <p:sp>
            <p:nvSpPr>
              <p:cNvPr id="41" name="AutoShape 37"/>
              <p:cNvSpPr/>
              <p:nvPr>
                <p:custDataLst>
                  <p:tags r:id="rId37"/>
                </p:custDataLst>
              </p:nvPr>
            </p:nvSpPr>
            <p:spPr>
              <a:xfrm flipV="1">
                <a:off x="4826" y="3222"/>
                <a:ext cx="166" cy="138"/>
              </a:xfrm>
              <a:prstGeom prst="triangle">
                <a:avLst>
                  <a:gd name="adj" fmla="val 50000"/>
                </a:avLst>
              </a:prstGeom>
              <a:no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2" name="Line 38"/>
              <p:cNvSpPr/>
              <p:nvPr>
                <p:custDataLst>
                  <p:tags r:id="rId38"/>
                </p:custDataLst>
              </p:nvPr>
            </p:nvSpPr>
            <p:spPr>
              <a:xfrm flipV="1">
                <a:off x="4826" y="3360"/>
                <a:ext cx="166" cy="0"/>
              </a:xfrm>
              <a:prstGeom prst="line">
                <a:avLst/>
              </a:prstGeom>
              <a:ln w="38100" cap="flat" cmpd="sng">
                <a:solidFill>
                  <a:schemeClr val="tx1"/>
                </a:solidFill>
                <a:prstDash val="solid"/>
                <a:headEnd type="none" w="med" len="med"/>
                <a:tailEnd type="none" w="med" len="med"/>
              </a:ln>
            </p:spPr>
            <p:txBody>
              <a:bodyPr/>
              <a:lstStyle/>
              <a:p/>
            </p:txBody>
          </p:sp>
        </p:grpSp>
        <p:sp>
          <p:nvSpPr>
            <p:cNvPr id="43" name="Line 39"/>
            <p:cNvSpPr/>
            <p:nvPr>
              <p:custDataLst>
                <p:tags r:id="rId39"/>
              </p:custDataLst>
            </p:nvPr>
          </p:nvSpPr>
          <p:spPr>
            <a:xfrm flipH="1">
              <a:off x="4416" y="2064"/>
              <a:ext cx="0" cy="660"/>
            </a:xfrm>
            <a:prstGeom prst="line">
              <a:avLst/>
            </a:prstGeom>
            <a:ln w="28575" cap="flat" cmpd="sng">
              <a:solidFill>
                <a:schemeClr val="tx1"/>
              </a:solidFill>
              <a:prstDash val="solid"/>
              <a:headEnd type="none" w="med" len="med"/>
              <a:tailEnd type="none" w="med" len="med"/>
            </a:ln>
          </p:spPr>
          <p:txBody>
            <a:bodyPr/>
            <a:lstStyle/>
            <a:p/>
          </p:txBody>
        </p:sp>
        <p:sp>
          <p:nvSpPr>
            <p:cNvPr id="44" name="Line 40"/>
            <p:cNvSpPr/>
            <p:nvPr>
              <p:custDataLst>
                <p:tags r:id="rId40"/>
              </p:custDataLst>
            </p:nvPr>
          </p:nvSpPr>
          <p:spPr>
            <a:xfrm flipV="1">
              <a:off x="4320" y="2976"/>
              <a:ext cx="166" cy="0"/>
            </a:xfrm>
            <a:prstGeom prst="line">
              <a:avLst/>
            </a:prstGeom>
            <a:ln w="38100" cap="flat" cmpd="sng">
              <a:solidFill>
                <a:schemeClr val="tx1"/>
              </a:solidFill>
              <a:prstDash val="solid"/>
              <a:headEnd type="none" w="med" len="med"/>
              <a:tailEnd type="none" w="med" len="med"/>
            </a:ln>
          </p:spPr>
          <p:txBody>
            <a:bodyPr/>
            <a:lstStyle/>
            <a:p/>
          </p:txBody>
        </p:sp>
        <p:sp>
          <p:nvSpPr>
            <p:cNvPr id="45" name="AutoShape 41"/>
            <p:cNvSpPr/>
            <p:nvPr>
              <p:custDataLst>
                <p:tags r:id="rId41"/>
              </p:custDataLst>
            </p:nvPr>
          </p:nvSpPr>
          <p:spPr>
            <a:xfrm flipV="1">
              <a:off x="4320" y="2832"/>
              <a:ext cx="166" cy="138"/>
            </a:xfrm>
            <a:prstGeom prst="triangle">
              <a:avLst>
                <a:gd name="adj" fmla="val 50000"/>
              </a:avLst>
            </a:prstGeom>
            <a:no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6" name="Group 42"/>
            <p:cNvGrpSpPr/>
            <p:nvPr>
              <p:custDataLst>
                <p:tags r:id="rId42"/>
              </p:custDataLst>
            </p:nvPr>
          </p:nvGrpSpPr>
          <p:grpSpPr>
            <a:xfrm>
              <a:off x="3456" y="2688"/>
              <a:ext cx="336" cy="267"/>
              <a:chOff x="4704" y="2496"/>
              <a:chExt cx="336" cy="267"/>
            </a:xfrm>
          </p:grpSpPr>
          <p:grpSp>
            <p:nvGrpSpPr>
              <p:cNvPr id="47" name="Group 43"/>
              <p:cNvGrpSpPr/>
              <p:nvPr>
                <p:custDataLst>
                  <p:tags r:id="rId43"/>
                </p:custDataLst>
              </p:nvPr>
            </p:nvGrpSpPr>
            <p:grpSpPr>
              <a:xfrm rot="5400000">
                <a:off x="4827" y="2469"/>
                <a:ext cx="90" cy="336"/>
                <a:chOff x="4320" y="1872"/>
                <a:chExt cx="78" cy="288"/>
              </a:xfrm>
            </p:grpSpPr>
            <p:sp>
              <p:nvSpPr>
                <p:cNvPr id="48" name="Line 44"/>
                <p:cNvSpPr/>
                <p:nvPr>
                  <p:custDataLst>
                    <p:tags r:id="rId44"/>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49" name="Line 45"/>
                <p:cNvSpPr/>
                <p:nvPr>
                  <p:custDataLst>
                    <p:tags r:id="rId45"/>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sp>
            <p:nvSpPr>
              <p:cNvPr id="50" name="Line 46"/>
              <p:cNvSpPr/>
              <p:nvPr>
                <p:custDataLst>
                  <p:tags r:id="rId46"/>
                </p:custDataLst>
              </p:nvPr>
            </p:nvSpPr>
            <p:spPr>
              <a:xfrm flipV="1">
                <a:off x="4752" y="2496"/>
                <a:ext cx="267" cy="267"/>
              </a:xfrm>
              <a:prstGeom prst="line">
                <a:avLst/>
              </a:prstGeom>
              <a:ln w="38100" cap="flat" cmpd="sng">
                <a:solidFill>
                  <a:schemeClr val="tx1"/>
                </a:solidFill>
                <a:prstDash val="solid"/>
                <a:headEnd type="none" w="med" len="med"/>
                <a:tailEnd type="triangle" w="sm" len="lg"/>
              </a:ln>
            </p:spPr>
            <p:txBody>
              <a:bodyPr/>
              <a:lstStyle/>
              <a:p/>
            </p:txBody>
          </p:sp>
        </p:grpSp>
        <p:sp>
          <p:nvSpPr>
            <p:cNvPr id="51" name="Line 47"/>
            <p:cNvSpPr/>
            <p:nvPr>
              <p:custDataLst>
                <p:tags r:id="rId47"/>
              </p:custDataLst>
            </p:nvPr>
          </p:nvSpPr>
          <p:spPr>
            <a:xfrm>
              <a:off x="4416" y="2064"/>
              <a:ext cx="384" cy="0"/>
            </a:xfrm>
            <a:prstGeom prst="line">
              <a:avLst/>
            </a:prstGeom>
            <a:ln w="9525" cap="flat" cmpd="sng">
              <a:solidFill>
                <a:schemeClr val="tx1"/>
              </a:solidFill>
              <a:prstDash val="solid"/>
              <a:headEnd type="none" w="med" len="med"/>
              <a:tailEnd type="none" w="med" len="med"/>
            </a:ln>
          </p:spPr>
          <p:txBody>
            <a:bodyPr/>
            <a:lstStyle/>
            <a:p/>
          </p:txBody>
        </p:sp>
        <p:sp>
          <p:nvSpPr>
            <p:cNvPr id="52" name="Line 48"/>
            <p:cNvSpPr/>
            <p:nvPr>
              <p:custDataLst>
                <p:tags r:id="rId48"/>
              </p:custDataLst>
            </p:nvPr>
          </p:nvSpPr>
          <p:spPr>
            <a:xfrm>
              <a:off x="3600" y="3216"/>
              <a:ext cx="1200" cy="0"/>
            </a:xfrm>
            <a:prstGeom prst="line">
              <a:avLst/>
            </a:prstGeom>
            <a:ln w="9525" cap="flat" cmpd="sng">
              <a:solidFill>
                <a:schemeClr val="tx1"/>
              </a:solidFill>
              <a:prstDash val="solid"/>
              <a:headEnd type="none" w="med" len="med"/>
              <a:tailEnd type="none" w="med" len="med"/>
            </a:ln>
          </p:spPr>
          <p:txBody>
            <a:bodyPr/>
            <a:lstStyle/>
            <a:p/>
          </p:txBody>
        </p:sp>
        <p:sp>
          <p:nvSpPr>
            <p:cNvPr id="53" name="Line 49"/>
            <p:cNvSpPr/>
            <p:nvPr>
              <p:custDataLst>
                <p:tags r:id="rId49"/>
              </p:custDataLst>
            </p:nvPr>
          </p:nvSpPr>
          <p:spPr>
            <a:xfrm flipH="1">
              <a:off x="4800" y="2064"/>
              <a:ext cx="0" cy="1152"/>
            </a:xfrm>
            <a:prstGeom prst="line">
              <a:avLst/>
            </a:prstGeom>
            <a:ln w="9525" cap="flat" cmpd="sng">
              <a:solidFill>
                <a:schemeClr val="tx1"/>
              </a:solidFill>
              <a:prstDash val="solid"/>
              <a:headEnd type="none" w="med" len="med"/>
              <a:tailEnd type="none" w="med" len="med"/>
            </a:ln>
          </p:spPr>
          <p:txBody>
            <a:bodyPr/>
            <a:lstStyle/>
            <a:p/>
          </p:txBody>
        </p:sp>
        <p:sp>
          <p:nvSpPr>
            <p:cNvPr id="54" name="Line 50"/>
            <p:cNvSpPr/>
            <p:nvPr>
              <p:custDataLst>
                <p:tags r:id="rId50"/>
              </p:custDataLst>
            </p:nvPr>
          </p:nvSpPr>
          <p:spPr>
            <a:xfrm flipH="1">
              <a:off x="3600" y="2592"/>
              <a:ext cx="0" cy="624"/>
            </a:xfrm>
            <a:prstGeom prst="line">
              <a:avLst/>
            </a:prstGeom>
            <a:ln w="9525" cap="flat" cmpd="sng">
              <a:solidFill>
                <a:schemeClr val="tx1"/>
              </a:solidFill>
              <a:prstDash val="solid"/>
              <a:headEnd type="none" w="med" len="med"/>
              <a:tailEnd type="none" w="med" len="med"/>
            </a:ln>
          </p:spPr>
          <p:txBody>
            <a:bodyPr/>
            <a:lstStyle/>
            <a:p/>
          </p:txBody>
        </p:sp>
        <p:sp>
          <p:nvSpPr>
            <p:cNvPr id="55" name="Line 51"/>
            <p:cNvSpPr/>
            <p:nvPr>
              <p:custDataLst>
                <p:tags r:id="rId51"/>
              </p:custDataLst>
            </p:nvPr>
          </p:nvSpPr>
          <p:spPr>
            <a:xfrm>
              <a:off x="3600" y="2592"/>
              <a:ext cx="816" cy="0"/>
            </a:xfrm>
            <a:prstGeom prst="line">
              <a:avLst/>
            </a:prstGeom>
            <a:ln w="9525" cap="flat" cmpd="sng">
              <a:solidFill>
                <a:schemeClr val="tx1"/>
              </a:solidFill>
              <a:prstDash val="solid"/>
              <a:headEnd type="none" w="med" len="med"/>
              <a:tailEnd type="none" w="med" len="med"/>
            </a:ln>
          </p:spPr>
          <p:txBody>
            <a:bodyPr/>
            <a:lstStyle/>
            <a:p/>
          </p:txBody>
        </p:sp>
        <p:sp>
          <p:nvSpPr>
            <p:cNvPr id="56" name="Line 52"/>
            <p:cNvSpPr/>
            <p:nvPr>
              <p:custDataLst>
                <p:tags r:id="rId52"/>
              </p:custDataLst>
            </p:nvPr>
          </p:nvSpPr>
          <p:spPr>
            <a:xfrm flipH="1">
              <a:off x="4416" y="2064"/>
              <a:ext cx="0" cy="1152"/>
            </a:xfrm>
            <a:prstGeom prst="line">
              <a:avLst/>
            </a:prstGeom>
            <a:ln w="9525" cap="flat" cmpd="sng">
              <a:solidFill>
                <a:schemeClr val="tx1"/>
              </a:solidFill>
              <a:prstDash val="solid"/>
              <a:headEnd type="none" w="med" len="med"/>
              <a:tailEnd type="none" w="med" len="med"/>
            </a:ln>
          </p:spPr>
          <p:txBody>
            <a:bodyPr/>
            <a:lstStyle/>
            <a:p/>
          </p:txBody>
        </p:sp>
        <p:sp>
          <p:nvSpPr>
            <p:cNvPr id="57" name="Rectangle 53"/>
            <p:cNvSpPr/>
            <p:nvPr>
              <p:custDataLst>
                <p:tags r:id="rId53"/>
              </p:custDataLst>
            </p:nvPr>
          </p:nvSpPr>
          <p:spPr>
            <a:xfrm>
              <a:off x="3840" y="2581"/>
              <a:ext cx="140" cy="59"/>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58" name="Text Box 54"/>
            <p:cNvSpPr txBox="1"/>
            <p:nvPr>
              <p:custDataLst>
                <p:tags r:id="rId54"/>
              </p:custDataLst>
            </p:nvPr>
          </p:nvSpPr>
          <p:spPr>
            <a:xfrm>
              <a:off x="3984" y="2256"/>
              <a:ext cx="336" cy="288"/>
            </a:xfrm>
            <a:prstGeom prst="rect">
              <a:avLst/>
            </a:prstGeom>
            <a:noFill/>
            <a:ln w="25400">
              <a:noFill/>
            </a:ln>
          </p:spPr>
          <p:txBody>
            <a:bodyPr>
              <a:spAutoFit/>
            </a:bodyPr>
            <a:lstStyle/>
            <a:p>
              <a:pPr algn="ctr"/>
              <a:r>
                <a:rPr lang="en-US" altLang="zh-CN" b="1" i="1">
                  <a:solidFill>
                    <a:srgbClr val="FF3300"/>
                  </a:solidFill>
                  <a:latin typeface="Times New Roman" panose="02020603050405020304" pitchFamily="18" charset="0"/>
                </a:rPr>
                <a:t>I</a:t>
              </a:r>
              <a:r>
                <a:rPr lang="en-US" altLang="zh-CN" b="1" baseline="-25000">
                  <a:solidFill>
                    <a:srgbClr val="FF3300"/>
                  </a:solidFill>
                  <a:latin typeface="Times New Roman" panose="02020603050405020304" pitchFamily="18" charset="0"/>
                </a:rPr>
                <a:t>B</a:t>
              </a:r>
              <a:endParaRPr lang="en-US" altLang="zh-CN" sz="1800" b="1">
                <a:solidFill>
                  <a:srgbClr val="FF3300"/>
                </a:solidFill>
                <a:latin typeface="Times New Roman" panose="02020603050405020304" pitchFamily="18" charset="0"/>
              </a:endParaRPr>
            </a:p>
          </p:txBody>
        </p:sp>
        <p:sp>
          <p:nvSpPr>
            <p:cNvPr id="59" name="Line 55"/>
            <p:cNvSpPr/>
            <p:nvPr>
              <p:custDataLst>
                <p:tags r:id="rId55"/>
              </p:custDataLst>
            </p:nvPr>
          </p:nvSpPr>
          <p:spPr>
            <a:xfrm>
              <a:off x="3984" y="2544"/>
              <a:ext cx="336" cy="0"/>
            </a:xfrm>
            <a:prstGeom prst="line">
              <a:avLst/>
            </a:prstGeom>
            <a:ln w="28575" cap="flat" cmpd="sng">
              <a:solidFill>
                <a:srgbClr val="FF3300"/>
              </a:solidFill>
              <a:prstDash val="solid"/>
              <a:headEnd type="none" w="med" len="med"/>
              <a:tailEnd type="stealth" w="sm" len="lg"/>
            </a:ln>
          </p:spPr>
          <p:txBody>
            <a:bodyPr/>
            <a:lstStyle/>
            <a:p/>
          </p:txBody>
        </p:sp>
        <p:sp>
          <p:nvSpPr>
            <p:cNvPr id="60" name="Oval 56"/>
            <p:cNvSpPr/>
            <p:nvPr>
              <p:custDataLst>
                <p:tags r:id="rId56"/>
              </p:custDataLst>
            </p:nvPr>
          </p:nvSpPr>
          <p:spPr>
            <a:xfrm>
              <a:off x="4368" y="3168"/>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61" name="Text Box 57"/>
            <p:cNvSpPr txBox="1"/>
            <p:nvPr>
              <p:custDataLst>
                <p:tags r:id="rId57"/>
              </p:custDataLst>
            </p:nvPr>
          </p:nvSpPr>
          <p:spPr>
            <a:xfrm>
              <a:off x="4080" y="2582"/>
              <a:ext cx="240" cy="250"/>
            </a:xfrm>
            <a:prstGeom prst="rect">
              <a:avLst/>
            </a:prstGeom>
            <a:noFill/>
            <a:ln w="9525">
              <a:noFill/>
            </a:ln>
          </p:spPr>
          <p:txBody>
            <a:bodyPr>
              <a:spAutoFit/>
            </a:bodyPr>
            <a:lstStyle/>
            <a:p>
              <a:pPr>
                <a:spcBef>
                  <a:spcPct val="50000"/>
                </a:spcBef>
              </a:pPr>
              <a:r>
                <a:rPr lang="en-US" altLang="zh-CN" sz="2000" b="1">
                  <a:solidFill>
                    <a:srgbClr val="FF3300"/>
                  </a:solidFill>
                  <a:latin typeface="Times New Roman" panose="02020603050405020304" pitchFamily="18" charset="0"/>
                </a:rPr>
                <a:t>+</a:t>
              </a:r>
              <a:endParaRPr lang="en-US" altLang="zh-CN" sz="2000" b="1">
                <a:solidFill>
                  <a:srgbClr val="FF3300"/>
                </a:solidFill>
                <a:latin typeface="Times New Roman" panose="02020603050405020304" pitchFamily="18" charset="0"/>
              </a:endParaRPr>
            </a:p>
          </p:txBody>
        </p:sp>
        <p:sp>
          <p:nvSpPr>
            <p:cNvPr id="62" name="Text Box 58"/>
            <p:cNvSpPr txBox="1"/>
            <p:nvPr>
              <p:custDataLst>
                <p:tags r:id="rId58"/>
              </p:custDataLst>
            </p:nvPr>
          </p:nvSpPr>
          <p:spPr>
            <a:xfrm>
              <a:off x="3984" y="2736"/>
              <a:ext cx="384" cy="250"/>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rPr>
                <a:t>U</a:t>
              </a:r>
              <a:r>
                <a:rPr lang="en-US" altLang="zh-CN" sz="2000" b="1" baseline="-25000">
                  <a:solidFill>
                    <a:srgbClr val="FF3300"/>
                  </a:solidFill>
                  <a:latin typeface="Times New Roman" panose="02020603050405020304" pitchFamily="18" charset="0"/>
                </a:rPr>
                <a:t>BE</a:t>
              </a:r>
              <a:endParaRPr lang="en-US" altLang="zh-CN" sz="2800" b="1">
                <a:latin typeface="Times New Roman" panose="02020603050405020304" pitchFamily="18" charset="0"/>
              </a:endParaRPr>
            </a:p>
          </p:txBody>
        </p:sp>
        <p:sp>
          <p:nvSpPr>
            <p:cNvPr id="63" name="Text Box 59"/>
            <p:cNvSpPr txBox="1"/>
            <p:nvPr>
              <p:custDataLst>
                <p:tags r:id="rId59"/>
              </p:custDataLst>
            </p:nvPr>
          </p:nvSpPr>
          <p:spPr>
            <a:xfrm>
              <a:off x="4080" y="2880"/>
              <a:ext cx="240" cy="250"/>
            </a:xfrm>
            <a:prstGeom prst="rect">
              <a:avLst/>
            </a:prstGeom>
            <a:noFill/>
            <a:ln w="9525">
              <a:noFill/>
            </a:ln>
          </p:spPr>
          <p:txBody>
            <a:bodyPr>
              <a:spAutoFit/>
            </a:bodyPr>
            <a:lstStyle/>
            <a:p>
              <a:pPr>
                <a:spcBef>
                  <a:spcPct val="50000"/>
                </a:spcBef>
              </a:pPr>
              <a:r>
                <a:rPr lang="en-US" altLang="zh-CN" sz="2000" b="1">
                  <a:solidFill>
                    <a:srgbClr val="FF3300"/>
                  </a:solidFill>
                  <a:latin typeface="Times New Roman" panose="02020603050405020304" pitchFamily="18" charset="0"/>
                </a:rPr>
                <a:t>_</a:t>
              </a:r>
              <a:endParaRPr lang="en-US" altLang="zh-CN" sz="2800" b="1">
                <a:latin typeface="Times New Roman" panose="02020603050405020304" pitchFamily="18" charset="0"/>
              </a:endParaRPr>
            </a:p>
          </p:txBody>
        </p:sp>
        <p:sp>
          <p:nvSpPr>
            <p:cNvPr id="64" name="Oval 60"/>
            <p:cNvSpPr/>
            <p:nvPr>
              <p:custDataLst>
                <p:tags r:id="rId60"/>
              </p:custDataLst>
            </p:nvPr>
          </p:nvSpPr>
          <p:spPr>
            <a:xfrm>
              <a:off x="4368" y="254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65" name="Text Box 61"/>
            <p:cNvSpPr txBox="1"/>
            <p:nvPr>
              <p:custDataLst>
                <p:tags r:id="rId61"/>
              </p:custDataLst>
            </p:nvPr>
          </p:nvSpPr>
          <p:spPr>
            <a:xfrm>
              <a:off x="4224" y="2544"/>
              <a:ext cx="223"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b</a:t>
              </a:r>
              <a:endParaRPr lang="en-US" altLang="zh-CN">
                <a:latin typeface="Times New Roman" panose="02020603050405020304" pitchFamily="18" charset="0"/>
              </a:endParaRPr>
            </a:p>
          </p:txBody>
        </p:sp>
        <p:sp>
          <p:nvSpPr>
            <p:cNvPr id="66" name="Text Box 62"/>
            <p:cNvSpPr txBox="1"/>
            <p:nvPr>
              <p:custDataLst>
                <p:tags r:id="rId62"/>
              </p:custDataLst>
            </p:nvPr>
          </p:nvSpPr>
          <p:spPr>
            <a:xfrm>
              <a:off x="4371" y="2016"/>
              <a:ext cx="237" cy="288"/>
            </a:xfrm>
            <a:prstGeom prst="rect">
              <a:avLst/>
            </a:prstGeom>
            <a:noFill/>
            <a:ln w="38100">
              <a:noFill/>
            </a:ln>
          </p:spPr>
          <p:txBody>
            <a:bodyPr anchor="ctr">
              <a:spAutoFit/>
            </a:bodyPr>
            <a:lstStyle/>
            <a:p>
              <a:pPr algn="ctr"/>
              <a:r>
                <a:rPr lang="en-US" altLang="zh-CN" b="1">
                  <a:latin typeface="Times New Roman" panose="02020603050405020304" pitchFamily="18" charset="0"/>
                </a:rPr>
                <a:t>c</a:t>
              </a:r>
              <a:endParaRPr lang="en-US" altLang="zh-CN">
                <a:latin typeface="Times New Roman" panose="02020603050405020304" pitchFamily="18" charset="0"/>
              </a:endParaRPr>
            </a:p>
          </p:txBody>
        </p:sp>
        <p:sp>
          <p:nvSpPr>
            <p:cNvPr id="67" name="Text Box 63"/>
            <p:cNvSpPr txBox="1"/>
            <p:nvPr>
              <p:custDataLst>
                <p:tags r:id="rId63"/>
              </p:custDataLst>
            </p:nvPr>
          </p:nvSpPr>
          <p:spPr>
            <a:xfrm>
              <a:off x="4407" y="2880"/>
              <a:ext cx="201"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e</a:t>
              </a:r>
              <a:endParaRPr lang="en-US" altLang="zh-CN">
                <a:latin typeface="Times New Roman" panose="02020603050405020304" pitchFamily="18" charset="0"/>
              </a:endParaRPr>
            </a:p>
          </p:txBody>
        </p:sp>
      </p:grpSp>
      <p:grpSp>
        <p:nvGrpSpPr>
          <p:cNvPr id="68" name="Group 64"/>
          <p:cNvGrpSpPr/>
          <p:nvPr>
            <p:custDataLst>
              <p:tags r:id="rId64"/>
            </p:custDataLst>
          </p:nvPr>
        </p:nvGrpSpPr>
        <p:grpSpPr>
          <a:xfrm>
            <a:off x="1856105" y="3496310"/>
            <a:ext cx="3276600" cy="1885950"/>
            <a:chOff x="3408" y="2832"/>
            <a:chExt cx="2064" cy="1188"/>
          </a:xfrm>
        </p:grpSpPr>
        <p:sp>
          <p:nvSpPr>
            <p:cNvPr id="69" name="Line 65"/>
            <p:cNvSpPr/>
            <p:nvPr>
              <p:custDataLst>
                <p:tags r:id="rId65"/>
              </p:custDataLst>
            </p:nvPr>
          </p:nvSpPr>
          <p:spPr>
            <a:xfrm>
              <a:off x="3910" y="3882"/>
              <a:ext cx="938" cy="0"/>
            </a:xfrm>
            <a:prstGeom prst="line">
              <a:avLst/>
            </a:prstGeom>
            <a:ln w="38100" cap="flat" cmpd="sng">
              <a:solidFill>
                <a:schemeClr val="tx2"/>
              </a:solidFill>
              <a:prstDash val="solid"/>
              <a:headEnd type="none" w="med" len="med"/>
              <a:tailEnd type="stealth" w="med" len="med"/>
            </a:ln>
          </p:spPr>
          <p:txBody>
            <a:bodyPr/>
            <a:lstStyle/>
            <a:p/>
          </p:txBody>
        </p:sp>
        <p:sp>
          <p:nvSpPr>
            <p:cNvPr id="70" name="Line 66"/>
            <p:cNvSpPr/>
            <p:nvPr>
              <p:custDataLst>
                <p:tags r:id="rId66"/>
              </p:custDataLst>
            </p:nvPr>
          </p:nvSpPr>
          <p:spPr>
            <a:xfrm rot="5400000" flipH="1">
              <a:off x="3502" y="3462"/>
              <a:ext cx="840" cy="0"/>
            </a:xfrm>
            <a:prstGeom prst="line">
              <a:avLst/>
            </a:prstGeom>
            <a:ln w="38100" cap="flat" cmpd="sng">
              <a:solidFill>
                <a:schemeClr val="tx2"/>
              </a:solidFill>
              <a:prstDash val="solid"/>
              <a:headEnd type="none" w="med" len="med"/>
              <a:tailEnd type="stealth" w="med" len="med"/>
            </a:ln>
          </p:spPr>
          <p:txBody>
            <a:bodyPr/>
            <a:lstStyle/>
            <a:p/>
          </p:txBody>
        </p:sp>
        <p:graphicFrame>
          <p:nvGraphicFramePr>
            <p:cNvPr id="71" name="Object 67"/>
            <p:cNvGraphicFramePr>
              <a:graphicFrameLocks noChangeAspect="1"/>
            </p:cNvGraphicFramePr>
            <p:nvPr>
              <p:custDataLst>
                <p:tags r:id="rId67"/>
              </p:custDataLst>
            </p:nvPr>
          </p:nvGraphicFramePr>
          <p:xfrm>
            <a:off x="4848" y="3744"/>
            <a:ext cx="624" cy="276"/>
          </p:xfrm>
          <a:graphic>
            <a:graphicData uri="http://schemas.openxmlformats.org/presentationml/2006/ole">
              <mc:AlternateContent xmlns:mc="http://schemas.openxmlformats.org/markup-compatibility/2006">
                <mc:Choice xmlns:v="urn:schemas-microsoft-com:vml" Requires="v">
                  <p:oleObj spid="_x0000_s1068" name="" r:id="rId68" imgW="457835" imgH="203835" progId="Equation.3">
                    <p:embed/>
                  </p:oleObj>
                </mc:Choice>
                <mc:Fallback>
                  <p:oleObj name="" r:id="rId68" imgW="457835" imgH="203835" progId="Equation.3">
                    <p:embed/>
                    <p:pic>
                      <p:nvPicPr>
                        <p:cNvPr id="0" name="OLE substitute image"/>
                        <p:cNvPicPr/>
                        <p:nvPr/>
                      </p:nvPicPr>
                      <p:blipFill>
                        <a:blip r:embed="rId69"/>
                        <a:stretch>
                          <a:fillRect/>
                        </a:stretch>
                      </p:blipFill>
                      <p:spPr>
                        <a:xfrm>
                          <a:off x="4848" y="3744"/>
                          <a:ext cx="624" cy="276"/>
                        </a:xfrm>
                        <a:prstGeom prst="rect">
                          <a:avLst/>
                        </a:prstGeom>
                        <a:noFill/>
                        <a:ln w="38100">
                          <a:noFill/>
                          <a:miter/>
                        </a:ln>
                      </p:spPr>
                    </p:pic>
                  </p:oleObj>
                </mc:Fallback>
              </mc:AlternateContent>
            </a:graphicData>
          </a:graphic>
        </p:graphicFrame>
        <p:sp>
          <p:nvSpPr>
            <p:cNvPr id="73" name="Text Box 68"/>
            <p:cNvSpPr txBox="1"/>
            <p:nvPr>
              <p:custDataLst>
                <p:tags r:id="rId70"/>
              </p:custDataLst>
            </p:nvPr>
          </p:nvSpPr>
          <p:spPr>
            <a:xfrm>
              <a:off x="3744" y="3734"/>
              <a:ext cx="232" cy="250"/>
            </a:xfrm>
            <a:prstGeom prst="rect">
              <a:avLst/>
            </a:prstGeom>
            <a:noFill/>
            <a:ln w="9525">
              <a:noFill/>
            </a:ln>
          </p:spPr>
          <p:txBody>
            <a:bodyPr wrap="none">
              <a:spAutoFit/>
            </a:bodyPr>
            <a:lstStyle/>
            <a:p>
              <a:pPr algn="ctr"/>
              <a:r>
                <a:rPr lang="en-US" altLang="zh-CN" sz="2000" b="1" i="1">
                  <a:latin typeface="Times New Roman" panose="02020603050405020304" pitchFamily="18" charset="0"/>
                </a:rPr>
                <a:t>O</a:t>
              </a:r>
              <a:endParaRPr lang="en-US" altLang="zh-CN" sz="2000" b="1" i="1">
                <a:latin typeface="Times New Roman" panose="02020603050405020304" pitchFamily="18" charset="0"/>
              </a:endParaRPr>
            </a:p>
          </p:txBody>
        </p:sp>
        <p:sp>
          <p:nvSpPr>
            <p:cNvPr id="76" name="Freeform 70"/>
            <p:cNvSpPr/>
            <p:nvPr>
              <p:custDataLst>
                <p:tags r:id="rId71"/>
              </p:custDataLst>
            </p:nvPr>
          </p:nvSpPr>
          <p:spPr>
            <a:xfrm>
              <a:off x="3946" y="3138"/>
              <a:ext cx="480" cy="748"/>
            </a:xfrm>
            <a:custGeom>
              <a:avLst/>
              <a:gdLst>
                <a:gd name="txL" fmla="*/ 0 w 480"/>
                <a:gd name="txT" fmla="*/ 0 h 892"/>
                <a:gd name="txR" fmla="*/ 480 w 480"/>
                <a:gd name="txB" fmla="*/ 892 h 892"/>
              </a:gdLst>
              <a:ahLst/>
              <a:cxnLst>
                <a:cxn ang="0">
                  <a:pos x="0" y="888"/>
                </a:cxn>
                <a:cxn ang="0">
                  <a:pos x="324" y="744"/>
                </a:cxn>
                <a:cxn ang="0">
                  <a:pos x="480" y="0"/>
                </a:cxn>
              </a:cxnLst>
              <a:rect l="txL" t="txT" r="txR" b="txB"/>
              <a:pathLst>
                <a:path w="480" h="892">
                  <a:moveTo>
                    <a:pt x="0" y="888"/>
                  </a:moveTo>
                  <a:cubicBezTo>
                    <a:pt x="122" y="890"/>
                    <a:pt x="244" y="892"/>
                    <a:pt x="324" y="744"/>
                  </a:cubicBezTo>
                  <a:cubicBezTo>
                    <a:pt x="404" y="596"/>
                    <a:pt x="446" y="118"/>
                    <a:pt x="480" y="0"/>
                  </a:cubicBezTo>
                </a:path>
              </a:pathLst>
            </a:custGeom>
            <a:noFill/>
            <a:ln w="381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77" name="Text Box 71"/>
            <p:cNvSpPr txBox="1"/>
            <p:nvPr>
              <p:custDataLst>
                <p:tags r:id="rId72"/>
              </p:custDataLst>
            </p:nvPr>
          </p:nvSpPr>
          <p:spPr>
            <a:xfrm>
              <a:off x="3408" y="2832"/>
              <a:ext cx="768" cy="288"/>
            </a:xfrm>
            <a:prstGeom prst="rect">
              <a:avLst/>
            </a:prstGeom>
            <a:noFill/>
            <a:ln w="9525">
              <a:noFill/>
            </a:ln>
          </p:spPr>
          <p:txBody>
            <a:bodyPr>
              <a:spAutoFit/>
            </a:bodyPr>
            <a:lstStyle/>
            <a:p>
              <a:pPr>
                <a:spcBef>
                  <a:spcPct val="50000"/>
                </a:spcBef>
              </a:pPr>
              <a:r>
                <a:rPr lang="en-US" altLang="zh-CN" b="1" i="1">
                  <a:latin typeface="Times New Roman" panose="02020603050405020304" pitchFamily="18" charset="0"/>
                </a:rPr>
                <a:t>I</a:t>
              </a:r>
              <a:r>
                <a:rPr lang="en-US" altLang="zh-CN" b="1" baseline="-25000">
                  <a:latin typeface="Times New Roman" panose="02020603050405020304" pitchFamily="18" charset="0"/>
                </a:rPr>
                <a:t>B</a:t>
              </a:r>
              <a:r>
                <a:rPr lang="en-US" altLang="zh-CN" b="1">
                  <a:latin typeface="Times New Roman" panose="02020603050405020304" pitchFamily="18" charset="0"/>
                </a:rPr>
                <a:t>/</a:t>
              </a:r>
              <a:r>
                <a:rPr lang="en-US" altLang="zh-CN" b="1">
                  <a:latin typeface="Times New Roman" panose="02020603050405020304" pitchFamily="18" charset="0"/>
                  <a:sym typeface="Symbol" panose="05050102010706020507" pitchFamily="18" charset="2"/>
                </a:rPr>
                <a:t>A</a:t>
              </a:r>
              <a:endParaRPr lang="en-US" altLang="zh-CN" b="1">
                <a:latin typeface="Times New Roman" panose="02020603050405020304" pitchFamily="18" charset="0"/>
              </a:endParaRPr>
            </a:p>
          </p:txBody>
        </p:sp>
      </p:grpSp>
      <p:sp>
        <p:nvSpPr>
          <p:cNvPr id="78" name="Text Box 72"/>
          <p:cNvSpPr txBox="1"/>
          <p:nvPr>
            <p:custDataLst>
              <p:tags r:id="rId73"/>
            </p:custDataLst>
          </p:nvPr>
        </p:nvSpPr>
        <p:spPr>
          <a:xfrm>
            <a:off x="497205" y="5469255"/>
            <a:ext cx="11474450" cy="1130935"/>
          </a:xfrm>
          <a:prstGeom prst="rect">
            <a:avLst/>
          </a:prstGeom>
          <a:noFill/>
          <a:ln w="9525">
            <a:noFill/>
          </a:ln>
        </p:spPr>
        <p:txBody>
          <a:bodyPr wrap="square">
            <a:spAutoFit/>
          </a:bodyPr>
          <a:lstStyle/>
          <a:p>
            <a:pPr algn="just">
              <a:lnSpc>
                <a:spcPct val="130000"/>
              </a:lnSpc>
            </a:pPr>
            <a:r>
              <a:rPr lang="en-US" altLang="zh-CN" sz="2600" b="1">
                <a:latin typeface="幼圆" panose="02010509060101010101" pitchFamily="49" charset="-122"/>
                <a:ea typeface="幼圆" panose="02010509060101010101" pitchFamily="49" charset="-122"/>
                <a:cs typeface="幼圆" panose="02010509060101010101" pitchFamily="49" charset="-122"/>
              </a:rPr>
              <a:t>        </a:t>
            </a:r>
            <a:r>
              <a:rPr lang="zh-CN" altLang="en-US" sz="2600" b="1">
                <a:latin typeface="幼圆" panose="02010509060101010101" pitchFamily="49" charset="-122"/>
                <a:ea typeface="幼圆" panose="02010509060101010101" pitchFamily="49" charset="-122"/>
                <a:cs typeface="幼圆" panose="02010509060101010101" pitchFamily="49" charset="-122"/>
              </a:rPr>
              <a:t>当 </a:t>
            </a:r>
            <a:r>
              <a:rPr lang="en-US" altLang="zh-CN" sz="2600" b="1" i="1">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CE </a:t>
            </a:r>
            <a:r>
              <a:rPr lang="en-US" altLang="zh-CN" sz="2600" b="1">
                <a:latin typeface="幼圆" panose="02010509060101010101" pitchFamily="49" charset="-122"/>
                <a:ea typeface="幼圆" panose="02010509060101010101" pitchFamily="49" charset="-122"/>
                <a:cs typeface="幼圆" panose="02010509060101010101" pitchFamily="49" charset="-122"/>
              </a:rPr>
              <a:t>= 0 </a:t>
            </a:r>
            <a:r>
              <a:rPr lang="zh-CN" altLang="en-US" sz="2600" b="1">
                <a:latin typeface="幼圆" panose="02010509060101010101" pitchFamily="49" charset="-122"/>
                <a:ea typeface="幼圆" panose="02010509060101010101" pitchFamily="49" charset="-122"/>
                <a:cs typeface="幼圆" panose="02010509060101010101" pitchFamily="49" charset="-122"/>
              </a:rPr>
              <a:t>时，基极和发射极之间相当于两个 </a:t>
            </a:r>
            <a:r>
              <a:rPr lang="en-US" altLang="zh-CN" sz="2600" b="1">
                <a:latin typeface="幼圆" panose="02010509060101010101" pitchFamily="49" charset="-122"/>
                <a:ea typeface="幼圆" panose="02010509060101010101" pitchFamily="49" charset="-122"/>
                <a:cs typeface="幼圆" panose="02010509060101010101" pitchFamily="49" charset="-122"/>
              </a:rPr>
              <a:t>PN </a:t>
            </a:r>
            <a:r>
              <a:rPr lang="zh-CN" altLang="en-US" sz="2600" b="1">
                <a:latin typeface="幼圆" panose="02010509060101010101" pitchFamily="49" charset="-122"/>
                <a:ea typeface="幼圆" panose="02010509060101010101" pitchFamily="49" charset="-122"/>
                <a:cs typeface="幼圆" panose="02010509060101010101" pitchFamily="49" charset="-122"/>
              </a:rPr>
              <a:t>结并联。所以，当 </a:t>
            </a:r>
            <a:r>
              <a:rPr lang="en-US" altLang="zh-CN" sz="2600" b="1">
                <a:latin typeface="幼圆" panose="02010509060101010101" pitchFamily="49" charset="-122"/>
                <a:ea typeface="幼圆" panose="02010509060101010101" pitchFamily="49" charset="-122"/>
                <a:cs typeface="幼圆" panose="02010509060101010101" pitchFamily="49" charset="-122"/>
              </a:rPr>
              <a:t>b</a:t>
            </a:r>
            <a:r>
              <a:rPr lang="zh-CN" altLang="en-US" sz="2600" b="1">
                <a:latin typeface="幼圆" panose="02010509060101010101" pitchFamily="49" charset="-122"/>
                <a:ea typeface="幼圆" panose="02010509060101010101" pitchFamily="49" charset="-122"/>
                <a:cs typeface="幼圆" panose="02010509060101010101" pitchFamily="49" charset="-122"/>
              </a:rPr>
              <a:t>、</a:t>
            </a:r>
            <a:r>
              <a:rPr lang="en-US" altLang="zh-CN" sz="2600" b="1">
                <a:latin typeface="幼圆" panose="02010509060101010101" pitchFamily="49" charset="-122"/>
                <a:ea typeface="幼圆" panose="02010509060101010101" pitchFamily="49" charset="-122"/>
                <a:cs typeface="幼圆" panose="02010509060101010101" pitchFamily="49" charset="-122"/>
              </a:rPr>
              <a:t>e </a:t>
            </a:r>
            <a:r>
              <a:rPr lang="zh-CN" altLang="en-US" sz="2600" b="1">
                <a:latin typeface="幼圆" panose="02010509060101010101" pitchFamily="49" charset="-122"/>
                <a:ea typeface="幼圆" panose="02010509060101010101" pitchFamily="49" charset="-122"/>
                <a:cs typeface="幼圆" panose="02010509060101010101" pitchFamily="49" charset="-122"/>
              </a:rPr>
              <a:t>之间加正向电压时，应为两个二极管并联后的正向伏安特性。</a:t>
            </a:r>
            <a:endParaRPr lang="zh-CN" altLang="en-US" sz="2600" b="1">
              <a:latin typeface="幼圆" panose="02010509060101010101" pitchFamily="49" charset="-122"/>
              <a:ea typeface="幼圆" panose="02010509060101010101" pitchFamily="49" charset="-122"/>
              <a:cs typeface="幼圆" panose="02010509060101010101" pitchFamily="49" charset="-122"/>
            </a:endParaRPr>
          </a:p>
        </p:txBody>
      </p:sp>
      <p:graphicFrame>
        <p:nvGraphicFramePr>
          <p:cNvPr id="81" name="对象 80"/>
          <p:cNvGraphicFramePr>
            <a:graphicFrameLocks noChangeAspect="1"/>
          </p:cNvGraphicFramePr>
          <p:nvPr>
            <p:custDataLst>
              <p:tags r:id="rId74"/>
            </p:custDataLst>
          </p:nvPr>
        </p:nvGraphicFramePr>
        <p:xfrm>
          <a:off x="3541395" y="3756660"/>
          <a:ext cx="1358265" cy="469900"/>
        </p:xfrm>
        <a:graphic>
          <a:graphicData uri="http://schemas.openxmlformats.org/presentationml/2006/ole">
            <mc:AlternateContent xmlns:mc="http://schemas.openxmlformats.org/markup-compatibility/2006">
              <mc:Choice xmlns:v="urn:schemas-microsoft-com:vml" Requires="v">
                <p:oleObj spid="_x0000_s1069" name="" r:id="rId75" imgW="1005205" imgH="391795" progId="Equation.KSEE3">
                  <p:embed/>
                </p:oleObj>
              </mc:Choice>
              <mc:Fallback>
                <p:oleObj name="" r:id="rId75" imgW="1005205" imgH="391795" progId="Equation.KSEE3">
                  <p:embed/>
                  <p:pic>
                    <p:nvPicPr>
                      <p:cNvPr id="0" name="OLE substitute image"/>
                      <p:cNvPicPr/>
                      <p:nvPr/>
                    </p:nvPicPr>
                    <p:blipFill>
                      <a:blip r:embed="rId76"/>
                      <a:stretch>
                        <a:fillRect/>
                      </a:stretch>
                    </p:blipFill>
                    <p:spPr>
                      <a:xfrm>
                        <a:off x="3541395" y="3756660"/>
                        <a:ext cx="1358265" cy="469900"/>
                      </a:xfrm>
                      <a:prstGeom prst="rect">
                        <a:avLst/>
                      </a:prstGeom>
                    </p:spPr>
                  </p:pic>
                </p:oleObj>
              </mc:Fallback>
            </mc:AlternateContent>
          </a:graphicData>
        </a:graphic>
      </p:graphicFrame>
      <p:grpSp>
        <p:nvGrpSpPr>
          <p:cNvPr id="83" name="组合 15"/>
          <p:cNvGrpSpPr/>
          <p:nvPr>
            <p:custDataLst>
              <p:tags r:id="rId77"/>
            </p:custDataLst>
          </p:nvPr>
        </p:nvGrpSpPr>
        <p:grpSpPr>
          <a:xfrm>
            <a:off x="75565" y="138430"/>
            <a:ext cx="4823460" cy="583565"/>
            <a:chOff x="6168776" y="1221671"/>
            <a:chExt cx="5276437" cy="673723"/>
          </a:xfrm>
        </p:grpSpPr>
        <p:sp>
          <p:nvSpPr>
            <p:cNvPr id="84" name="圆角矩形 83"/>
            <p:cNvSpPr/>
            <p:nvPr>
              <p:custDataLst>
                <p:tags r:id="rId7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85" name="文本框 13"/>
            <p:cNvSpPr txBox="1">
              <a:spLocks noChangeArrowheads="1"/>
            </p:cNvSpPr>
            <p:nvPr>
              <p:custDataLst>
                <p:tags r:id="rId7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的输入特性曲线</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blinds(horizontal)">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up)">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Box 2"/>
          <p:cNvSpPr txBox="1"/>
          <p:nvPr>
            <p:custDataLst>
              <p:tags r:id="rId1"/>
            </p:custDataLst>
          </p:nvPr>
        </p:nvSpPr>
        <p:spPr>
          <a:xfrm>
            <a:off x="54610" y="968375"/>
            <a:ext cx="8686800" cy="530860"/>
          </a:xfrm>
          <a:prstGeom prst="rect">
            <a:avLst/>
          </a:prstGeom>
          <a:noFill/>
          <a:ln w="9525">
            <a:noFill/>
          </a:ln>
        </p:spPr>
        <p:txBody>
          <a:bodyPr>
            <a:spAutoFit/>
          </a:bodyPr>
          <a:lstStyle/>
          <a:p>
            <a:pPr algn="just">
              <a:lnSpc>
                <a:spcPct val="110000"/>
              </a:lnSpc>
            </a:pPr>
            <a:r>
              <a:rPr lang="zh-CN" altLang="en-US" sz="26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(2)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CE</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&gt; 0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时的输入特性曲线</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106" name="Text Box 101"/>
          <p:cNvSpPr txBox="1"/>
          <p:nvPr>
            <p:custDataLst>
              <p:tags r:id="rId2"/>
            </p:custDataLst>
          </p:nvPr>
        </p:nvSpPr>
        <p:spPr>
          <a:xfrm>
            <a:off x="54610" y="1499235"/>
            <a:ext cx="11661775" cy="530860"/>
          </a:xfrm>
          <a:prstGeom prst="rect">
            <a:avLst/>
          </a:prstGeom>
          <a:noFill/>
          <a:ln w="9525">
            <a:noFill/>
          </a:ln>
        </p:spPr>
        <p:txBody>
          <a:bodyPr wrap="square">
            <a:spAutoFit/>
          </a:bodyPr>
          <a:lstStyle/>
          <a:p>
            <a:pPr algn="just">
              <a:lnSpc>
                <a:spcPct val="110000"/>
              </a:lnSpc>
            </a:pPr>
            <a:r>
              <a:rPr lang="zh-CN" altLang="en-US" sz="26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zh-CN" altLang="en-US" sz="2600" b="1">
                <a:latin typeface="幼圆" panose="02010509060101010101" pitchFamily="49" charset="-122"/>
                <a:ea typeface="幼圆" panose="02010509060101010101" pitchFamily="49" charset="-122"/>
                <a:cs typeface="幼圆" panose="02010509060101010101" pitchFamily="49" charset="-122"/>
              </a:rPr>
              <a:t>当 </a:t>
            </a:r>
            <a:r>
              <a:rPr lang="en-US" altLang="zh-CN" sz="2600" b="1" i="1">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CE </a:t>
            </a:r>
            <a:r>
              <a:rPr lang="en-US" altLang="zh-CN" sz="2600" b="1">
                <a:latin typeface="幼圆" panose="02010509060101010101" pitchFamily="49" charset="-122"/>
                <a:ea typeface="幼圆" panose="02010509060101010101" pitchFamily="49" charset="-122"/>
                <a:cs typeface="幼圆" panose="02010509060101010101" pitchFamily="49" charset="-122"/>
              </a:rPr>
              <a:t>&gt; 0 </a:t>
            </a:r>
            <a:r>
              <a:rPr lang="zh-CN" altLang="en-US" sz="2600" b="1">
                <a:latin typeface="幼圆" panose="02010509060101010101" pitchFamily="49" charset="-122"/>
                <a:ea typeface="幼圆" panose="02010509060101010101" pitchFamily="49" charset="-122"/>
                <a:cs typeface="幼圆" panose="02010509060101010101" pitchFamily="49" charset="-122"/>
              </a:rPr>
              <a:t>时，这个电压有利于将发射区扩散到基区的电子收集到集电极。</a:t>
            </a:r>
            <a:endParaRPr lang="zh-CN" altLang="en-US" sz="2600" b="1">
              <a:latin typeface="幼圆" panose="02010509060101010101" pitchFamily="49" charset="-122"/>
              <a:ea typeface="幼圆" panose="02010509060101010101" pitchFamily="49" charset="-122"/>
              <a:cs typeface="幼圆" panose="02010509060101010101" pitchFamily="49" charset="-122"/>
            </a:endParaRPr>
          </a:p>
        </p:txBody>
      </p:sp>
      <p:sp>
        <p:nvSpPr>
          <p:cNvPr id="107" name="Text Box 102"/>
          <p:cNvSpPr txBox="1"/>
          <p:nvPr>
            <p:custDataLst>
              <p:tags r:id="rId3"/>
            </p:custDataLst>
          </p:nvPr>
        </p:nvSpPr>
        <p:spPr>
          <a:xfrm>
            <a:off x="899795" y="2371725"/>
            <a:ext cx="5360988" cy="491490"/>
          </a:xfrm>
          <a:prstGeom prst="rect">
            <a:avLst/>
          </a:prstGeom>
          <a:noFill/>
          <a:ln w="9525">
            <a:noFill/>
          </a:ln>
        </p:spPr>
        <p:txBody>
          <a:bodyPr>
            <a:spAutoFit/>
          </a:bodyPr>
          <a:lstStyle/>
          <a:p>
            <a:pPr algn="just">
              <a:spcBef>
                <a:spcPct val="50000"/>
              </a:spcBef>
            </a:pPr>
            <a:r>
              <a:rPr lang="en-US" altLang="zh-CN" sz="2600" b="1" i="1">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CE</a:t>
            </a:r>
            <a:r>
              <a:rPr lang="en-US" altLang="zh-CN" sz="2600" b="1">
                <a:latin typeface="幼圆" panose="02010509060101010101" pitchFamily="49" charset="-122"/>
                <a:ea typeface="幼圆" panose="02010509060101010101" pitchFamily="49" charset="-122"/>
                <a:cs typeface="幼圆" panose="02010509060101010101" pitchFamily="49" charset="-122"/>
              </a:rPr>
              <a:t> &gt; </a:t>
            </a:r>
            <a:r>
              <a:rPr lang="en-US" altLang="zh-CN" sz="2600" b="1" i="1">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BE</a:t>
            </a:r>
            <a:r>
              <a:rPr lang="zh-CN" altLang="en-US" sz="2600" b="1">
                <a:latin typeface="幼圆" panose="02010509060101010101" pitchFamily="49" charset="-122"/>
                <a:ea typeface="幼圆" panose="02010509060101010101" pitchFamily="49" charset="-122"/>
                <a:cs typeface="幼圆" panose="02010509060101010101" pitchFamily="49" charset="-122"/>
              </a:rPr>
              <a:t>，三极管处于放大状态。</a:t>
            </a:r>
            <a:endParaRPr lang="zh-CN" altLang="en-US" sz="2600" b="1">
              <a:latin typeface="幼圆" panose="02010509060101010101" pitchFamily="49" charset="-122"/>
              <a:ea typeface="幼圆" panose="02010509060101010101" pitchFamily="49" charset="-122"/>
              <a:cs typeface="幼圆" panose="02010509060101010101" pitchFamily="49" charset="-122"/>
            </a:endParaRPr>
          </a:p>
        </p:txBody>
      </p:sp>
      <p:sp>
        <p:nvSpPr>
          <p:cNvPr id="108" name="Text Box 103"/>
          <p:cNvSpPr txBox="1"/>
          <p:nvPr>
            <p:custDataLst>
              <p:tags r:id="rId4"/>
            </p:custDataLst>
          </p:nvPr>
        </p:nvSpPr>
        <p:spPr>
          <a:xfrm>
            <a:off x="484505" y="3015615"/>
            <a:ext cx="6242050" cy="530860"/>
          </a:xfrm>
          <a:prstGeom prst="rect">
            <a:avLst/>
          </a:prstGeom>
          <a:noFill/>
          <a:ln w="9525">
            <a:noFill/>
          </a:ln>
        </p:spPr>
        <p:txBody>
          <a:bodyPr wrap="square">
            <a:spAutoFit/>
          </a:bodyPr>
          <a:lstStyle/>
          <a:p>
            <a:pPr>
              <a:lnSpc>
                <a:spcPct val="110000"/>
              </a:lnSpc>
            </a:pPr>
            <a:r>
              <a:rPr lang="en-US" altLang="zh-CN" sz="2600" b="1">
                <a:latin typeface="幼圆" panose="02010509060101010101" pitchFamily="49" charset="-122"/>
                <a:ea typeface="幼圆" panose="02010509060101010101" pitchFamily="49" charset="-122"/>
                <a:cs typeface="幼圆" panose="02010509060101010101" pitchFamily="49" charset="-122"/>
              </a:rPr>
              <a:t> </a:t>
            </a:r>
            <a:r>
              <a:rPr lang="en-US" altLang="zh-CN" sz="2600" b="1">
                <a:solidFill>
                  <a:srgbClr val="FF3300"/>
                </a:solidFill>
                <a:latin typeface="幼圆" panose="02010509060101010101" pitchFamily="49" charset="-122"/>
                <a:ea typeface="幼圆" panose="02010509060101010101" pitchFamily="49" charset="-122"/>
                <a:cs typeface="幼圆" panose="02010509060101010101" pitchFamily="49" charset="-122"/>
              </a:rPr>
              <a:t>*</a:t>
            </a:r>
            <a:r>
              <a:rPr lang="en-US" altLang="zh-CN" sz="2600" b="1">
                <a:latin typeface="幼圆" panose="02010509060101010101" pitchFamily="49" charset="-122"/>
                <a:ea typeface="幼圆" panose="02010509060101010101" pitchFamily="49" charset="-122"/>
                <a:cs typeface="幼圆" panose="02010509060101010101" pitchFamily="49" charset="-122"/>
              </a:rPr>
              <a:t>  </a:t>
            </a:r>
            <a:r>
              <a:rPr lang="zh-CN" altLang="en-US" sz="2600" b="1">
                <a:latin typeface="幼圆" panose="02010509060101010101" pitchFamily="49" charset="-122"/>
                <a:ea typeface="幼圆" panose="02010509060101010101" pitchFamily="49" charset="-122"/>
                <a:cs typeface="幼圆" panose="02010509060101010101" pitchFamily="49" charset="-122"/>
              </a:rPr>
              <a:t>特性右移</a:t>
            </a:r>
            <a:r>
              <a:rPr lang="en-US" altLang="zh-CN" sz="2600" b="1">
                <a:latin typeface="幼圆" panose="02010509060101010101" pitchFamily="49" charset="-122"/>
                <a:ea typeface="幼圆" panose="02010509060101010101" pitchFamily="49" charset="-122"/>
                <a:cs typeface="幼圆" panose="02010509060101010101" pitchFamily="49" charset="-122"/>
              </a:rPr>
              <a:t>(</a:t>
            </a:r>
            <a:r>
              <a:rPr lang="zh-CN" altLang="en-US" sz="2600" b="1">
                <a:latin typeface="幼圆" panose="02010509060101010101" pitchFamily="49" charset="-122"/>
                <a:ea typeface="幼圆" panose="02010509060101010101" pitchFamily="49" charset="-122"/>
                <a:cs typeface="幼圆" panose="02010509060101010101" pitchFamily="49" charset="-122"/>
              </a:rPr>
              <a:t>因集电结开始吸引电子</a:t>
            </a:r>
            <a:r>
              <a:rPr lang="en-US" altLang="zh-CN" sz="2600" b="1">
                <a:latin typeface="幼圆" panose="02010509060101010101" pitchFamily="49" charset="-122"/>
                <a:ea typeface="幼圆" panose="02010509060101010101" pitchFamily="49" charset="-122"/>
                <a:cs typeface="幼圆" panose="02010509060101010101" pitchFamily="49" charset="-122"/>
              </a:rPr>
              <a:t>)</a:t>
            </a:r>
            <a:endParaRPr lang="en-US" altLang="zh-CN" sz="2600" b="1">
              <a:latin typeface="幼圆" panose="02010509060101010101" pitchFamily="49" charset="-122"/>
              <a:ea typeface="幼圆" panose="02010509060101010101" pitchFamily="49" charset="-122"/>
              <a:cs typeface="幼圆" panose="02010509060101010101" pitchFamily="49" charset="-122"/>
            </a:endParaRPr>
          </a:p>
        </p:txBody>
      </p:sp>
      <p:grpSp>
        <p:nvGrpSpPr>
          <p:cNvPr id="109" name="Group 104"/>
          <p:cNvGrpSpPr/>
          <p:nvPr>
            <p:custDataLst>
              <p:tags r:id="rId5"/>
            </p:custDataLst>
          </p:nvPr>
        </p:nvGrpSpPr>
        <p:grpSpPr>
          <a:xfrm>
            <a:off x="2679065" y="4945380"/>
            <a:ext cx="1914525" cy="1187450"/>
            <a:chOff x="816" y="3140"/>
            <a:chExt cx="1206" cy="748"/>
          </a:xfrm>
        </p:grpSpPr>
        <p:sp>
          <p:nvSpPr>
            <p:cNvPr id="110" name="Freeform 105"/>
            <p:cNvSpPr/>
            <p:nvPr>
              <p:custDataLst>
                <p:tags r:id="rId6"/>
              </p:custDataLst>
            </p:nvPr>
          </p:nvSpPr>
          <p:spPr>
            <a:xfrm>
              <a:off x="816" y="3140"/>
              <a:ext cx="480" cy="748"/>
            </a:xfrm>
            <a:custGeom>
              <a:avLst/>
              <a:gdLst>
                <a:gd name="txL" fmla="*/ 0 w 480"/>
                <a:gd name="txT" fmla="*/ 0 h 892"/>
                <a:gd name="txR" fmla="*/ 480 w 480"/>
                <a:gd name="txB" fmla="*/ 892 h 892"/>
              </a:gdLst>
              <a:ahLst/>
              <a:cxnLst>
                <a:cxn ang="0">
                  <a:pos x="0" y="888"/>
                </a:cxn>
                <a:cxn ang="0">
                  <a:pos x="324" y="744"/>
                </a:cxn>
                <a:cxn ang="0">
                  <a:pos x="480" y="0"/>
                </a:cxn>
              </a:cxnLst>
              <a:rect l="txL" t="txT" r="txR" b="txB"/>
              <a:pathLst>
                <a:path w="480" h="892">
                  <a:moveTo>
                    <a:pt x="0" y="888"/>
                  </a:moveTo>
                  <a:cubicBezTo>
                    <a:pt x="122" y="890"/>
                    <a:pt x="244" y="892"/>
                    <a:pt x="324" y="744"/>
                  </a:cubicBezTo>
                  <a:cubicBezTo>
                    <a:pt x="404" y="596"/>
                    <a:pt x="446" y="118"/>
                    <a:pt x="480" y="0"/>
                  </a:cubicBezTo>
                </a:path>
              </a:pathLst>
            </a:custGeom>
            <a:noFill/>
            <a:ln w="38100" cap="flat" cmpd="sng">
              <a:solidFill>
                <a:srgbClr val="FF0066">
                  <a:alpha val="100000"/>
                </a:srgbClr>
              </a:solidFill>
              <a:prstDash val="solid"/>
              <a:round/>
              <a:headEnd type="none" w="med" len="med"/>
              <a:tailEnd type="none" w="med" len="med"/>
            </a:ln>
          </p:spPr>
          <p:txBody>
            <a:bodyPr/>
            <a:lstStyle/>
            <a:p>
              <a:endParaRPr lang="zh-CN" altLang="en-US">
                <a:latin typeface="幼圆" panose="02010509060101010101" pitchFamily="49" charset="-122"/>
                <a:ea typeface="幼圆" panose="02010509060101010101" pitchFamily="49" charset="-122"/>
              </a:endParaRPr>
            </a:p>
          </p:txBody>
        </p:sp>
        <p:graphicFrame>
          <p:nvGraphicFramePr>
            <p:cNvPr id="111" name="Object 106"/>
            <p:cNvGraphicFramePr>
              <a:graphicFrameLocks noChangeAspect="1"/>
            </p:cNvGraphicFramePr>
            <p:nvPr>
              <p:custDataLst>
                <p:tags r:id="rId7"/>
              </p:custDataLst>
            </p:nvPr>
          </p:nvGraphicFramePr>
          <p:xfrm>
            <a:off x="1216" y="3200"/>
            <a:ext cx="806" cy="289"/>
          </p:xfrm>
          <a:graphic>
            <a:graphicData uri="http://schemas.openxmlformats.org/presentationml/2006/ole">
              <mc:AlternateContent xmlns:mc="http://schemas.openxmlformats.org/markup-compatibility/2006">
                <mc:Choice xmlns:v="urn:schemas-microsoft-com:vml" Requires="v">
                  <p:oleObj spid="_x0000_s1070" name="" r:id="rId8" imgW="634365" imgH="228600" progId="Equation.3">
                    <p:embed/>
                  </p:oleObj>
                </mc:Choice>
                <mc:Fallback>
                  <p:oleObj name="" r:id="rId8" imgW="634365" imgH="228600" progId="Equation.3">
                    <p:embed/>
                    <p:pic>
                      <p:nvPicPr>
                        <p:cNvPr id="0" name="OLE substitute image"/>
                        <p:cNvPicPr/>
                        <p:nvPr/>
                      </p:nvPicPr>
                      <p:blipFill>
                        <a:blip r:embed="rId9"/>
                        <a:stretch>
                          <a:fillRect/>
                        </a:stretch>
                      </p:blipFill>
                      <p:spPr>
                        <a:xfrm>
                          <a:off x="1216" y="3200"/>
                          <a:ext cx="806" cy="289"/>
                        </a:xfrm>
                        <a:prstGeom prst="rect">
                          <a:avLst/>
                        </a:prstGeom>
                        <a:noFill/>
                        <a:ln w="38100">
                          <a:noFill/>
                          <a:miter/>
                        </a:ln>
                      </p:spPr>
                    </p:pic>
                  </p:oleObj>
                </mc:Fallback>
              </mc:AlternateContent>
            </a:graphicData>
          </a:graphic>
        </p:graphicFrame>
      </p:grpSp>
      <p:grpSp>
        <p:nvGrpSpPr>
          <p:cNvPr id="113" name="Group 107"/>
          <p:cNvGrpSpPr/>
          <p:nvPr>
            <p:custDataLst>
              <p:tags r:id="rId10"/>
            </p:custDataLst>
          </p:nvPr>
        </p:nvGrpSpPr>
        <p:grpSpPr>
          <a:xfrm>
            <a:off x="1459865" y="4475480"/>
            <a:ext cx="3276600" cy="1885950"/>
            <a:chOff x="48" y="2844"/>
            <a:chExt cx="2064" cy="1188"/>
          </a:xfrm>
        </p:grpSpPr>
        <p:sp>
          <p:nvSpPr>
            <p:cNvPr id="114" name="Line 108"/>
            <p:cNvSpPr/>
            <p:nvPr>
              <p:custDataLst>
                <p:tags r:id="rId11"/>
              </p:custDataLst>
            </p:nvPr>
          </p:nvSpPr>
          <p:spPr>
            <a:xfrm>
              <a:off x="550" y="3894"/>
              <a:ext cx="938" cy="0"/>
            </a:xfrm>
            <a:prstGeom prst="line">
              <a:avLst/>
            </a:prstGeom>
            <a:ln w="38100" cap="flat" cmpd="sng">
              <a:solidFill>
                <a:schemeClr val="tx2"/>
              </a:solidFill>
              <a:prstDash val="solid"/>
              <a:headEnd type="none" w="med" len="med"/>
              <a:tailEnd type="stealth" w="med" len="med"/>
            </a:ln>
          </p:spPr>
          <p:txBody>
            <a:bodyPr/>
            <a:lstStyle/>
            <a:p/>
          </p:txBody>
        </p:sp>
        <p:sp>
          <p:nvSpPr>
            <p:cNvPr id="115" name="Line 109"/>
            <p:cNvSpPr/>
            <p:nvPr>
              <p:custDataLst>
                <p:tags r:id="rId12"/>
              </p:custDataLst>
            </p:nvPr>
          </p:nvSpPr>
          <p:spPr>
            <a:xfrm rot="5400000" flipH="1">
              <a:off x="142" y="3474"/>
              <a:ext cx="840" cy="0"/>
            </a:xfrm>
            <a:prstGeom prst="line">
              <a:avLst/>
            </a:prstGeom>
            <a:ln w="38100" cap="flat" cmpd="sng">
              <a:solidFill>
                <a:schemeClr val="tx2"/>
              </a:solidFill>
              <a:prstDash val="solid"/>
              <a:headEnd type="none" w="med" len="med"/>
              <a:tailEnd type="stealth" w="med" len="med"/>
            </a:ln>
          </p:spPr>
          <p:txBody>
            <a:bodyPr/>
            <a:lstStyle/>
            <a:p/>
          </p:txBody>
        </p:sp>
        <p:graphicFrame>
          <p:nvGraphicFramePr>
            <p:cNvPr id="116" name="Object 110"/>
            <p:cNvGraphicFramePr>
              <a:graphicFrameLocks noChangeAspect="1"/>
            </p:cNvGraphicFramePr>
            <p:nvPr>
              <p:custDataLst>
                <p:tags r:id="rId13"/>
              </p:custDataLst>
            </p:nvPr>
          </p:nvGraphicFramePr>
          <p:xfrm>
            <a:off x="1488" y="3756"/>
            <a:ext cx="624" cy="276"/>
          </p:xfrm>
          <a:graphic>
            <a:graphicData uri="http://schemas.openxmlformats.org/presentationml/2006/ole">
              <mc:AlternateContent xmlns:mc="http://schemas.openxmlformats.org/markup-compatibility/2006">
                <mc:Choice xmlns:v="urn:schemas-microsoft-com:vml" Requires="v">
                  <p:oleObj spid="_x0000_s1071" name="" r:id="rId14" imgW="457835" imgH="203835" progId="Equation.3">
                    <p:embed/>
                  </p:oleObj>
                </mc:Choice>
                <mc:Fallback>
                  <p:oleObj name="" r:id="rId14" imgW="457835" imgH="203835" progId="Equation.3">
                    <p:embed/>
                    <p:pic>
                      <p:nvPicPr>
                        <p:cNvPr id="0" name="OLE substitute image"/>
                        <p:cNvPicPr/>
                        <p:nvPr/>
                      </p:nvPicPr>
                      <p:blipFill>
                        <a:blip r:embed="rId15"/>
                        <a:stretch>
                          <a:fillRect/>
                        </a:stretch>
                      </p:blipFill>
                      <p:spPr>
                        <a:xfrm>
                          <a:off x="1488" y="3756"/>
                          <a:ext cx="624" cy="276"/>
                        </a:xfrm>
                        <a:prstGeom prst="rect">
                          <a:avLst/>
                        </a:prstGeom>
                        <a:noFill/>
                        <a:ln w="38100">
                          <a:noFill/>
                          <a:miter/>
                        </a:ln>
                      </p:spPr>
                    </p:pic>
                  </p:oleObj>
                </mc:Fallback>
              </mc:AlternateContent>
            </a:graphicData>
          </a:graphic>
        </p:graphicFrame>
        <p:sp>
          <p:nvSpPr>
            <p:cNvPr id="118" name="Text Box 111"/>
            <p:cNvSpPr txBox="1"/>
            <p:nvPr>
              <p:custDataLst>
                <p:tags r:id="rId16"/>
              </p:custDataLst>
            </p:nvPr>
          </p:nvSpPr>
          <p:spPr>
            <a:xfrm>
              <a:off x="384" y="3746"/>
              <a:ext cx="232" cy="250"/>
            </a:xfrm>
            <a:prstGeom prst="rect">
              <a:avLst/>
            </a:prstGeom>
            <a:noFill/>
            <a:ln w="9525">
              <a:noFill/>
            </a:ln>
          </p:spPr>
          <p:txBody>
            <a:bodyPr wrap="none">
              <a:spAutoFit/>
            </a:bodyPr>
            <a:lstStyle/>
            <a:p>
              <a:pPr algn="ctr"/>
              <a:r>
                <a:rPr lang="en-US" altLang="zh-CN" sz="2000" b="1" i="1">
                  <a:latin typeface="幼圆" panose="02010509060101010101" pitchFamily="49" charset="-122"/>
                  <a:ea typeface="幼圆" panose="02010509060101010101" pitchFamily="49" charset="-122"/>
                </a:rPr>
                <a:t>O</a:t>
              </a:r>
              <a:endParaRPr lang="en-US" altLang="zh-CN" sz="2000" b="1" i="1">
                <a:latin typeface="幼圆" panose="02010509060101010101" pitchFamily="49" charset="-122"/>
                <a:ea typeface="幼圆" panose="02010509060101010101" pitchFamily="49" charset="-122"/>
              </a:endParaRPr>
            </a:p>
          </p:txBody>
        </p:sp>
        <p:graphicFrame>
          <p:nvGraphicFramePr>
            <p:cNvPr id="119" name="Object 112"/>
            <p:cNvGraphicFramePr>
              <a:graphicFrameLocks noChangeAspect="1"/>
            </p:cNvGraphicFramePr>
            <p:nvPr>
              <p:custDataLst>
                <p:tags r:id="rId17"/>
              </p:custDataLst>
            </p:nvPr>
          </p:nvGraphicFramePr>
          <p:xfrm>
            <a:off x="550" y="2869"/>
            <a:ext cx="730" cy="316"/>
          </p:xfrm>
          <a:graphic>
            <a:graphicData uri="http://schemas.openxmlformats.org/presentationml/2006/ole">
              <mc:AlternateContent xmlns:mc="http://schemas.openxmlformats.org/markup-compatibility/2006">
                <mc:Choice xmlns:v="urn:schemas-microsoft-com:vml" Requires="v">
                  <p:oleObj spid="_x0000_s1072" name="" r:id="rId18" imgW="520700" imgH="228600" progId="Equation.3">
                    <p:embed/>
                  </p:oleObj>
                </mc:Choice>
                <mc:Fallback>
                  <p:oleObj name="" r:id="rId18" imgW="520700" imgH="228600" progId="Equation.3">
                    <p:embed/>
                    <p:pic>
                      <p:nvPicPr>
                        <p:cNvPr id="0" name="OLE substitute image"/>
                        <p:cNvPicPr/>
                        <p:nvPr/>
                      </p:nvPicPr>
                      <p:blipFill>
                        <a:blip r:embed="rId19"/>
                        <a:stretch>
                          <a:fillRect/>
                        </a:stretch>
                      </p:blipFill>
                      <p:spPr>
                        <a:xfrm>
                          <a:off x="550" y="2869"/>
                          <a:ext cx="730" cy="316"/>
                        </a:xfrm>
                        <a:prstGeom prst="rect">
                          <a:avLst/>
                        </a:prstGeom>
                        <a:noFill/>
                        <a:ln w="38100">
                          <a:noFill/>
                          <a:miter/>
                        </a:ln>
                      </p:spPr>
                    </p:pic>
                  </p:oleObj>
                </mc:Fallback>
              </mc:AlternateContent>
            </a:graphicData>
          </a:graphic>
        </p:graphicFrame>
        <p:sp>
          <p:nvSpPr>
            <p:cNvPr id="121" name="Freeform 113"/>
            <p:cNvSpPr/>
            <p:nvPr>
              <p:custDataLst>
                <p:tags r:id="rId20"/>
              </p:custDataLst>
            </p:nvPr>
          </p:nvSpPr>
          <p:spPr>
            <a:xfrm>
              <a:off x="586" y="3150"/>
              <a:ext cx="480" cy="748"/>
            </a:xfrm>
            <a:custGeom>
              <a:avLst/>
              <a:gdLst>
                <a:gd name="txL" fmla="*/ 0 w 480"/>
                <a:gd name="txT" fmla="*/ 0 h 892"/>
                <a:gd name="txR" fmla="*/ 480 w 480"/>
                <a:gd name="txB" fmla="*/ 892 h 892"/>
              </a:gdLst>
              <a:ahLst/>
              <a:cxnLst>
                <a:cxn ang="0">
                  <a:pos x="0" y="888"/>
                </a:cxn>
                <a:cxn ang="0">
                  <a:pos x="324" y="744"/>
                </a:cxn>
                <a:cxn ang="0">
                  <a:pos x="480" y="0"/>
                </a:cxn>
              </a:cxnLst>
              <a:rect l="txL" t="txT" r="txR" b="txB"/>
              <a:pathLst>
                <a:path w="480" h="892">
                  <a:moveTo>
                    <a:pt x="0" y="888"/>
                  </a:moveTo>
                  <a:cubicBezTo>
                    <a:pt x="122" y="890"/>
                    <a:pt x="244" y="892"/>
                    <a:pt x="324" y="744"/>
                  </a:cubicBezTo>
                  <a:cubicBezTo>
                    <a:pt x="404" y="596"/>
                    <a:pt x="446" y="118"/>
                    <a:pt x="480" y="0"/>
                  </a:cubicBezTo>
                </a:path>
              </a:pathLst>
            </a:custGeom>
            <a:noFill/>
            <a:ln w="38100" cap="flat" cmpd="sng">
              <a:solidFill>
                <a:schemeClr val="accent2">
                  <a:alpha val="100000"/>
                </a:schemeClr>
              </a:solidFill>
              <a:prstDash val="solid"/>
              <a:round/>
              <a:headEnd type="none" w="med" len="med"/>
              <a:tailEnd type="none" w="med" len="med"/>
            </a:ln>
          </p:spPr>
          <p:txBody>
            <a:bodyPr/>
            <a:lstStyle/>
            <a:p>
              <a:endParaRPr lang="zh-CN" altLang="en-US">
                <a:latin typeface="幼圆" panose="02010509060101010101" pitchFamily="49" charset="-122"/>
                <a:ea typeface="幼圆" panose="02010509060101010101" pitchFamily="49" charset="-122"/>
              </a:endParaRPr>
            </a:p>
          </p:txBody>
        </p:sp>
        <p:sp>
          <p:nvSpPr>
            <p:cNvPr id="122" name="Text Box 114"/>
            <p:cNvSpPr txBox="1"/>
            <p:nvPr>
              <p:custDataLst>
                <p:tags r:id="rId21"/>
              </p:custDataLst>
            </p:nvPr>
          </p:nvSpPr>
          <p:spPr>
            <a:xfrm>
              <a:off x="48" y="2844"/>
              <a:ext cx="768" cy="288"/>
            </a:xfrm>
            <a:prstGeom prst="rect">
              <a:avLst/>
            </a:prstGeom>
            <a:noFill/>
            <a:ln w="9525">
              <a:noFill/>
            </a:ln>
          </p:spPr>
          <p:txBody>
            <a:bodyPr>
              <a:spAutoFit/>
            </a:bodyPr>
            <a:lstStyle/>
            <a:p>
              <a:pPr>
                <a:spcBef>
                  <a:spcPct val="50000"/>
                </a:spcBef>
              </a:pPr>
              <a:r>
                <a:rPr lang="en-US" altLang="zh-CN" b="1" i="1">
                  <a:latin typeface="幼圆" panose="02010509060101010101" pitchFamily="49" charset="-122"/>
                  <a:ea typeface="幼圆" panose="02010509060101010101" pitchFamily="49" charset="-122"/>
                  <a:cs typeface="幼圆" panose="02010509060101010101" pitchFamily="49" charset="-122"/>
                </a:rPr>
                <a:t>I</a:t>
              </a:r>
              <a:r>
                <a:rPr lang="en-US" altLang="zh-CN" b="1" baseline="-25000">
                  <a:latin typeface="幼圆" panose="02010509060101010101" pitchFamily="49" charset="-122"/>
                  <a:ea typeface="幼圆" panose="02010509060101010101" pitchFamily="49" charset="-122"/>
                  <a:cs typeface="幼圆" panose="02010509060101010101" pitchFamily="49" charset="-122"/>
                </a:rPr>
                <a:t>B</a:t>
              </a:r>
              <a:r>
                <a:rPr lang="en-US" altLang="zh-CN" b="1">
                  <a:latin typeface="幼圆" panose="02010509060101010101" pitchFamily="49" charset="-122"/>
                  <a:ea typeface="幼圆" panose="02010509060101010101" pitchFamily="49" charset="-122"/>
                  <a:cs typeface="幼圆" panose="02010509060101010101" pitchFamily="49" charset="-122"/>
                </a:rPr>
                <a:t>/</a:t>
              </a:r>
              <a:r>
                <a:rPr lang="en-US" altLang="zh-CN" b="1">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a:t>
              </a:r>
              <a:endParaRPr lang="en-US" altLang="zh-CN" b="1">
                <a:latin typeface="幼圆" panose="02010509060101010101" pitchFamily="49" charset="-122"/>
                <a:ea typeface="幼圆" panose="02010509060101010101" pitchFamily="49" charset="-122"/>
                <a:cs typeface="幼圆" panose="02010509060101010101" pitchFamily="49" charset="-122"/>
              </a:endParaRPr>
            </a:p>
          </p:txBody>
        </p:sp>
      </p:grpSp>
      <p:grpSp>
        <p:nvGrpSpPr>
          <p:cNvPr id="124" name="Group 116"/>
          <p:cNvGrpSpPr/>
          <p:nvPr>
            <p:custDataLst>
              <p:tags r:id="rId22"/>
            </p:custDataLst>
          </p:nvPr>
        </p:nvGrpSpPr>
        <p:grpSpPr>
          <a:xfrm>
            <a:off x="5812155" y="2482215"/>
            <a:ext cx="6165850" cy="3657600"/>
            <a:chOff x="1828" y="1344"/>
            <a:chExt cx="3884" cy="2304"/>
          </a:xfrm>
        </p:grpSpPr>
        <p:grpSp>
          <p:nvGrpSpPr>
            <p:cNvPr id="125" name="Group 117"/>
            <p:cNvGrpSpPr/>
            <p:nvPr>
              <p:custDataLst>
                <p:tags r:id="rId23"/>
              </p:custDataLst>
            </p:nvPr>
          </p:nvGrpSpPr>
          <p:grpSpPr>
            <a:xfrm>
              <a:off x="3076" y="2160"/>
              <a:ext cx="336" cy="672"/>
              <a:chOff x="2928" y="1872"/>
              <a:chExt cx="336" cy="672"/>
            </a:xfrm>
          </p:grpSpPr>
          <p:sp>
            <p:nvSpPr>
              <p:cNvPr id="126" name="Line 118"/>
              <p:cNvSpPr/>
              <p:nvPr>
                <p:custDataLst>
                  <p:tags r:id="rId24"/>
                </p:custDataLst>
              </p:nvPr>
            </p:nvSpPr>
            <p:spPr>
              <a:xfrm>
                <a:off x="2928" y="2544"/>
                <a:ext cx="336" cy="0"/>
              </a:xfrm>
              <a:prstGeom prst="line">
                <a:avLst/>
              </a:prstGeom>
              <a:ln w="38100" cap="flat" cmpd="sng">
                <a:solidFill>
                  <a:srgbClr val="9900CC"/>
                </a:solidFill>
                <a:prstDash val="solid"/>
                <a:headEnd type="none" w="med" len="med"/>
                <a:tailEnd type="stealth" w="sm" len="lg"/>
              </a:ln>
            </p:spPr>
            <p:txBody>
              <a:bodyPr/>
              <a:lstStyle/>
              <a:p/>
            </p:txBody>
          </p:sp>
          <p:sp>
            <p:nvSpPr>
              <p:cNvPr id="127" name="Text Box 119"/>
              <p:cNvSpPr txBox="1"/>
              <p:nvPr>
                <p:custDataLst>
                  <p:tags r:id="rId25"/>
                </p:custDataLst>
              </p:nvPr>
            </p:nvSpPr>
            <p:spPr>
              <a:xfrm>
                <a:off x="2928" y="1872"/>
                <a:ext cx="336" cy="288"/>
              </a:xfrm>
              <a:prstGeom prst="rect">
                <a:avLst/>
              </a:prstGeom>
              <a:noFill/>
              <a:ln w="25400">
                <a:noFill/>
              </a:ln>
            </p:spPr>
            <p:txBody>
              <a:bodyPr>
                <a:spAutoFit/>
              </a:bodyPr>
              <a:lstStyle/>
              <a:p>
                <a:pPr algn="ctr"/>
                <a:r>
                  <a:rPr lang="en-US" altLang="zh-CN" b="1" i="1">
                    <a:solidFill>
                      <a:srgbClr val="9900CC"/>
                    </a:solidFill>
                    <a:latin typeface="幼圆" panose="02010509060101010101" pitchFamily="49" charset="-122"/>
                    <a:ea typeface="幼圆" panose="02010509060101010101" pitchFamily="49" charset="-122"/>
                  </a:rPr>
                  <a:t>I</a:t>
                </a:r>
                <a:r>
                  <a:rPr lang="en-US" altLang="zh-CN" b="1" baseline="-25000">
                    <a:solidFill>
                      <a:srgbClr val="9900CC"/>
                    </a:solidFill>
                    <a:latin typeface="幼圆" panose="02010509060101010101" pitchFamily="49" charset="-122"/>
                    <a:ea typeface="幼圆" panose="02010509060101010101" pitchFamily="49" charset="-122"/>
                  </a:rPr>
                  <a:t>B</a:t>
                </a:r>
                <a:endParaRPr lang="en-US" altLang="zh-CN" sz="1800" b="1">
                  <a:solidFill>
                    <a:srgbClr val="9900CC"/>
                  </a:solidFill>
                  <a:latin typeface="幼圆" panose="02010509060101010101" pitchFamily="49" charset="-122"/>
                  <a:ea typeface="幼圆" panose="02010509060101010101" pitchFamily="49" charset="-122"/>
                </a:endParaRPr>
              </a:p>
            </p:txBody>
          </p:sp>
        </p:grpSp>
        <p:sp>
          <p:nvSpPr>
            <p:cNvPr id="128" name="Text Box 120"/>
            <p:cNvSpPr txBox="1"/>
            <p:nvPr>
              <p:custDataLst>
                <p:tags r:id="rId26"/>
              </p:custDataLst>
            </p:nvPr>
          </p:nvSpPr>
          <p:spPr>
            <a:xfrm>
              <a:off x="4608" y="2640"/>
              <a:ext cx="432" cy="288"/>
            </a:xfrm>
            <a:prstGeom prst="rect">
              <a:avLst/>
            </a:prstGeom>
            <a:solidFill>
              <a:schemeClr val="bg1"/>
            </a:solidFill>
            <a:ln w="38100">
              <a:noFill/>
            </a:ln>
          </p:spPr>
          <p:txBody>
            <a:bodyPr anchor="ctr">
              <a:spAutoFit/>
            </a:bodyPr>
            <a:lstStyle/>
            <a:p>
              <a:pPr algn="ctr"/>
              <a:r>
                <a:rPr lang="en-US" altLang="zh-CN" b="1" i="1">
                  <a:solidFill>
                    <a:srgbClr val="3333FF"/>
                  </a:solidFill>
                  <a:latin typeface="幼圆" panose="02010509060101010101" pitchFamily="49" charset="-122"/>
                  <a:ea typeface="幼圆" panose="02010509060101010101" pitchFamily="49" charset="-122"/>
                </a:rPr>
                <a:t>U</a:t>
              </a:r>
              <a:r>
                <a:rPr lang="en-US" altLang="zh-CN" b="1" baseline="-25000">
                  <a:solidFill>
                    <a:srgbClr val="3333FF"/>
                  </a:solidFill>
                  <a:latin typeface="幼圆" panose="02010509060101010101" pitchFamily="49" charset="-122"/>
                  <a:ea typeface="幼圆" panose="02010509060101010101" pitchFamily="49" charset="-122"/>
                </a:rPr>
                <a:t>CE</a:t>
              </a:r>
              <a:endParaRPr lang="en-US" altLang="zh-CN" b="1" baseline="-25000">
                <a:solidFill>
                  <a:srgbClr val="3333FF"/>
                </a:solidFill>
                <a:latin typeface="幼圆" panose="02010509060101010101" pitchFamily="49" charset="-122"/>
                <a:ea typeface="幼圆" panose="02010509060101010101" pitchFamily="49" charset="-122"/>
              </a:endParaRPr>
            </a:p>
          </p:txBody>
        </p:sp>
        <p:grpSp>
          <p:nvGrpSpPr>
            <p:cNvPr id="129" name="Group 121"/>
            <p:cNvGrpSpPr/>
            <p:nvPr>
              <p:custDataLst>
                <p:tags r:id="rId27"/>
              </p:custDataLst>
            </p:nvPr>
          </p:nvGrpSpPr>
          <p:grpSpPr>
            <a:xfrm>
              <a:off x="3604" y="1584"/>
              <a:ext cx="283" cy="624"/>
              <a:chOff x="3557" y="1296"/>
              <a:chExt cx="283" cy="624"/>
            </a:xfrm>
          </p:grpSpPr>
          <p:sp>
            <p:nvSpPr>
              <p:cNvPr id="130" name="Line 122"/>
              <p:cNvSpPr/>
              <p:nvPr>
                <p:custDataLst>
                  <p:tags r:id="rId28"/>
                </p:custDataLst>
              </p:nvPr>
            </p:nvSpPr>
            <p:spPr>
              <a:xfrm flipH="1">
                <a:off x="3744" y="1584"/>
                <a:ext cx="0" cy="336"/>
              </a:xfrm>
              <a:prstGeom prst="line">
                <a:avLst/>
              </a:prstGeom>
              <a:ln w="38100" cap="flat" cmpd="sng">
                <a:solidFill>
                  <a:srgbClr val="9900CC"/>
                </a:solidFill>
                <a:prstDash val="solid"/>
                <a:headEnd type="none" w="med" len="med"/>
                <a:tailEnd type="stealth" w="sm" len="lg"/>
              </a:ln>
            </p:spPr>
            <p:txBody>
              <a:bodyPr/>
              <a:lstStyle/>
              <a:p/>
            </p:txBody>
          </p:sp>
          <p:sp>
            <p:nvSpPr>
              <p:cNvPr id="131" name="Text Box 123"/>
              <p:cNvSpPr txBox="1"/>
              <p:nvPr>
                <p:custDataLst>
                  <p:tags r:id="rId29"/>
                </p:custDataLst>
              </p:nvPr>
            </p:nvSpPr>
            <p:spPr>
              <a:xfrm>
                <a:off x="3557" y="1296"/>
                <a:ext cx="283" cy="288"/>
              </a:xfrm>
              <a:prstGeom prst="rect">
                <a:avLst/>
              </a:prstGeom>
              <a:noFill/>
              <a:ln w="25400">
                <a:noFill/>
              </a:ln>
            </p:spPr>
            <p:txBody>
              <a:bodyPr wrap="none">
                <a:spAutoFit/>
              </a:bodyPr>
              <a:lstStyle/>
              <a:p>
                <a:pPr algn="ctr"/>
                <a:r>
                  <a:rPr lang="en-US" altLang="zh-CN" b="1" i="1">
                    <a:solidFill>
                      <a:srgbClr val="9900CC"/>
                    </a:solidFill>
                    <a:latin typeface="幼圆" panose="02010509060101010101" pitchFamily="49" charset="-122"/>
                    <a:ea typeface="幼圆" panose="02010509060101010101" pitchFamily="49" charset="-122"/>
                  </a:rPr>
                  <a:t>I</a:t>
                </a:r>
                <a:r>
                  <a:rPr lang="en-US" altLang="zh-CN" b="1" baseline="-25000">
                    <a:solidFill>
                      <a:srgbClr val="9900CC"/>
                    </a:solidFill>
                    <a:latin typeface="幼圆" panose="02010509060101010101" pitchFamily="49" charset="-122"/>
                    <a:ea typeface="幼圆" panose="02010509060101010101" pitchFamily="49" charset="-122"/>
                  </a:rPr>
                  <a:t>C</a:t>
                </a:r>
                <a:endParaRPr lang="en-US" altLang="zh-CN" b="1" baseline="-25000">
                  <a:solidFill>
                    <a:srgbClr val="9900CC"/>
                  </a:solidFill>
                  <a:latin typeface="幼圆" panose="02010509060101010101" pitchFamily="49" charset="-122"/>
                  <a:ea typeface="幼圆" panose="02010509060101010101" pitchFamily="49" charset="-122"/>
                </a:endParaRPr>
              </a:p>
            </p:txBody>
          </p:sp>
        </p:grpSp>
        <p:grpSp>
          <p:nvGrpSpPr>
            <p:cNvPr id="132" name="Group 124"/>
            <p:cNvGrpSpPr/>
            <p:nvPr>
              <p:custDataLst>
                <p:tags r:id="rId30"/>
              </p:custDataLst>
            </p:nvPr>
          </p:nvGrpSpPr>
          <p:grpSpPr>
            <a:xfrm>
              <a:off x="1828" y="1344"/>
              <a:ext cx="3884" cy="2304"/>
              <a:chOff x="1828" y="1344"/>
              <a:chExt cx="3884" cy="2304"/>
            </a:xfrm>
          </p:grpSpPr>
          <p:sp>
            <p:nvSpPr>
              <p:cNvPr id="133" name="Line 125"/>
              <p:cNvSpPr/>
              <p:nvPr>
                <p:custDataLst>
                  <p:tags r:id="rId31"/>
                </p:custDataLst>
              </p:nvPr>
            </p:nvSpPr>
            <p:spPr>
              <a:xfrm flipV="1">
                <a:off x="2212" y="2976"/>
                <a:ext cx="288" cy="288"/>
              </a:xfrm>
              <a:prstGeom prst="line">
                <a:avLst/>
              </a:prstGeom>
              <a:ln w="38100" cap="flat" cmpd="sng">
                <a:solidFill>
                  <a:schemeClr val="tx1"/>
                </a:solidFill>
                <a:prstDash val="solid"/>
                <a:headEnd type="none" w="med" len="med"/>
                <a:tailEnd type="triangle" w="med" len="med"/>
              </a:ln>
            </p:spPr>
            <p:txBody>
              <a:bodyPr/>
              <a:lstStyle/>
              <a:p/>
            </p:txBody>
          </p:sp>
          <p:grpSp>
            <p:nvGrpSpPr>
              <p:cNvPr id="134" name="Group 126"/>
              <p:cNvGrpSpPr/>
              <p:nvPr>
                <p:custDataLst>
                  <p:tags r:id="rId32"/>
                </p:custDataLst>
              </p:nvPr>
            </p:nvGrpSpPr>
            <p:grpSpPr>
              <a:xfrm>
                <a:off x="1828" y="1344"/>
                <a:ext cx="3884" cy="2304"/>
                <a:chOff x="1728" y="1056"/>
                <a:chExt cx="3884" cy="2304"/>
              </a:xfrm>
            </p:grpSpPr>
            <p:sp>
              <p:nvSpPr>
                <p:cNvPr id="135" name="Line 127"/>
                <p:cNvSpPr/>
                <p:nvPr>
                  <p:custDataLst>
                    <p:tags r:id="rId33"/>
                  </p:custDataLst>
                </p:nvPr>
              </p:nvSpPr>
              <p:spPr>
                <a:xfrm flipH="1">
                  <a:off x="5136" y="2400"/>
                  <a:ext cx="0" cy="912"/>
                </a:xfrm>
                <a:prstGeom prst="line">
                  <a:avLst/>
                </a:prstGeom>
                <a:ln w="38100" cap="flat" cmpd="sng">
                  <a:solidFill>
                    <a:schemeClr val="tx1"/>
                  </a:solidFill>
                  <a:prstDash val="solid"/>
                  <a:headEnd type="none" w="med" len="med"/>
                  <a:tailEnd type="none" w="med" len="med"/>
                </a:ln>
              </p:spPr>
              <p:txBody>
                <a:bodyPr/>
                <a:lstStyle/>
                <a:p/>
              </p:txBody>
            </p:sp>
            <p:grpSp>
              <p:nvGrpSpPr>
                <p:cNvPr id="136" name="Group 128"/>
                <p:cNvGrpSpPr/>
                <p:nvPr>
                  <p:custDataLst>
                    <p:tags r:id="rId34"/>
                  </p:custDataLst>
                </p:nvPr>
              </p:nvGrpSpPr>
              <p:grpSpPr>
                <a:xfrm>
                  <a:off x="3744" y="2208"/>
                  <a:ext cx="240" cy="314"/>
                  <a:chOff x="4272" y="1174"/>
                  <a:chExt cx="240" cy="314"/>
                </a:xfrm>
              </p:grpSpPr>
              <p:sp>
                <p:nvSpPr>
                  <p:cNvPr id="137" name="Line 129"/>
                  <p:cNvSpPr/>
                  <p:nvPr>
                    <p:custDataLst>
                      <p:tags r:id="rId35"/>
                    </p:custDataLst>
                  </p:nvPr>
                </p:nvSpPr>
                <p:spPr>
                  <a:xfrm flipH="1">
                    <a:off x="4272" y="1176"/>
                    <a:ext cx="0" cy="288"/>
                  </a:xfrm>
                  <a:prstGeom prst="line">
                    <a:avLst/>
                  </a:prstGeom>
                  <a:ln w="38100" cap="flat" cmpd="sng">
                    <a:solidFill>
                      <a:schemeClr val="tx1"/>
                    </a:solidFill>
                    <a:prstDash val="solid"/>
                    <a:headEnd type="none" w="med" len="med"/>
                    <a:tailEnd type="none" w="sm" len="lg"/>
                  </a:ln>
                </p:spPr>
                <p:txBody>
                  <a:bodyPr/>
                  <a:lstStyle/>
                  <a:p/>
                </p:txBody>
              </p:sp>
              <p:sp>
                <p:nvSpPr>
                  <p:cNvPr id="138" name="Line 130"/>
                  <p:cNvSpPr/>
                  <p:nvPr>
                    <p:custDataLst>
                      <p:tags r:id="rId36"/>
                    </p:custDataLst>
                  </p:nvPr>
                </p:nvSpPr>
                <p:spPr>
                  <a:xfrm rot="-186448" flipV="1">
                    <a:off x="4272" y="1174"/>
                    <a:ext cx="209" cy="96"/>
                  </a:xfrm>
                  <a:prstGeom prst="line">
                    <a:avLst/>
                  </a:prstGeom>
                  <a:ln w="38100" cap="flat" cmpd="sng">
                    <a:solidFill>
                      <a:schemeClr val="tx1"/>
                    </a:solidFill>
                    <a:prstDash val="solid"/>
                    <a:headEnd type="none" w="med" len="med"/>
                    <a:tailEnd type="none" w="sm" len="lg"/>
                  </a:ln>
                </p:spPr>
                <p:txBody>
                  <a:bodyPr/>
                  <a:lstStyle/>
                  <a:p/>
                </p:txBody>
              </p:sp>
              <p:sp>
                <p:nvSpPr>
                  <p:cNvPr id="139" name="Line 131"/>
                  <p:cNvSpPr/>
                  <p:nvPr>
                    <p:custDataLst>
                      <p:tags r:id="rId37"/>
                    </p:custDataLst>
                  </p:nvPr>
                </p:nvSpPr>
                <p:spPr>
                  <a:xfrm>
                    <a:off x="4272" y="1344"/>
                    <a:ext cx="240" cy="144"/>
                  </a:xfrm>
                  <a:prstGeom prst="line">
                    <a:avLst/>
                  </a:prstGeom>
                  <a:ln w="38100" cap="flat" cmpd="sng">
                    <a:solidFill>
                      <a:schemeClr val="tx1"/>
                    </a:solidFill>
                    <a:prstDash val="solid"/>
                    <a:headEnd type="none" w="med" len="med"/>
                    <a:tailEnd type="stealth" w="med" len="lg"/>
                  </a:ln>
                </p:spPr>
                <p:txBody>
                  <a:bodyPr/>
                  <a:lstStyle/>
                  <a:p/>
                </p:txBody>
              </p:sp>
            </p:grpSp>
            <p:grpSp>
              <p:nvGrpSpPr>
                <p:cNvPr id="140" name="Group 132"/>
                <p:cNvGrpSpPr/>
                <p:nvPr>
                  <p:custDataLst>
                    <p:tags r:id="rId38"/>
                  </p:custDataLst>
                </p:nvPr>
              </p:nvGrpSpPr>
              <p:grpSpPr>
                <a:xfrm rot="5400000" flipV="1">
                  <a:off x="5010" y="2124"/>
                  <a:ext cx="231" cy="288"/>
                  <a:chOff x="4551" y="1056"/>
                  <a:chExt cx="231" cy="288"/>
                </a:xfrm>
              </p:grpSpPr>
              <p:grpSp>
                <p:nvGrpSpPr>
                  <p:cNvPr id="141" name="Group 133"/>
                  <p:cNvGrpSpPr/>
                  <p:nvPr>
                    <p:custDataLst>
                      <p:tags r:id="rId39"/>
                    </p:custDataLst>
                  </p:nvPr>
                </p:nvGrpSpPr>
                <p:grpSpPr>
                  <a:xfrm>
                    <a:off x="4551" y="1056"/>
                    <a:ext cx="78" cy="288"/>
                    <a:chOff x="4320" y="1872"/>
                    <a:chExt cx="78" cy="288"/>
                  </a:xfrm>
                </p:grpSpPr>
                <p:sp>
                  <p:nvSpPr>
                    <p:cNvPr id="142" name="Line 134"/>
                    <p:cNvSpPr/>
                    <p:nvPr>
                      <p:custDataLst>
                        <p:tags r:id="rId40"/>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43" name="Line 135"/>
                    <p:cNvSpPr/>
                    <p:nvPr>
                      <p:custDataLst>
                        <p:tags r:id="rId41"/>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grpSp>
                <p:nvGrpSpPr>
                  <p:cNvPr id="144" name="Group 136"/>
                  <p:cNvGrpSpPr/>
                  <p:nvPr>
                    <p:custDataLst>
                      <p:tags r:id="rId42"/>
                    </p:custDataLst>
                  </p:nvPr>
                </p:nvGrpSpPr>
                <p:grpSpPr>
                  <a:xfrm>
                    <a:off x="4704" y="1056"/>
                    <a:ext cx="78" cy="288"/>
                    <a:chOff x="4320" y="1872"/>
                    <a:chExt cx="78" cy="288"/>
                  </a:xfrm>
                </p:grpSpPr>
                <p:sp>
                  <p:nvSpPr>
                    <p:cNvPr id="145" name="Line 137"/>
                    <p:cNvSpPr/>
                    <p:nvPr>
                      <p:custDataLst>
                        <p:tags r:id="rId43"/>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46" name="Line 138"/>
                    <p:cNvSpPr/>
                    <p:nvPr>
                      <p:custDataLst>
                        <p:tags r:id="rId44"/>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grpSp>
            <p:sp>
              <p:nvSpPr>
                <p:cNvPr id="147" name="Line 139"/>
                <p:cNvSpPr/>
                <p:nvPr>
                  <p:custDataLst>
                    <p:tags r:id="rId45"/>
                  </p:custDataLst>
                </p:nvPr>
              </p:nvSpPr>
              <p:spPr>
                <a:xfrm flipH="1">
                  <a:off x="3966" y="2496"/>
                  <a:ext cx="0" cy="816"/>
                </a:xfrm>
                <a:prstGeom prst="line">
                  <a:avLst/>
                </a:prstGeom>
                <a:ln w="38100" cap="flat" cmpd="sng">
                  <a:solidFill>
                    <a:schemeClr val="tx1"/>
                  </a:solidFill>
                  <a:prstDash val="solid"/>
                  <a:headEnd type="none" w="med" len="med"/>
                  <a:tailEnd type="none" w="sm" len="lg"/>
                </a:ln>
              </p:spPr>
              <p:txBody>
                <a:bodyPr/>
                <a:lstStyle/>
                <a:p/>
              </p:txBody>
            </p:sp>
            <p:sp>
              <p:nvSpPr>
                <p:cNvPr id="148" name="Line 140"/>
                <p:cNvSpPr/>
                <p:nvPr>
                  <p:custDataLst>
                    <p:tags r:id="rId46"/>
                  </p:custDataLst>
                </p:nvPr>
              </p:nvSpPr>
              <p:spPr>
                <a:xfrm flipV="1">
                  <a:off x="5040" y="2016"/>
                  <a:ext cx="240" cy="384"/>
                </a:xfrm>
                <a:prstGeom prst="line">
                  <a:avLst/>
                </a:prstGeom>
                <a:ln w="25400" cap="flat" cmpd="sng">
                  <a:solidFill>
                    <a:schemeClr val="tx1"/>
                  </a:solidFill>
                  <a:prstDash val="solid"/>
                  <a:headEnd type="none" w="med" len="med"/>
                  <a:tailEnd type="stealth" w="sm" len="lg"/>
                </a:ln>
              </p:spPr>
              <p:txBody>
                <a:bodyPr/>
                <a:lstStyle/>
                <a:p/>
              </p:txBody>
            </p:sp>
            <p:sp>
              <p:nvSpPr>
                <p:cNvPr id="149" name="Text Box 141"/>
                <p:cNvSpPr txBox="1"/>
                <p:nvPr>
                  <p:custDataLst>
                    <p:tags r:id="rId47"/>
                  </p:custDataLst>
                </p:nvPr>
              </p:nvSpPr>
              <p:spPr>
                <a:xfrm>
                  <a:off x="5184" y="2160"/>
                  <a:ext cx="428" cy="288"/>
                </a:xfrm>
                <a:prstGeom prst="rect">
                  <a:avLst/>
                </a:prstGeom>
                <a:noFill/>
                <a:ln w="25400">
                  <a:noFill/>
                </a:ln>
              </p:spPr>
              <p:txBody>
                <a:bodyPr wrap="none">
                  <a:spAutoFit/>
                </a:bodyPr>
                <a:lstStyle/>
                <a:p>
                  <a:pPr algn="ctr"/>
                  <a:r>
                    <a:rPr lang="en-US" altLang="zh-CN" b="1" i="1">
                      <a:solidFill>
                        <a:schemeClr val="accent2"/>
                      </a:solidFill>
                      <a:latin typeface="幼圆" panose="02010509060101010101" pitchFamily="49" charset="-122"/>
                      <a:ea typeface="幼圆" panose="02010509060101010101" pitchFamily="49" charset="-122"/>
                    </a:rPr>
                    <a:t>V</a:t>
                  </a:r>
                  <a:r>
                    <a:rPr lang="en-US" altLang="zh-CN" b="1" baseline="-25000">
                      <a:solidFill>
                        <a:schemeClr val="accent2"/>
                      </a:solidFill>
                      <a:latin typeface="幼圆" panose="02010509060101010101" pitchFamily="49" charset="-122"/>
                      <a:ea typeface="幼圆" panose="02010509060101010101" pitchFamily="49" charset="-122"/>
                    </a:rPr>
                    <a:t>CC</a:t>
                  </a:r>
                  <a:endParaRPr lang="en-US" altLang="zh-CN" b="1" baseline="-25000">
                    <a:solidFill>
                      <a:schemeClr val="accent2"/>
                    </a:solidFill>
                    <a:latin typeface="幼圆" panose="02010509060101010101" pitchFamily="49" charset="-122"/>
                    <a:ea typeface="幼圆" panose="02010509060101010101" pitchFamily="49" charset="-122"/>
                  </a:endParaRPr>
                </a:p>
              </p:txBody>
            </p:sp>
            <p:sp>
              <p:nvSpPr>
                <p:cNvPr id="150" name="Text Box 142"/>
                <p:cNvSpPr txBox="1"/>
                <p:nvPr>
                  <p:custDataLst>
                    <p:tags r:id="rId48"/>
                  </p:custDataLst>
                </p:nvPr>
              </p:nvSpPr>
              <p:spPr>
                <a:xfrm>
                  <a:off x="2400" y="1987"/>
                  <a:ext cx="384" cy="461"/>
                </a:xfrm>
                <a:prstGeom prst="rect">
                  <a:avLst/>
                </a:prstGeom>
                <a:noFill/>
                <a:ln w="25400">
                  <a:noFill/>
                </a:ln>
              </p:spPr>
              <p:txBody>
                <a:bodyPr>
                  <a:spAutoFit/>
                </a:bodyPr>
                <a:lstStyle/>
                <a:p>
                  <a:pPr algn="ctr"/>
                  <a:r>
                    <a:rPr lang="en-US" altLang="zh-CN" b="1" i="1">
                      <a:solidFill>
                        <a:schemeClr val="accent2"/>
                      </a:solidFill>
                      <a:latin typeface="幼圆" panose="02010509060101010101" pitchFamily="49" charset="-122"/>
                      <a:ea typeface="幼圆" panose="02010509060101010101" pitchFamily="49" charset="-122"/>
                    </a:rPr>
                    <a:t>R</a:t>
                  </a:r>
                  <a:r>
                    <a:rPr lang="en-US" altLang="zh-CN" b="1" baseline="-25000">
                      <a:solidFill>
                        <a:schemeClr val="accent2"/>
                      </a:solidFill>
                      <a:latin typeface="幼圆" panose="02010509060101010101" pitchFamily="49" charset="-122"/>
                      <a:ea typeface="幼圆" panose="02010509060101010101" pitchFamily="49" charset="-122"/>
                    </a:rPr>
                    <a:t>b</a:t>
                  </a:r>
                  <a:endParaRPr lang="en-US" altLang="zh-CN" baseline="-25000">
                    <a:solidFill>
                      <a:schemeClr val="accent2"/>
                    </a:solidFill>
                    <a:latin typeface="幼圆" panose="02010509060101010101" pitchFamily="49" charset="-122"/>
                    <a:ea typeface="幼圆" panose="02010509060101010101" pitchFamily="49" charset="-122"/>
                  </a:endParaRPr>
                </a:p>
                <a:p>
                  <a:pPr algn="ctr"/>
                  <a:endParaRPr lang="en-US" altLang="zh-CN" sz="1800" b="1">
                    <a:solidFill>
                      <a:schemeClr val="accent2"/>
                    </a:solidFill>
                    <a:latin typeface="幼圆" panose="02010509060101010101" pitchFamily="49" charset="-122"/>
                    <a:ea typeface="幼圆" panose="02010509060101010101" pitchFamily="49" charset="-122"/>
                  </a:endParaRPr>
                </a:p>
              </p:txBody>
            </p:sp>
            <p:sp>
              <p:nvSpPr>
                <p:cNvPr id="151" name="Text Box 143"/>
                <p:cNvSpPr txBox="1"/>
                <p:nvPr>
                  <p:custDataLst>
                    <p:tags r:id="rId49"/>
                  </p:custDataLst>
                </p:nvPr>
              </p:nvSpPr>
              <p:spPr>
                <a:xfrm>
                  <a:off x="1728" y="2688"/>
                  <a:ext cx="414" cy="288"/>
                </a:xfrm>
                <a:prstGeom prst="rect">
                  <a:avLst/>
                </a:prstGeom>
                <a:noFill/>
                <a:ln w="25400">
                  <a:noFill/>
                </a:ln>
              </p:spPr>
              <p:txBody>
                <a:bodyPr wrap="none">
                  <a:spAutoFit/>
                </a:bodyPr>
                <a:lstStyle/>
                <a:p>
                  <a:pPr algn="ctr"/>
                  <a:r>
                    <a:rPr lang="en-US" altLang="zh-CN" b="1" i="1">
                      <a:solidFill>
                        <a:schemeClr val="accent2"/>
                      </a:solidFill>
                      <a:latin typeface="幼圆" panose="02010509060101010101" pitchFamily="49" charset="-122"/>
                      <a:ea typeface="幼圆" panose="02010509060101010101" pitchFamily="49" charset="-122"/>
                    </a:rPr>
                    <a:t>V</a:t>
                  </a:r>
                  <a:r>
                    <a:rPr lang="en-US" altLang="zh-CN" b="1" baseline="-25000">
                      <a:solidFill>
                        <a:schemeClr val="accent2"/>
                      </a:solidFill>
                      <a:latin typeface="幼圆" panose="02010509060101010101" pitchFamily="49" charset="-122"/>
                      <a:ea typeface="幼圆" panose="02010509060101010101" pitchFamily="49" charset="-122"/>
                    </a:rPr>
                    <a:t>BB</a:t>
                  </a:r>
                  <a:endParaRPr lang="en-US" altLang="zh-CN" b="1" baseline="-25000">
                    <a:solidFill>
                      <a:schemeClr val="accent2"/>
                    </a:solidFill>
                    <a:latin typeface="幼圆" panose="02010509060101010101" pitchFamily="49" charset="-122"/>
                    <a:ea typeface="幼圆" panose="02010509060101010101" pitchFamily="49" charset="-122"/>
                  </a:endParaRPr>
                </a:p>
              </p:txBody>
            </p:sp>
            <p:sp>
              <p:nvSpPr>
                <p:cNvPr id="152" name="Text Box 144"/>
                <p:cNvSpPr txBox="1"/>
                <p:nvPr>
                  <p:custDataLst>
                    <p:tags r:id="rId50"/>
                  </p:custDataLst>
                </p:nvPr>
              </p:nvSpPr>
              <p:spPr>
                <a:xfrm>
                  <a:off x="3836" y="1968"/>
                  <a:ext cx="436" cy="288"/>
                </a:xfrm>
                <a:prstGeom prst="rect">
                  <a:avLst/>
                </a:prstGeom>
                <a:noFill/>
                <a:ln w="38100">
                  <a:noFill/>
                </a:ln>
              </p:spPr>
              <p:txBody>
                <a:bodyPr anchor="ctr">
                  <a:spAutoFit/>
                </a:bodyPr>
                <a:lstStyle/>
                <a:p>
                  <a:pPr algn="ctr"/>
                  <a:r>
                    <a:rPr lang="en-US" altLang="zh-CN" b="1">
                      <a:latin typeface="幼圆" panose="02010509060101010101" pitchFamily="49" charset="-122"/>
                      <a:ea typeface="幼圆" panose="02010509060101010101" pitchFamily="49" charset="-122"/>
                    </a:rPr>
                    <a:t>c</a:t>
                  </a:r>
                  <a:endParaRPr lang="en-US" altLang="zh-CN" b="1">
                    <a:latin typeface="幼圆" panose="02010509060101010101" pitchFamily="49" charset="-122"/>
                    <a:ea typeface="幼圆" panose="02010509060101010101" pitchFamily="49" charset="-122"/>
                  </a:endParaRPr>
                </a:p>
              </p:txBody>
            </p:sp>
            <p:sp>
              <p:nvSpPr>
                <p:cNvPr id="153" name="Text Box 145"/>
                <p:cNvSpPr txBox="1"/>
                <p:nvPr>
                  <p:custDataLst>
                    <p:tags r:id="rId51"/>
                  </p:custDataLst>
                </p:nvPr>
              </p:nvSpPr>
              <p:spPr>
                <a:xfrm>
                  <a:off x="3957" y="2400"/>
                  <a:ext cx="201" cy="288"/>
                </a:xfrm>
                <a:prstGeom prst="rect">
                  <a:avLst/>
                </a:prstGeom>
                <a:noFill/>
                <a:ln w="38100">
                  <a:noFill/>
                </a:ln>
              </p:spPr>
              <p:txBody>
                <a:bodyPr wrap="none" anchor="ctr">
                  <a:spAutoFit/>
                </a:bodyPr>
                <a:lstStyle/>
                <a:p>
                  <a:pPr algn="ctr"/>
                  <a:r>
                    <a:rPr lang="en-US" altLang="zh-CN" b="1">
                      <a:latin typeface="幼圆" panose="02010509060101010101" pitchFamily="49" charset="-122"/>
                      <a:ea typeface="幼圆" panose="02010509060101010101" pitchFamily="49" charset="-122"/>
                    </a:rPr>
                    <a:t>e</a:t>
                  </a:r>
                  <a:endParaRPr lang="en-US" altLang="zh-CN" b="1">
                    <a:latin typeface="幼圆" panose="02010509060101010101" pitchFamily="49" charset="-122"/>
                    <a:ea typeface="幼圆" panose="02010509060101010101" pitchFamily="49" charset="-122"/>
                  </a:endParaRPr>
                </a:p>
              </p:txBody>
            </p:sp>
            <p:sp>
              <p:nvSpPr>
                <p:cNvPr id="154" name="Text Box 146"/>
                <p:cNvSpPr txBox="1"/>
                <p:nvPr>
                  <p:custDataLst>
                    <p:tags r:id="rId52"/>
                  </p:custDataLst>
                </p:nvPr>
              </p:nvSpPr>
              <p:spPr>
                <a:xfrm>
                  <a:off x="3514" y="2112"/>
                  <a:ext cx="223" cy="288"/>
                </a:xfrm>
                <a:prstGeom prst="rect">
                  <a:avLst/>
                </a:prstGeom>
                <a:noFill/>
                <a:ln w="38100">
                  <a:noFill/>
                </a:ln>
              </p:spPr>
              <p:txBody>
                <a:bodyPr wrap="none" anchor="ctr">
                  <a:spAutoFit/>
                </a:bodyPr>
                <a:lstStyle/>
                <a:p>
                  <a:pPr algn="ctr"/>
                  <a:r>
                    <a:rPr lang="en-US" altLang="zh-CN" b="1">
                      <a:latin typeface="幼圆" panose="02010509060101010101" pitchFamily="49" charset="-122"/>
                      <a:ea typeface="幼圆" panose="02010509060101010101" pitchFamily="49" charset="-122"/>
                    </a:rPr>
                    <a:t>b</a:t>
                  </a:r>
                  <a:endParaRPr lang="en-US" altLang="zh-CN" b="1">
                    <a:latin typeface="幼圆" panose="02010509060101010101" pitchFamily="49" charset="-122"/>
                    <a:ea typeface="幼圆" panose="02010509060101010101" pitchFamily="49" charset="-122"/>
                  </a:endParaRPr>
                </a:p>
              </p:txBody>
            </p:sp>
            <p:sp>
              <p:nvSpPr>
                <p:cNvPr id="155" name="Line 147"/>
                <p:cNvSpPr/>
                <p:nvPr>
                  <p:custDataLst>
                    <p:tags r:id="rId53"/>
                  </p:custDataLst>
                </p:nvPr>
              </p:nvSpPr>
              <p:spPr>
                <a:xfrm>
                  <a:off x="2256" y="3312"/>
                  <a:ext cx="2880" cy="0"/>
                </a:xfrm>
                <a:prstGeom prst="line">
                  <a:avLst/>
                </a:prstGeom>
                <a:ln w="38100" cap="flat" cmpd="sng">
                  <a:solidFill>
                    <a:schemeClr val="tx1"/>
                  </a:solidFill>
                  <a:prstDash val="solid"/>
                  <a:headEnd type="none" w="med" len="med"/>
                  <a:tailEnd type="none" w="med" len="med"/>
                </a:ln>
              </p:spPr>
              <p:txBody>
                <a:bodyPr/>
                <a:lstStyle/>
                <a:p/>
              </p:txBody>
            </p:sp>
            <p:sp>
              <p:nvSpPr>
                <p:cNvPr id="156" name="Line 148"/>
                <p:cNvSpPr/>
                <p:nvPr>
                  <p:custDataLst>
                    <p:tags r:id="rId54"/>
                  </p:custDataLst>
                </p:nvPr>
              </p:nvSpPr>
              <p:spPr>
                <a:xfrm>
                  <a:off x="2256" y="2352"/>
                  <a:ext cx="1488" cy="0"/>
                </a:xfrm>
                <a:prstGeom prst="line">
                  <a:avLst/>
                </a:prstGeom>
                <a:ln w="38100" cap="flat" cmpd="sng">
                  <a:solidFill>
                    <a:schemeClr val="tx1"/>
                  </a:solidFill>
                  <a:prstDash val="solid"/>
                  <a:headEnd type="none" w="med" len="med"/>
                  <a:tailEnd type="none" w="med" len="med"/>
                </a:ln>
              </p:spPr>
              <p:txBody>
                <a:bodyPr/>
                <a:lstStyle/>
                <a:p/>
              </p:txBody>
            </p:sp>
            <p:sp>
              <p:nvSpPr>
                <p:cNvPr id="157" name="Rectangle 149"/>
                <p:cNvSpPr/>
                <p:nvPr>
                  <p:custDataLst>
                    <p:tags r:id="rId55"/>
                  </p:custDataLst>
                </p:nvPr>
              </p:nvSpPr>
              <p:spPr>
                <a:xfrm rot="10800000">
                  <a:off x="2448" y="2304"/>
                  <a:ext cx="288" cy="96"/>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58" name="Line 150"/>
                <p:cNvSpPr/>
                <p:nvPr>
                  <p:custDataLst>
                    <p:tags r:id="rId56"/>
                  </p:custDataLst>
                </p:nvPr>
              </p:nvSpPr>
              <p:spPr>
                <a:xfrm flipH="1">
                  <a:off x="2256" y="2352"/>
                  <a:ext cx="0" cy="960"/>
                </a:xfrm>
                <a:prstGeom prst="line">
                  <a:avLst/>
                </a:prstGeom>
                <a:ln w="38100" cap="flat" cmpd="sng">
                  <a:solidFill>
                    <a:schemeClr val="tx1"/>
                  </a:solidFill>
                  <a:prstDash val="solid"/>
                  <a:headEnd type="none" w="med" len="med"/>
                  <a:tailEnd type="none" w="med" len="med"/>
                </a:ln>
              </p:spPr>
              <p:txBody>
                <a:bodyPr/>
                <a:lstStyle/>
                <a:p/>
              </p:txBody>
            </p:sp>
            <p:grpSp>
              <p:nvGrpSpPr>
                <p:cNvPr id="159" name="Group 151"/>
                <p:cNvGrpSpPr/>
                <p:nvPr>
                  <p:custDataLst>
                    <p:tags r:id="rId57"/>
                  </p:custDataLst>
                </p:nvPr>
              </p:nvGrpSpPr>
              <p:grpSpPr>
                <a:xfrm rot="5400000">
                  <a:off x="2217" y="2697"/>
                  <a:ext cx="78" cy="288"/>
                  <a:chOff x="4320" y="1872"/>
                  <a:chExt cx="78" cy="288"/>
                </a:xfrm>
              </p:grpSpPr>
              <p:sp>
                <p:nvSpPr>
                  <p:cNvPr id="160" name="Line 152"/>
                  <p:cNvSpPr/>
                  <p:nvPr>
                    <p:custDataLst>
                      <p:tags r:id="rId58"/>
                    </p:custDataLst>
                  </p:nvPr>
                </p:nvSpPr>
                <p:spPr>
                  <a:xfrm flipH="1">
                    <a:off x="4320" y="1872"/>
                    <a:ext cx="0" cy="288"/>
                  </a:xfrm>
                  <a:prstGeom prst="line">
                    <a:avLst/>
                  </a:prstGeom>
                  <a:ln w="25400" cap="flat" cmpd="sng">
                    <a:solidFill>
                      <a:schemeClr val="tx1"/>
                    </a:solidFill>
                    <a:prstDash val="solid"/>
                    <a:headEnd type="none" w="med" len="med"/>
                    <a:tailEnd type="none" w="sm" len="lg"/>
                  </a:ln>
                </p:spPr>
                <p:txBody>
                  <a:bodyPr/>
                  <a:lstStyle/>
                  <a:p/>
                </p:txBody>
              </p:sp>
              <p:sp>
                <p:nvSpPr>
                  <p:cNvPr id="161" name="Line 153"/>
                  <p:cNvSpPr/>
                  <p:nvPr>
                    <p:custDataLst>
                      <p:tags r:id="rId59"/>
                    </p:custDataLst>
                  </p:nvPr>
                </p:nvSpPr>
                <p:spPr>
                  <a:xfrm flipH="1">
                    <a:off x="4398" y="1968"/>
                    <a:ext cx="0" cy="118"/>
                  </a:xfrm>
                  <a:prstGeom prst="line">
                    <a:avLst/>
                  </a:prstGeom>
                  <a:ln w="38100" cap="flat" cmpd="sng">
                    <a:solidFill>
                      <a:schemeClr val="tx1"/>
                    </a:solidFill>
                    <a:prstDash val="solid"/>
                    <a:headEnd type="none" w="med" len="med"/>
                    <a:tailEnd type="none" w="sm" len="lg"/>
                  </a:ln>
                </p:spPr>
                <p:txBody>
                  <a:bodyPr/>
                  <a:lstStyle/>
                  <a:p/>
                </p:txBody>
              </p:sp>
            </p:grpSp>
            <p:sp>
              <p:nvSpPr>
                <p:cNvPr id="162" name="Line 154"/>
                <p:cNvSpPr/>
                <p:nvPr>
                  <p:custDataLst>
                    <p:tags r:id="rId60"/>
                  </p:custDataLst>
                </p:nvPr>
              </p:nvSpPr>
              <p:spPr>
                <a:xfrm flipH="1">
                  <a:off x="3936" y="1392"/>
                  <a:ext cx="0" cy="816"/>
                </a:xfrm>
                <a:prstGeom prst="line">
                  <a:avLst/>
                </a:prstGeom>
                <a:ln w="38100" cap="flat" cmpd="sng">
                  <a:solidFill>
                    <a:schemeClr val="tx1"/>
                  </a:solidFill>
                  <a:prstDash val="solid"/>
                  <a:headEnd type="none" w="med" len="med"/>
                  <a:tailEnd type="none" w="med" len="med"/>
                </a:ln>
              </p:spPr>
              <p:txBody>
                <a:bodyPr/>
                <a:lstStyle/>
                <a:p/>
              </p:txBody>
            </p:sp>
            <p:sp>
              <p:nvSpPr>
                <p:cNvPr id="163" name="Line 155"/>
                <p:cNvSpPr/>
                <p:nvPr>
                  <p:custDataLst>
                    <p:tags r:id="rId61"/>
                  </p:custDataLst>
                </p:nvPr>
              </p:nvSpPr>
              <p:spPr>
                <a:xfrm>
                  <a:off x="3936" y="1392"/>
                  <a:ext cx="1200" cy="0"/>
                </a:xfrm>
                <a:prstGeom prst="line">
                  <a:avLst/>
                </a:prstGeom>
                <a:ln w="38100" cap="flat" cmpd="sng">
                  <a:solidFill>
                    <a:schemeClr val="tx1"/>
                  </a:solidFill>
                  <a:prstDash val="solid"/>
                  <a:headEnd type="none" w="med" len="med"/>
                  <a:tailEnd type="none" w="med" len="med"/>
                </a:ln>
              </p:spPr>
              <p:txBody>
                <a:bodyPr/>
                <a:lstStyle/>
                <a:p/>
              </p:txBody>
            </p:sp>
            <p:sp>
              <p:nvSpPr>
                <p:cNvPr id="164" name="Line 156"/>
                <p:cNvSpPr/>
                <p:nvPr>
                  <p:custDataLst>
                    <p:tags r:id="rId62"/>
                  </p:custDataLst>
                </p:nvPr>
              </p:nvSpPr>
              <p:spPr>
                <a:xfrm flipH="1">
                  <a:off x="5136" y="1392"/>
                  <a:ext cx="0" cy="768"/>
                </a:xfrm>
                <a:prstGeom prst="line">
                  <a:avLst/>
                </a:prstGeom>
                <a:ln w="38100" cap="flat" cmpd="sng">
                  <a:solidFill>
                    <a:schemeClr val="tx1"/>
                  </a:solidFill>
                  <a:prstDash val="solid"/>
                  <a:headEnd type="none" w="med" len="med"/>
                  <a:tailEnd type="none" w="med" len="med"/>
                </a:ln>
              </p:spPr>
              <p:txBody>
                <a:bodyPr/>
                <a:lstStyle/>
                <a:p/>
              </p:txBody>
            </p:sp>
            <p:sp>
              <p:nvSpPr>
                <p:cNvPr id="165" name="Rectangle 157"/>
                <p:cNvSpPr/>
                <p:nvPr>
                  <p:custDataLst>
                    <p:tags r:id="rId63"/>
                  </p:custDataLst>
                </p:nvPr>
              </p:nvSpPr>
              <p:spPr>
                <a:xfrm rot="10800000">
                  <a:off x="4416" y="1344"/>
                  <a:ext cx="288" cy="96"/>
                </a:xfrm>
                <a:prstGeom prst="rect">
                  <a:avLst/>
                </a:prstGeom>
                <a:solidFill>
                  <a:schemeClr val="bg1"/>
                </a:solidFill>
                <a:ln w="38100" cap="flat" cmpd="sng">
                  <a:solidFill>
                    <a:srgbClr val="000000"/>
                  </a:solidFill>
                  <a:prstDash val="solid"/>
                  <a:miter/>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66" name="Text Box 158"/>
                <p:cNvSpPr txBox="1"/>
                <p:nvPr>
                  <p:custDataLst>
                    <p:tags r:id="rId64"/>
                  </p:custDataLst>
                </p:nvPr>
              </p:nvSpPr>
              <p:spPr>
                <a:xfrm>
                  <a:off x="4368" y="1056"/>
                  <a:ext cx="384" cy="461"/>
                </a:xfrm>
                <a:prstGeom prst="rect">
                  <a:avLst/>
                </a:prstGeom>
                <a:noFill/>
                <a:ln w="25400">
                  <a:noFill/>
                </a:ln>
              </p:spPr>
              <p:txBody>
                <a:bodyPr>
                  <a:spAutoFit/>
                </a:bodyPr>
                <a:lstStyle/>
                <a:p>
                  <a:pPr algn="ctr"/>
                  <a:r>
                    <a:rPr lang="en-US" altLang="zh-CN" b="1" i="1">
                      <a:solidFill>
                        <a:schemeClr val="accent2"/>
                      </a:solidFill>
                      <a:latin typeface="幼圆" panose="02010509060101010101" pitchFamily="49" charset="-122"/>
                      <a:ea typeface="幼圆" panose="02010509060101010101" pitchFamily="49" charset="-122"/>
                    </a:rPr>
                    <a:t>R</a:t>
                  </a:r>
                  <a:r>
                    <a:rPr lang="en-US" altLang="zh-CN" b="1" baseline="-25000">
                      <a:solidFill>
                        <a:schemeClr val="accent2"/>
                      </a:solidFill>
                      <a:latin typeface="幼圆" panose="02010509060101010101" pitchFamily="49" charset="-122"/>
                      <a:ea typeface="幼圆" panose="02010509060101010101" pitchFamily="49" charset="-122"/>
                    </a:rPr>
                    <a:t>C</a:t>
                  </a:r>
                  <a:endParaRPr lang="en-US" altLang="zh-CN" baseline="-25000">
                    <a:solidFill>
                      <a:schemeClr val="accent2"/>
                    </a:solidFill>
                    <a:latin typeface="幼圆" panose="02010509060101010101" pitchFamily="49" charset="-122"/>
                    <a:ea typeface="幼圆" panose="02010509060101010101" pitchFamily="49" charset="-122"/>
                  </a:endParaRPr>
                </a:p>
                <a:p>
                  <a:pPr algn="ctr"/>
                  <a:endParaRPr lang="en-US" altLang="zh-CN" sz="1800" b="1">
                    <a:solidFill>
                      <a:schemeClr val="accent2"/>
                    </a:solidFill>
                    <a:latin typeface="幼圆" panose="02010509060101010101" pitchFamily="49" charset="-122"/>
                    <a:ea typeface="幼圆" panose="02010509060101010101" pitchFamily="49" charset="-122"/>
                  </a:endParaRPr>
                </a:p>
              </p:txBody>
            </p:sp>
            <p:sp>
              <p:nvSpPr>
                <p:cNvPr id="167" name="Oval 159"/>
                <p:cNvSpPr/>
                <p:nvPr>
                  <p:custDataLst>
                    <p:tags r:id="rId65"/>
                  </p:custDataLst>
                </p:nvPr>
              </p:nvSpPr>
              <p:spPr>
                <a:xfrm>
                  <a:off x="3888"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grpSp>
        </p:grpSp>
        <p:grpSp>
          <p:nvGrpSpPr>
            <p:cNvPr id="168" name="Group 160"/>
            <p:cNvGrpSpPr/>
            <p:nvPr>
              <p:custDataLst>
                <p:tags r:id="rId66"/>
              </p:custDataLst>
            </p:nvPr>
          </p:nvGrpSpPr>
          <p:grpSpPr>
            <a:xfrm>
              <a:off x="3412" y="2592"/>
              <a:ext cx="480" cy="1056"/>
              <a:chOff x="3264" y="2304"/>
              <a:chExt cx="480" cy="1056"/>
            </a:xfrm>
          </p:grpSpPr>
          <p:sp>
            <p:nvSpPr>
              <p:cNvPr id="169" name="Line 161"/>
              <p:cNvSpPr/>
              <p:nvPr>
                <p:custDataLst>
                  <p:tags r:id="rId67"/>
                </p:custDataLst>
              </p:nvPr>
            </p:nvSpPr>
            <p:spPr>
              <a:xfrm flipH="1">
                <a:off x="3456" y="2352"/>
                <a:ext cx="0" cy="960"/>
              </a:xfrm>
              <a:prstGeom prst="line">
                <a:avLst/>
              </a:prstGeom>
              <a:ln w="38100" cap="flat" cmpd="sng">
                <a:solidFill>
                  <a:schemeClr val="tx1"/>
                </a:solidFill>
                <a:prstDash val="solid"/>
                <a:headEnd type="none" w="med" len="med"/>
                <a:tailEnd type="none" w="sm" len="lg"/>
              </a:ln>
            </p:spPr>
            <p:txBody>
              <a:bodyPr/>
              <a:lstStyle/>
              <a:p/>
            </p:txBody>
          </p:sp>
          <p:grpSp>
            <p:nvGrpSpPr>
              <p:cNvPr id="170" name="Group 162"/>
              <p:cNvGrpSpPr/>
              <p:nvPr>
                <p:custDataLst>
                  <p:tags r:id="rId68"/>
                </p:custDataLst>
              </p:nvPr>
            </p:nvGrpSpPr>
            <p:grpSpPr>
              <a:xfrm>
                <a:off x="3264" y="2736"/>
                <a:ext cx="432" cy="288"/>
                <a:chOff x="2304" y="1662"/>
                <a:chExt cx="432" cy="288"/>
              </a:xfrm>
            </p:grpSpPr>
            <p:sp>
              <p:nvSpPr>
                <p:cNvPr id="171" name="Oval 163"/>
                <p:cNvSpPr/>
                <p:nvPr>
                  <p:custDataLst>
                    <p:tags r:id="rId69"/>
                  </p:custDataLst>
                </p:nvPr>
              </p:nvSpPr>
              <p:spPr>
                <a:xfrm>
                  <a:off x="2367" y="1662"/>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72" name="Text Box 164"/>
                <p:cNvSpPr txBox="1"/>
                <p:nvPr>
                  <p:custDataLst>
                    <p:tags r:id="rId70"/>
                  </p:custDataLst>
                </p:nvPr>
              </p:nvSpPr>
              <p:spPr>
                <a:xfrm>
                  <a:off x="2304" y="1692"/>
                  <a:ext cx="432" cy="250"/>
                </a:xfrm>
                <a:prstGeom prst="rect">
                  <a:avLst/>
                </a:prstGeom>
                <a:noFill/>
                <a:ln w="25400">
                  <a:noFill/>
                </a:ln>
              </p:spPr>
              <p:txBody>
                <a:bodyPr>
                  <a:spAutoFit/>
                </a:bodyPr>
                <a:lstStyle/>
                <a:p>
                  <a:pPr algn="ctr">
                    <a:spcBef>
                      <a:spcPct val="50000"/>
                    </a:spcBef>
                  </a:pPr>
                  <a:r>
                    <a:rPr lang="en-US" altLang="zh-CN" sz="2000" b="1">
                      <a:solidFill>
                        <a:srgbClr val="FF3300"/>
                      </a:solidFill>
                      <a:latin typeface="幼圆" panose="02010509060101010101" pitchFamily="49" charset="-122"/>
                      <a:ea typeface="幼圆" panose="02010509060101010101" pitchFamily="49" charset="-122"/>
                      <a:sym typeface="Symbol" panose="05050102010706020507" pitchFamily="18" charset="2"/>
                    </a:rPr>
                    <a:t>V</a:t>
                  </a:r>
                  <a:endParaRPr lang="en-US" altLang="zh-CN" sz="2000" b="1">
                    <a:solidFill>
                      <a:srgbClr val="FF3300"/>
                    </a:solidFill>
                    <a:latin typeface="幼圆" panose="02010509060101010101" pitchFamily="49" charset="-122"/>
                    <a:ea typeface="幼圆" panose="02010509060101010101" pitchFamily="49" charset="-122"/>
                    <a:sym typeface="Symbol" panose="05050102010706020507" pitchFamily="18" charset="2"/>
                  </a:endParaRPr>
                </a:p>
              </p:txBody>
            </p:sp>
          </p:grpSp>
          <p:grpSp>
            <p:nvGrpSpPr>
              <p:cNvPr id="173" name="Group 165"/>
              <p:cNvGrpSpPr/>
              <p:nvPr>
                <p:custDataLst>
                  <p:tags r:id="rId71"/>
                </p:custDataLst>
              </p:nvPr>
            </p:nvGrpSpPr>
            <p:grpSpPr>
              <a:xfrm>
                <a:off x="3456" y="2448"/>
                <a:ext cx="288" cy="720"/>
                <a:chOff x="3456" y="2448"/>
                <a:chExt cx="288" cy="720"/>
              </a:xfrm>
            </p:grpSpPr>
            <p:sp>
              <p:nvSpPr>
                <p:cNvPr id="174" name="Text Box 166"/>
                <p:cNvSpPr txBox="1"/>
                <p:nvPr>
                  <p:custDataLst>
                    <p:tags r:id="rId72"/>
                  </p:custDataLst>
                </p:nvPr>
              </p:nvSpPr>
              <p:spPr>
                <a:xfrm>
                  <a:off x="3456" y="2803"/>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rPr>
                    <a:t></a:t>
                  </a:r>
                  <a:endPar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endParaRPr>
                </a:p>
              </p:txBody>
            </p:sp>
            <p:sp>
              <p:nvSpPr>
                <p:cNvPr id="175" name="Text Box 167"/>
                <p:cNvSpPr txBox="1"/>
                <p:nvPr>
                  <p:custDataLst>
                    <p:tags r:id="rId73"/>
                  </p:custDataLst>
                </p:nvPr>
              </p:nvSpPr>
              <p:spPr>
                <a:xfrm>
                  <a:off x="3456" y="2448"/>
                  <a:ext cx="240" cy="327"/>
                </a:xfrm>
                <a:prstGeom prst="rect">
                  <a:avLst/>
                </a:prstGeom>
                <a:noFill/>
                <a:ln w="9525">
                  <a:noFill/>
                </a:ln>
              </p:spPr>
              <p:txBody>
                <a:bodyPr>
                  <a:spAutoFit/>
                </a:bodyPr>
                <a:lstStyle/>
                <a:p>
                  <a:pPr>
                    <a:spcBef>
                      <a:spcPct val="50000"/>
                    </a:spcBef>
                  </a:pPr>
                  <a:r>
                    <a:rPr lang="en-US" altLang="zh-CN" sz="2800" b="1">
                      <a:solidFill>
                        <a:srgbClr val="FF3300"/>
                      </a:solidFill>
                      <a:latin typeface="幼圆" panose="02010509060101010101" pitchFamily="49" charset="-122"/>
                      <a:ea typeface="幼圆" panose="02010509060101010101" pitchFamily="49" charset="-122"/>
                    </a:rPr>
                    <a:t>+</a:t>
                  </a:r>
                  <a:endParaRPr lang="en-US" altLang="zh-CN" sz="2800" b="1">
                    <a:solidFill>
                      <a:srgbClr val="FF3300"/>
                    </a:solidFill>
                    <a:latin typeface="幼圆" panose="02010509060101010101" pitchFamily="49" charset="-122"/>
                    <a:ea typeface="幼圆" panose="02010509060101010101" pitchFamily="49" charset="-122"/>
                  </a:endParaRPr>
                </a:p>
              </p:txBody>
            </p:sp>
          </p:grpSp>
          <p:sp>
            <p:nvSpPr>
              <p:cNvPr id="176" name="Oval 168"/>
              <p:cNvSpPr/>
              <p:nvPr>
                <p:custDataLst>
                  <p:tags r:id="rId74"/>
                </p:custDataLst>
              </p:nvPr>
            </p:nvSpPr>
            <p:spPr>
              <a:xfrm>
                <a:off x="3408"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77" name="Oval 169"/>
              <p:cNvSpPr/>
              <p:nvPr>
                <p:custDataLst>
                  <p:tags r:id="rId75"/>
                </p:custDataLst>
              </p:nvPr>
            </p:nvSpPr>
            <p:spPr>
              <a:xfrm>
                <a:off x="3408" y="230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grpSp>
        <p:grpSp>
          <p:nvGrpSpPr>
            <p:cNvPr id="178" name="Group 170"/>
            <p:cNvGrpSpPr/>
            <p:nvPr>
              <p:custDataLst>
                <p:tags r:id="rId76"/>
              </p:custDataLst>
            </p:nvPr>
          </p:nvGrpSpPr>
          <p:grpSpPr>
            <a:xfrm>
              <a:off x="3988" y="2304"/>
              <a:ext cx="768" cy="1344"/>
              <a:chOff x="3888" y="2016"/>
              <a:chExt cx="768" cy="1344"/>
            </a:xfrm>
          </p:grpSpPr>
          <p:sp>
            <p:nvSpPr>
              <p:cNvPr id="179" name="Line 171"/>
              <p:cNvSpPr/>
              <p:nvPr>
                <p:custDataLst>
                  <p:tags r:id="rId77"/>
                </p:custDataLst>
              </p:nvPr>
            </p:nvSpPr>
            <p:spPr>
              <a:xfrm flipH="1">
                <a:off x="4368" y="2064"/>
                <a:ext cx="0" cy="1248"/>
              </a:xfrm>
              <a:prstGeom prst="line">
                <a:avLst/>
              </a:prstGeom>
              <a:ln w="38100" cap="flat" cmpd="sng">
                <a:solidFill>
                  <a:schemeClr val="tx1"/>
                </a:solidFill>
                <a:prstDash val="solid"/>
                <a:headEnd type="none" w="med" len="med"/>
                <a:tailEnd type="none" w="sm" len="lg"/>
              </a:ln>
            </p:spPr>
            <p:txBody>
              <a:bodyPr/>
              <a:lstStyle/>
              <a:p/>
            </p:txBody>
          </p:sp>
          <p:grpSp>
            <p:nvGrpSpPr>
              <p:cNvPr id="180" name="Group 172"/>
              <p:cNvGrpSpPr/>
              <p:nvPr>
                <p:custDataLst>
                  <p:tags r:id="rId78"/>
                </p:custDataLst>
              </p:nvPr>
            </p:nvGrpSpPr>
            <p:grpSpPr>
              <a:xfrm>
                <a:off x="4176" y="2400"/>
                <a:ext cx="432" cy="288"/>
                <a:chOff x="2304" y="1662"/>
                <a:chExt cx="432" cy="288"/>
              </a:xfrm>
            </p:grpSpPr>
            <p:sp>
              <p:nvSpPr>
                <p:cNvPr id="181" name="Oval 173"/>
                <p:cNvSpPr/>
                <p:nvPr>
                  <p:custDataLst>
                    <p:tags r:id="rId79"/>
                  </p:custDataLst>
                </p:nvPr>
              </p:nvSpPr>
              <p:spPr>
                <a:xfrm>
                  <a:off x="2367" y="1662"/>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82" name="Text Box 174"/>
                <p:cNvSpPr txBox="1"/>
                <p:nvPr>
                  <p:custDataLst>
                    <p:tags r:id="rId80"/>
                  </p:custDataLst>
                </p:nvPr>
              </p:nvSpPr>
              <p:spPr>
                <a:xfrm>
                  <a:off x="2304" y="1692"/>
                  <a:ext cx="432" cy="250"/>
                </a:xfrm>
                <a:prstGeom prst="rect">
                  <a:avLst/>
                </a:prstGeom>
                <a:noFill/>
                <a:ln w="25400">
                  <a:noFill/>
                </a:ln>
              </p:spPr>
              <p:txBody>
                <a:bodyPr>
                  <a:spAutoFit/>
                </a:bodyPr>
                <a:lstStyle/>
                <a:p>
                  <a:pPr algn="ctr">
                    <a:spcBef>
                      <a:spcPct val="50000"/>
                    </a:spcBef>
                  </a:pPr>
                  <a:r>
                    <a:rPr lang="en-US" altLang="zh-CN" sz="2000" b="1">
                      <a:solidFill>
                        <a:srgbClr val="FF3300"/>
                      </a:solidFill>
                      <a:latin typeface="幼圆" panose="02010509060101010101" pitchFamily="49" charset="-122"/>
                      <a:ea typeface="幼圆" panose="02010509060101010101" pitchFamily="49" charset="-122"/>
                      <a:sym typeface="Symbol" panose="05050102010706020507" pitchFamily="18" charset="2"/>
                    </a:rPr>
                    <a:t>V</a:t>
                  </a:r>
                  <a:endParaRPr lang="en-US" altLang="zh-CN" sz="2000" b="1">
                    <a:solidFill>
                      <a:srgbClr val="FF3300"/>
                    </a:solidFill>
                    <a:latin typeface="幼圆" panose="02010509060101010101" pitchFamily="49" charset="-122"/>
                    <a:ea typeface="幼圆" panose="02010509060101010101" pitchFamily="49" charset="-122"/>
                    <a:sym typeface="Symbol" panose="05050102010706020507" pitchFamily="18" charset="2"/>
                  </a:endParaRPr>
                </a:p>
              </p:txBody>
            </p:sp>
          </p:grpSp>
          <p:sp>
            <p:nvSpPr>
              <p:cNvPr id="183" name="Line 175"/>
              <p:cNvSpPr/>
              <p:nvPr>
                <p:custDataLst>
                  <p:tags r:id="rId81"/>
                </p:custDataLst>
              </p:nvPr>
            </p:nvSpPr>
            <p:spPr>
              <a:xfrm>
                <a:off x="3936" y="2064"/>
                <a:ext cx="432" cy="0"/>
              </a:xfrm>
              <a:prstGeom prst="line">
                <a:avLst/>
              </a:prstGeom>
              <a:ln w="38100" cap="flat" cmpd="sng">
                <a:solidFill>
                  <a:schemeClr val="tx1"/>
                </a:solidFill>
                <a:prstDash val="solid"/>
                <a:headEnd type="none" w="med" len="med"/>
                <a:tailEnd type="none" w="med" len="med"/>
              </a:ln>
            </p:spPr>
            <p:txBody>
              <a:bodyPr/>
              <a:lstStyle/>
              <a:p/>
            </p:txBody>
          </p:sp>
          <p:grpSp>
            <p:nvGrpSpPr>
              <p:cNvPr id="184" name="Group 176"/>
              <p:cNvGrpSpPr/>
              <p:nvPr>
                <p:custDataLst>
                  <p:tags r:id="rId82"/>
                </p:custDataLst>
              </p:nvPr>
            </p:nvGrpSpPr>
            <p:grpSpPr>
              <a:xfrm>
                <a:off x="4368" y="2112"/>
                <a:ext cx="288" cy="701"/>
                <a:chOff x="4368" y="2112"/>
                <a:chExt cx="288" cy="701"/>
              </a:xfrm>
            </p:grpSpPr>
            <p:sp>
              <p:nvSpPr>
                <p:cNvPr id="185" name="Text Box 177"/>
                <p:cNvSpPr txBox="1"/>
                <p:nvPr>
                  <p:custDataLst>
                    <p:tags r:id="rId83"/>
                  </p:custDataLst>
                </p:nvPr>
              </p:nvSpPr>
              <p:spPr>
                <a:xfrm>
                  <a:off x="4368" y="2448"/>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rPr>
                    <a:t></a:t>
                  </a:r>
                  <a:endPar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endParaRPr>
                </a:p>
              </p:txBody>
            </p:sp>
            <p:sp>
              <p:nvSpPr>
                <p:cNvPr id="186" name="Text Box 178"/>
                <p:cNvSpPr txBox="1"/>
                <p:nvPr>
                  <p:custDataLst>
                    <p:tags r:id="rId84"/>
                  </p:custDataLst>
                </p:nvPr>
              </p:nvSpPr>
              <p:spPr>
                <a:xfrm>
                  <a:off x="4368" y="2112"/>
                  <a:ext cx="240" cy="327"/>
                </a:xfrm>
                <a:prstGeom prst="rect">
                  <a:avLst/>
                </a:prstGeom>
                <a:noFill/>
                <a:ln w="9525">
                  <a:noFill/>
                </a:ln>
              </p:spPr>
              <p:txBody>
                <a:bodyPr>
                  <a:spAutoFit/>
                </a:bodyPr>
                <a:lstStyle/>
                <a:p>
                  <a:pPr>
                    <a:spcBef>
                      <a:spcPct val="50000"/>
                    </a:spcBef>
                  </a:pPr>
                  <a:r>
                    <a:rPr lang="en-US" altLang="zh-CN" sz="2800" b="1">
                      <a:solidFill>
                        <a:srgbClr val="FF3300"/>
                      </a:solidFill>
                      <a:latin typeface="幼圆" panose="02010509060101010101" pitchFamily="49" charset="-122"/>
                      <a:ea typeface="幼圆" panose="02010509060101010101" pitchFamily="49" charset="-122"/>
                    </a:rPr>
                    <a:t>+</a:t>
                  </a:r>
                  <a:endParaRPr lang="en-US" altLang="zh-CN" sz="2800" b="1">
                    <a:solidFill>
                      <a:srgbClr val="FF3300"/>
                    </a:solidFill>
                    <a:latin typeface="幼圆" panose="02010509060101010101" pitchFamily="49" charset="-122"/>
                    <a:ea typeface="幼圆" panose="02010509060101010101" pitchFamily="49" charset="-122"/>
                  </a:endParaRPr>
                </a:p>
              </p:txBody>
            </p:sp>
          </p:grpSp>
          <p:sp>
            <p:nvSpPr>
              <p:cNvPr id="187" name="Oval 179"/>
              <p:cNvSpPr/>
              <p:nvPr>
                <p:custDataLst>
                  <p:tags r:id="rId85"/>
                </p:custDataLst>
              </p:nvPr>
            </p:nvSpPr>
            <p:spPr>
              <a:xfrm>
                <a:off x="3888" y="2016"/>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88" name="Oval 180"/>
              <p:cNvSpPr/>
              <p:nvPr>
                <p:custDataLst>
                  <p:tags r:id="rId86"/>
                </p:custDataLst>
              </p:nvPr>
            </p:nvSpPr>
            <p:spPr>
              <a:xfrm>
                <a:off x="4320" y="3264"/>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grpSp>
        <p:grpSp>
          <p:nvGrpSpPr>
            <p:cNvPr id="189" name="Group 181"/>
            <p:cNvGrpSpPr/>
            <p:nvPr>
              <p:custDataLst>
                <p:tags r:id="rId87"/>
              </p:custDataLst>
            </p:nvPr>
          </p:nvGrpSpPr>
          <p:grpSpPr>
            <a:xfrm>
              <a:off x="2884" y="2419"/>
              <a:ext cx="768" cy="422"/>
              <a:chOff x="2736" y="2131"/>
              <a:chExt cx="768" cy="422"/>
            </a:xfrm>
          </p:grpSpPr>
          <p:grpSp>
            <p:nvGrpSpPr>
              <p:cNvPr id="190" name="Group 182"/>
              <p:cNvGrpSpPr/>
              <p:nvPr>
                <p:custDataLst>
                  <p:tags r:id="rId88"/>
                </p:custDataLst>
              </p:nvPr>
            </p:nvGrpSpPr>
            <p:grpSpPr>
              <a:xfrm>
                <a:off x="2880" y="2208"/>
                <a:ext cx="432" cy="288"/>
                <a:chOff x="4608" y="1776"/>
                <a:chExt cx="432" cy="288"/>
              </a:xfrm>
            </p:grpSpPr>
            <p:sp>
              <p:nvSpPr>
                <p:cNvPr id="191" name="Oval 183"/>
                <p:cNvSpPr/>
                <p:nvPr>
                  <p:custDataLst>
                    <p:tags r:id="rId89"/>
                  </p:custDataLst>
                </p:nvPr>
              </p:nvSpPr>
              <p:spPr>
                <a:xfrm>
                  <a:off x="4671" y="1776"/>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2" name="Text Box 184"/>
                <p:cNvSpPr txBox="1"/>
                <p:nvPr>
                  <p:custDataLst>
                    <p:tags r:id="rId90"/>
                  </p:custDataLst>
                </p:nvPr>
              </p:nvSpPr>
              <p:spPr>
                <a:xfrm>
                  <a:off x="4608" y="1788"/>
                  <a:ext cx="432" cy="231"/>
                </a:xfrm>
                <a:prstGeom prst="rect">
                  <a:avLst/>
                </a:prstGeom>
                <a:noFill/>
                <a:ln w="25400">
                  <a:noFill/>
                </a:ln>
              </p:spPr>
              <p:txBody>
                <a:bodyPr>
                  <a:spAutoFit/>
                </a:bodyPr>
                <a:lstStyle/>
                <a:p>
                  <a:pPr algn="ctr">
                    <a:spcBef>
                      <a:spcPct val="50000"/>
                    </a:spcBef>
                  </a:pPr>
                  <a:r>
                    <a:rPr lang="en-US" altLang="zh-CN" sz="1800" b="1">
                      <a:solidFill>
                        <a:srgbClr val="FF3300"/>
                      </a:solidFill>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t>
                  </a:r>
                  <a:r>
                    <a:rPr lang="en-US" altLang="zh-CN" sz="1800" b="1">
                      <a:solidFill>
                        <a:srgbClr val="FF3300"/>
                      </a:solidFill>
                      <a:latin typeface="幼圆" panose="02010509060101010101" pitchFamily="49" charset="-122"/>
                      <a:ea typeface="幼圆" panose="02010509060101010101" pitchFamily="49" charset="-122"/>
                      <a:cs typeface="幼圆" panose="02010509060101010101" pitchFamily="49" charset="-122"/>
                    </a:rPr>
                    <a:t>A</a:t>
                  </a:r>
                  <a:endParaRPr lang="en-US" altLang="zh-CN" sz="1800" b="1">
                    <a:solidFill>
                      <a:srgbClr val="FF3300"/>
                    </a:solidFill>
                    <a:latin typeface="幼圆" panose="02010509060101010101" pitchFamily="49" charset="-122"/>
                    <a:ea typeface="幼圆" panose="02010509060101010101" pitchFamily="49" charset="-122"/>
                    <a:cs typeface="幼圆" panose="02010509060101010101" pitchFamily="49" charset="-122"/>
                  </a:endParaRPr>
                </a:p>
              </p:txBody>
            </p:sp>
          </p:grpSp>
          <p:grpSp>
            <p:nvGrpSpPr>
              <p:cNvPr id="193" name="Group 185"/>
              <p:cNvGrpSpPr/>
              <p:nvPr>
                <p:custDataLst>
                  <p:tags r:id="rId91"/>
                </p:custDataLst>
              </p:nvPr>
            </p:nvGrpSpPr>
            <p:grpSpPr>
              <a:xfrm>
                <a:off x="2736" y="2131"/>
                <a:ext cx="768" cy="422"/>
                <a:chOff x="2736" y="2131"/>
                <a:chExt cx="768" cy="422"/>
              </a:xfrm>
            </p:grpSpPr>
            <p:sp>
              <p:nvSpPr>
                <p:cNvPr id="194" name="Text Box 186"/>
                <p:cNvSpPr txBox="1"/>
                <p:nvPr>
                  <p:custDataLst>
                    <p:tags r:id="rId92"/>
                  </p:custDataLst>
                </p:nvPr>
              </p:nvSpPr>
              <p:spPr>
                <a:xfrm>
                  <a:off x="3216" y="2131"/>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rPr>
                    <a:t></a:t>
                  </a:r>
                  <a:endPar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endParaRPr>
                </a:p>
              </p:txBody>
            </p:sp>
            <p:sp>
              <p:nvSpPr>
                <p:cNvPr id="195" name="Text Box 187"/>
                <p:cNvSpPr txBox="1"/>
                <p:nvPr>
                  <p:custDataLst>
                    <p:tags r:id="rId93"/>
                  </p:custDataLst>
                </p:nvPr>
              </p:nvSpPr>
              <p:spPr>
                <a:xfrm>
                  <a:off x="2736" y="2265"/>
                  <a:ext cx="240" cy="288"/>
                </a:xfrm>
                <a:prstGeom prst="rect">
                  <a:avLst/>
                </a:prstGeom>
                <a:noFill/>
                <a:ln w="9525">
                  <a:noFill/>
                </a:ln>
              </p:spPr>
              <p:txBody>
                <a:bodyPr>
                  <a:spAutoFit/>
                </a:bodyPr>
                <a:lstStyle/>
                <a:p>
                  <a:pPr>
                    <a:spcBef>
                      <a:spcPct val="50000"/>
                    </a:spcBef>
                  </a:pPr>
                  <a:r>
                    <a:rPr lang="en-US" altLang="zh-CN" b="1">
                      <a:solidFill>
                        <a:srgbClr val="FF3300"/>
                      </a:solidFill>
                      <a:latin typeface="幼圆" panose="02010509060101010101" pitchFamily="49" charset="-122"/>
                      <a:ea typeface="幼圆" panose="02010509060101010101" pitchFamily="49" charset="-122"/>
                    </a:rPr>
                    <a:t>+</a:t>
                  </a:r>
                  <a:endParaRPr lang="en-US" altLang="zh-CN" b="1">
                    <a:solidFill>
                      <a:srgbClr val="FF3300"/>
                    </a:solidFill>
                    <a:latin typeface="幼圆" panose="02010509060101010101" pitchFamily="49" charset="-122"/>
                    <a:ea typeface="幼圆" panose="02010509060101010101" pitchFamily="49" charset="-122"/>
                  </a:endParaRPr>
                </a:p>
              </p:txBody>
            </p:sp>
          </p:grpSp>
        </p:grpSp>
        <p:grpSp>
          <p:nvGrpSpPr>
            <p:cNvPr id="196" name="Group 188"/>
            <p:cNvGrpSpPr/>
            <p:nvPr>
              <p:custDataLst>
                <p:tags r:id="rId94"/>
              </p:custDataLst>
            </p:nvPr>
          </p:nvGrpSpPr>
          <p:grpSpPr>
            <a:xfrm>
              <a:off x="3844" y="1584"/>
              <a:ext cx="432" cy="672"/>
              <a:chOff x="3744" y="1296"/>
              <a:chExt cx="432" cy="672"/>
            </a:xfrm>
          </p:grpSpPr>
          <p:grpSp>
            <p:nvGrpSpPr>
              <p:cNvPr id="197" name="Group 189"/>
              <p:cNvGrpSpPr/>
              <p:nvPr>
                <p:custDataLst>
                  <p:tags r:id="rId95"/>
                </p:custDataLst>
              </p:nvPr>
            </p:nvGrpSpPr>
            <p:grpSpPr>
              <a:xfrm>
                <a:off x="3888" y="1296"/>
                <a:ext cx="288" cy="672"/>
                <a:chOff x="3936" y="1296"/>
                <a:chExt cx="288" cy="672"/>
              </a:xfrm>
            </p:grpSpPr>
            <p:sp>
              <p:nvSpPr>
                <p:cNvPr id="198" name="Text Box 190"/>
                <p:cNvSpPr txBox="1"/>
                <p:nvPr>
                  <p:custDataLst>
                    <p:tags r:id="rId96"/>
                  </p:custDataLst>
                </p:nvPr>
              </p:nvSpPr>
              <p:spPr>
                <a:xfrm>
                  <a:off x="3936" y="1296"/>
                  <a:ext cx="240" cy="288"/>
                </a:xfrm>
                <a:prstGeom prst="rect">
                  <a:avLst/>
                </a:prstGeom>
                <a:noFill/>
                <a:ln w="9525">
                  <a:noFill/>
                </a:ln>
              </p:spPr>
              <p:txBody>
                <a:bodyPr>
                  <a:spAutoFit/>
                </a:bodyPr>
                <a:lstStyle/>
                <a:p>
                  <a:pPr>
                    <a:spcBef>
                      <a:spcPct val="50000"/>
                    </a:spcBef>
                  </a:pPr>
                  <a:r>
                    <a:rPr lang="en-US" altLang="zh-CN" b="1">
                      <a:solidFill>
                        <a:srgbClr val="FF3300"/>
                      </a:solidFill>
                      <a:latin typeface="幼圆" panose="02010509060101010101" pitchFamily="49" charset="-122"/>
                      <a:ea typeface="幼圆" panose="02010509060101010101" pitchFamily="49" charset="-122"/>
                    </a:rPr>
                    <a:t>+</a:t>
                  </a:r>
                  <a:endParaRPr lang="en-US" altLang="zh-CN" b="1">
                    <a:solidFill>
                      <a:srgbClr val="FF3300"/>
                    </a:solidFill>
                    <a:latin typeface="幼圆" panose="02010509060101010101" pitchFamily="49" charset="-122"/>
                    <a:ea typeface="幼圆" panose="02010509060101010101" pitchFamily="49" charset="-122"/>
                  </a:endParaRPr>
                </a:p>
              </p:txBody>
            </p:sp>
            <p:sp>
              <p:nvSpPr>
                <p:cNvPr id="199" name="Text Box 191"/>
                <p:cNvSpPr txBox="1"/>
                <p:nvPr>
                  <p:custDataLst>
                    <p:tags r:id="rId97"/>
                  </p:custDataLst>
                </p:nvPr>
              </p:nvSpPr>
              <p:spPr>
                <a:xfrm>
                  <a:off x="3936" y="1603"/>
                  <a:ext cx="288" cy="365"/>
                </a:xfrm>
                <a:prstGeom prst="rect">
                  <a:avLst/>
                </a:prstGeom>
                <a:noFill/>
                <a:ln w="9525">
                  <a:noFill/>
                </a:ln>
              </p:spPr>
              <p:txBody>
                <a:bodyPr>
                  <a:spAutoFit/>
                </a:bodyPr>
                <a:lstStyle/>
                <a:p>
                  <a:pPr>
                    <a:spcBef>
                      <a:spcPct val="50000"/>
                    </a:spcBef>
                  </a:pPr>
                  <a:r>
                    <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rPr>
                    <a:t></a:t>
                  </a:r>
                  <a:endParaRPr lang="en-US" altLang="zh-CN" sz="3200" b="1" baseline="-25000">
                    <a:solidFill>
                      <a:srgbClr val="FF3300"/>
                    </a:solidFill>
                    <a:latin typeface="Symbol" panose="05050102010706020507" pitchFamily="18" charset="2"/>
                    <a:cs typeface="幼圆" panose="02010509060101010101" pitchFamily="49" charset="-122"/>
                    <a:sym typeface="Symbol" panose="05050102010706020507" pitchFamily="18" charset="2"/>
                  </a:endParaRPr>
                </a:p>
              </p:txBody>
            </p:sp>
          </p:grpSp>
          <p:grpSp>
            <p:nvGrpSpPr>
              <p:cNvPr id="200" name="Group 192"/>
              <p:cNvGrpSpPr/>
              <p:nvPr>
                <p:custDataLst>
                  <p:tags r:id="rId98"/>
                </p:custDataLst>
              </p:nvPr>
            </p:nvGrpSpPr>
            <p:grpSpPr>
              <a:xfrm>
                <a:off x="3744" y="1584"/>
                <a:ext cx="432" cy="288"/>
                <a:chOff x="4608" y="1776"/>
                <a:chExt cx="432" cy="288"/>
              </a:xfrm>
            </p:grpSpPr>
            <p:sp>
              <p:nvSpPr>
                <p:cNvPr id="201" name="Oval 193"/>
                <p:cNvSpPr/>
                <p:nvPr>
                  <p:custDataLst>
                    <p:tags r:id="rId99"/>
                  </p:custDataLst>
                </p:nvPr>
              </p:nvSpPr>
              <p:spPr>
                <a:xfrm>
                  <a:off x="4671" y="1776"/>
                  <a:ext cx="288" cy="288"/>
                </a:xfrm>
                <a:prstGeom prst="ellipse">
                  <a:avLst/>
                </a:prstGeom>
                <a:solidFill>
                  <a:schemeClr val="bg1"/>
                </a:solidFill>
                <a:ln w="38100" cap="flat" cmpd="sng">
                  <a:solidFill>
                    <a:srgbClr val="000000"/>
                  </a:solidFill>
                  <a:prstDash val="solid"/>
                  <a:headEnd type="none" w="med" len="med"/>
                  <a:tailEnd type="none" w="med" len="me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02" name="Text Box 194"/>
                <p:cNvSpPr txBox="1"/>
                <p:nvPr>
                  <p:custDataLst>
                    <p:tags r:id="rId100"/>
                  </p:custDataLst>
                </p:nvPr>
              </p:nvSpPr>
              <p:spPr>
                <a:xfrm>
                  <a:off x="4608" y="1788"/>
                  <a:ext cx="432" cy="231"/>
                </a:xfrm>
                <a:prstGeom prst="rect">
                  <a:avLst/>
                </a:prstGeom>
                <a:noFill/>
                <a:ln w="25400">
                  <a:noFill/>
                </a:ln>
              </p:spPr>
              <p:txBody>
                <a:bodyPr>
                  <a:spAutoFit/>
                </a:bodyPr>
                <a:lstStyle/>
                <a:p>
                  <a:pPr algn="ctr">
                    <a:spcBef>
                      <a:spcPct val="50000"/>
                    </a:spcBef>
                  </a:pPr>
                  <a:r>
                    <a:rPr lang="en-US" altLang="zh-CN" sz="1800" b="1">
                      <a:solidFill>
                        <a:srgbClr val="FF3300"/>
                      </a:solidFill>
                      <a:latin typeface="幼圆" panose="02010509060101010101" pitchFamily="49" charset="-122"/>
                      <a:ea typeface="幼圆" panose="02010509060101010101" pitchFamily="49" charset="-122"/>
                    </a:rPr>
                    <a:t>mA</a:t>
                  </a:r>
                  <a:endParaRPr lang="en-US" altLang="zh-CN" sz="1800" b="1">
                    <a:solidFill>
                      <a:srgbClr val="FF3300"/>
                    </a:solidFill>
                    <a:latin typeface="幼圆" panose="02010509060101010101" pitchFamily="49" charset="-122"/>
                    <a:ea typeface="幼圆" panose="02010509060101010101" pitchFamily="49" charset="-122"/>
                  </a:endParaRPr>
                </a:p>
              </p:txBody>
            </p:sp>
          </p:grpSp>
        </p:grpSp>
        <p:sp>
          <p:nvSpPr>
            <p:cNvPr id="203" name="Text Box 195"/>
            <p:cNvSpPr txBox="1"/>
            <p:nvPr>
              <p:custDataLst>
                <p:tags r:id="rId101"/>
              </p:custDataLst>
            </p:nvPr>
          </p:nvSpPr>
          <p:spPr>
            <a:xfrm>
              <a:off x="3648" y="3168"/>
              <a:ext cx="432" cy="288"/>
            </a:xfrm>
            <a:prstGeom prst="rect">
              <a:avLst/>
            </a:prstGeom>
            <a:noFill/>
            <a:ln w="38100">
              <a:noFill/>
            </a:ln>
          </p:spPr>
          <p:txBody>
            <a:bodyPr anchor="ctr">
              <a:spAutoFit/>
            </a:bodyPr>
            <a:lstStyle/>
            <a:p>
              <a:pPr algn="ctr"/>
              <a:r>
                <a:rPr lang="en-US" altLang="zh-CN" b="1" i="1">
                  <a:solidFill>
                    <a:srgbClr val="3333FF"/>
                  </a:solidFill>
                  <a:latin typeface="幼圆" panose="02010509060101010101" pitchFamily="49" charset="-122"/>
                  <a:ea typeface="幼圆" panose="02010509060101010101" pitchFamily="49" charset="-122"/>
                </a:rPr>
                <a:t>U</a:t>
              </a:r>
              <a:r>
                <a:rPr lang="en-US" altLang="zh-CN" b="1" baseline="-25000">
                  <a:solidFill>
                    <a:srgbClr val="3333FF"/>
                  </a:solidFill>
                  <a:latin typeface="幼圆" panose="02010509060101010101" pitchFamily="49" charset="-122"/>
                  <a:ea typeface="幼圆" panose="02010509060101010101" pitchFamily="49" charset="-122"/>
                </a:rPr>
                <a:t>BE</a:t>
              </a:r>
              <a:endParaRPr lang="en-US" altLang="zh-CN" b="1" baseline="-25000">
                <a:solidFill>
                  <a:srgbClr val="3333FF"/>
                </a:solidFill>
                <a:latin typeface="幼圆" panose="02010509060101010101" pitchFamily="49" charset="-122"/>
                <a:ea typeface="幼圆" panose="02010509060101010101" pitchFamily="49" charset="-122"/>
              </a:endParaRPr>
            </a:p>
          </p:txBody>
        </p:sp>
      </p:grpSp>
      <p:sp>
        <p:nvSpPr>
          <p:cNvPr id="204" name="Text Box 196"/>
          <p:cNvSpPr txBox="1"/>
          <p:nvPr>
            <p:custDataLst>
              <p:tags r:id="rId102"/>
            </p:custDataLst>
          </p:nvPr>
        </p:nvSpPr>
        <p:spPr>
          <a:xfrm>
            <a:off x="283210" y="3593465"/>
            <a:ext cx="6443345" cy="565150"/>
          </a:xfrm>
          <a:prstGeom prst="rect">
            <a:avLst/>
          </a:prstGeom>
          <a:noFill/>
          <a:ln w="9525">
            <a:noFill/>
          </a:ln>
        </p:spPr>
        <p:txBody>
          <a:bodyPr wrap="square">
            <a:spAutoFit/>
          </a:bodyPr>
          <a:lstStyle/>
          <a:p>
            <a:pPr algn="just">
              <a:lnSpc>
                <a:spcPct val="110000"/>
              </a:lnSpc>
            </a:pPr>
            <a:r>
              <a:rPr lang="zh-CN" altLang="en-US" sz="2800" b="1">
                <a:solidFill>
                  <a:srgbClr val="FF3300"/>
                </a:solidFill>
                <a:latin typeface="幼圆" panose="02010509060101010101" pitchFamily="49" charset="-122"/>
                <a:ea typeface="幼圆" panose="02010509060101010101" pitchFamily="49" charset="-122"/>
                <a:cs typeface="幼圆" panose="02010509060101010101" pitchFamily="49" charset="-122"/>
              </a:rPr>
              <a:t>　* </a:t>
            </a:r>
            <a:r>
              <a:rPr lang="en-US" altLang="zh-CN" sz="2600" b="1" i="1">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CE</a:t>
            </a:r>
            <a:r>
              <a:rPr lang="en-US" altLang="zh-CN" sz="28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en-US" altLang="zh-CN" b="1">
                <a:latin typeface="幼圆" panose="02010509060101010101" pitchFamily="49" charset="-122"/>
                <a:ea typeface="幼圆" panose="02010509060101010101" pitchFamily="49" charset="-122"/>
                <a:cs typeface="幼圆" panose="02010509060101010101" pitchFamily="49" charset="-122"/>
              </a:rPr>
              <a:t>≥</a:t>
            </a:r>
            <a:r>
              <a:rPr lang="en-US" altLang="zh-CN" sz="2600" b="1">
                <a:latin typeface="幼圆" panose="02010509060101010101" pitchFamily="49" charset="-122"/>
                <a:ea typeface="幼圆" panose="02010509060101010101" pitchFamily="49" charset="-122"/>
                <a:cs typeface="幼圆" panose="02010509060101010101" pitchFamily="49" charset="-122"/>
              </a:rPr>
              <a:t> 1 V</a:t>
            </a:r>
            <a:r>
              <a:rPr lang="zh-CN" altLang="en-US" sz="2600" b="1">
                <a:latin typeface="幼圆" panose="02010509060101010101" pitchFamily="49" charset="-122"/>
                <a:ea typeface="幼圆" panose="02010509060101010101" pitchFamily="49" charset="-122"/>
                <a:cs typeface="幼圆" panose="02010509060101010101" pitchFamily="49" charset="-122"/>
              </a:rPr>
              <a:t>，特性曲线重合。</a:t>
            </a:r>
            <a:endParaRPr lang="zh-CN" altLang="en-US" b="1">
              <a:latin typeface="幼圆" panose="02010509060101010101" pitchFamily="49" charset="-122"/>
              <a:ea typeface="幼圆" panose="02010509060101010101" pitchFamily="49" charset="-122"/>
              <a:cs typeface="幼圆" panose="02010509060101010101" pitchFamily="49" charset="-122"/>
            </a:endParaRPr>
          </a:p>
        </p:txBody>
      </p:sp>
      <p:grpSp>
        <p:nvGrpSpPr>
          <p:cNvPr id="205" name="组合 15"/>
          <p:cNvGrpSpPr/>
          <p:nvPr>
            <p:custDataLst>
              <p:tags r:id="rId103"/>
            </p:custDataLst>
          </p:nvPr>
        </p:nvGrpSpPr>
        <p:grpSpPr>
          <a:xfrm>
            <a:off x="75565" y="138430"/>
            <a:ext cx="4823460" cy="583565"/>
            <a:chOff x="6168776" y="1221671"/>
            <a:chExt cx="5276437" cy="673723"/>
          </a:xfrm>
        </p:grpSpPr>
        <p:sp>
          <p:nvSpPr>
            <p:cNvPr id="206" name="圆角矩形 205"/>
            <p:cNvSpPr/>
            <p:nvPr>
              <p:custDataLst>
                <p:tags r:id="rId10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07" name="文本框 13"/>
            <p:cNvSpPr txBox="1">
              <a:spLocks noChangeArrowheads="1"/>
            </p:cNvSpPr>
            <p:nvPr>
              <p:custDataLst>
                <p:tags r:id="rId10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的输入特性曲线</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wipe(left)">
                                      <p:cBhvr>
                                        <p:cTn id="7" dur="5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
                                            <p:txEl>
                                              <p:pRg st="0" end="0"/>
                                            </p:txEl>
                                          </p:spTgt>
                                        </p:tgtEl>
                                        <p:attrNameLst>
                                          <p:attrName>style.visibility</p:attrName>
                                        </p:attrNameLst>
                                      </p:cBhvr>
                                      <p:to>
                                        <p:strVal val="visible"/>
                                      </p:to>
                                    </p:set>
                                    <p:animEffect transition="in" filter="wipe(left)">
                                      <p:cBhvr>
                                        <p:cTn id="12" dur="500"/>
                                        <p:tgtEl>
                                          <p:spTgt spid="1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dissolve">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blinds(horizontal)">
                                      <p:cBhvr>
                                        <p:cTn id="22" dur="5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blinds(horizontal)">
                                      <p:cBhvr>
                                        <p:cTn id="27" dur="5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4"/>
                                        </p:tgtEl>
                                        <p:attrNameLst>
                                          <p:attrName>style.visibility</p:attrName>
                                        </p:attrNameLst>
                                      </p:cBhvr>
                                      <p:to>
                                        <p:strVal val="visible"/>
                                      </p:to>
                                    </p:set>
                                    <p:animEffect transition="in" filter="dissolve">
                                      <p:cBhvr>
                                        <p:cTn id="32" dur="500"/>
                                        <p:tgtEl>
                                          <p:spTgt spid="20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dissolve">
                                      <p:cBhvr>
                                        <p:cTn id="37" dur="500"/>
                                        <p:tgtEl>
                                          <p:spTgt spid="113"/>
                                        </p:tgtEl>
                                      </p:cBhvr>
                                    </p:animEffect>
                                  </p:childTnLst>
                                </p:cTn>
                              </p:par>
                            </p:childTnLst>
                          </p:cTn>
                        </p:par>
                        <p:par>
                          <p:cTn id="38" fill="hold">
                            <p:stCondLst>
                              <p:cond delay="500"/>
                            </p:stCondLst>
                            <p:childTnLst>
                              <p:par>
                                <p:cTn id="39" presetID="22" presetClass="entr" presetSubtype="8" fill="hold" nodeType="afterEffect">
                                  <p:stCondLst>
                                    <p:cond delay="1000"/>
                                  </p:stCondLst>
                                  <p:childTnLst>
                                    <p:set>
                                      <p:cBhvr>
                                        <p:cTn id="40" dur="1" fill="hold">
                                          <p:stCondLst>
                                            <p:cond delay="0"/>
                                          </p:stCondLst>
                                        </p:cTn>
                                        <p:tgtEl>
                                          <p:spTgt spid="109"/>
                                        </p:tgtEl>
                                        <p:attrNameLst>
                                          <p:attrName>style.visibility</p:attrName>
                                        </p:attrNameLst>
                                      </p:cBhvr>
                                      <p:to>
                                        <p:strVal val="visible"/>
                                      </p:to>
                                    </p:set>
                                    <p:animEffect transition="in" filter="wipe(left)">
                                      <p:cBhvr>
                                        <p:cTn id="4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dvAuto="1000" build="p"/>
      <p:bldP spid="106" grpId="0" build="p"/>
      <p:bldP spid="107" grpId="0"/>
      <p:bldP spid="108" grpId="0"/>
      <p:bldP spid="20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15"/>
          <p:cNvGrpSpPr/>
          <p:nvPr>
            <p:custDataLst>
              <p:tags r:id="rId1"/>
            </p:custDataLst>
          </p:nvPr>
        </p:nvGrpSpPr>
        <p:grpSpPr>
          <a:xfrm>
            <a:off x="75565" y="138430"/>
            <a:ext cx="4823460" cy="583565"/>
            <a:chOff x="6168776" y="1221671"/>
            <a:chExt cx="5276437" cy="673723"/>
          </a:xfrm>
        </p:grpSpPr>
        <p:sp>
          <p:nvSpPr>
            <p:cNvPr id="84" name="圆角矩形 83"/>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85"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的输出特性曲线</a:t>
              </a:r>
              <a:endParaRPr lang="zh-CN" sz="3200" b="1">
                <a:solidFill>
                  <a:srgbClr val="92D050"/>
                </a:solidFill>
                <a:latin typeface="微软雅黑" panose="020B0503020204020204" pitchFamily="34" charset="-122"/>
              </a:endParaRPr>
            </a:p>
          </p:txBody>
        </p:sp>
      </p:grpSp>
      <p:grpSp>
        <p:nvGrpSpPr>
          <p:cNvPr id="4" name="Group 4"/>
          <p:cNvGrpSpPr/>
          <p:nvPr>
            <p:custDataLst>
              <p:tags r:id="rId4"/>
            </p:custDataLst>
          </p:nvPr>
        </p:nvGrpSpPr>
        <p:grpSpPr>
          <a:xfrm>
            <a:off x="1059180" y="1393825"/>
            <a:ext cx="4876800" cy="4495800"/>
            <a:chOff x="96" y="768"/>
            <a:chExt cx="3072" cy="2832"/>
          </a:xfrm>
        </p:grpSpPr>
        <p:grpSp>
          <p:nvGrpSpPr>
            <p:cNvPr id="5" name="Group 5"/>
            <p:cNvGrpSpPr/>
            <p:nvPr>
              <p:custDataLst>
                <p:tags r:id="rId5"/>
              </p:custDataLst>
            </p:nvPr>
          </p:nvGrpSpPr>
          <p:grpSpPr>
            <a:xfrm>
              <a:off x="683" y="999"/>
              <a:ext cx="2358" cy="2281"/>
              <a:chOff x="1609" y="661"/>
              <a:chExt cx="2403" cy="2406"/>
            </a:xfrm>
          </p:grpSpPr>
          <p:sp>
            <p:nvSpPr>
              <p:cNvPr id="8" name="Line 6"/>
              <p:cNvSpPr/>
              <p:nvPr>
                <p:custDataLst>
                  <p:tags r:id="rId6"/>
                </p:custDataLst>
              </p:nvPr>
            </p:nvSpPr>
            <p:spPr>
              <a:xfrm>
                <a:off x="1609" y="3067"/>
                <a:ext cx="2403" cy="0"/>
              </a:xfrm>
              <a:prstGeom prst="line">
                <a:avLst/>
              </a:prstGeom>
              <a:ln w="25400" cap="flat" cmpd="sng">
                <a:solidFill>
                  <a:schemeClr val="tx1"/>
                </a:solidFill>
                <a:prstDash val="solid"/>
                <a:headEnd type="none" w="med" len="med"/>
                <a:tailEnd type="stealth" w="med" len="lg"/>
              </a:ln>
            </p:spPr>
            <p:txBody>
              <a:bodyPr/>
              <a:lstStyle/>
              <a:p/>
            </p:txBody>
          </p:sp>
          <p:sp>
            <p:nvSpPr>
              <p:cNvPr id="9" name="Line 7"/>
              <p:cNvSpPr/>
              <p:nvPr>
                <p:custDataLst>
                  <p:tags r:id="rId7"/>
                </p:custDataLst>
              </p:nvPr>
            </p:nvSpPr>
            <p:spPr>
              <a:xfrm flipH="1" flipV="1">
                <a:off x="1609" y="661"/>
                <a:ext cx="0" cy="2403"/>
              </a:xfrm>
              <a:prstGeom prst="line">
                <a:avLst/>
              </a:prstGeom>
              <a:ln w="25400" cap="flat" cmpd="sng">
                <a:solidFill>
                  <a:schemeClr val="tx1"/>
                </a:solidFill>
                <a:prstDash val="solid"/>
                <a:headEnd type="none" w="med" len="med"/>
                <a:tailEnd type="stealth" w="med" len="lg"/>
              </a:ln>
            </p:spPr>
            <p:txBody>
              <a:bodyPr/>
              <a:lstStyle/>
              <a:p/>
            </p:txBody>
          </p:sp>
          <p:sp>
            <p:nvSpPr>
              <p:cNvPr id="10" name="Line 8"/>
              <p:cNvSpPr/>
              <p:nvPr>
                <p:custDataLst>
                  <p:tags r:id="rId8"/>
                </p:custDataLst>
              </p:nvPr>
            </p:nvSpPr>
            <p:spPr>
              <a:xfrm flipV="1">
                <a:off x="1610" y="1389"/>
                <a:ext cx="181" cy="1678"/>
              </a:xfrm>
              <a:prstGeom prst="line">
                <a:avLst/>
              </a:prstGeom>
              <a:ln w="38100" cap="flat" cmpd="sng">
                <a:solidFill>
                  <a:schemeClr val="tx1"/>
                </a:solidFill>
                <a:prstDash val="solid"/>
                <a:headEnd type="none" w="med" len="med"/>
                <a:tailEnd type="none" w="med" len="lg"/>
              </a:ln>
            </p:spPr>
            <p:txBody>
              <a:bodyPr/>
              <a:lstStyle/>
              <a:p/>
            </p:txBody>
          </p:sp>
          <p:sp>
            <p:nvSpPr>
              <p:cNvPr id="11" name="Line 9"/>
              <p:cNvSpPr/>
              <p:nvPr>
                <p:custDataLst>
                  <p:tags r:id="rId9"/>
                </p:custDataLst>
              </p:nvPr>
            </p:nvSpPr>
            <p:spPr>
              <a:xfrm rot="-130980" flipV="1">
                <a:off x="1927" y="1114"/>
                <a:ext cx="1225" cy="28"/>
              </a:xfrm>
              <a:prstGeom prst="line">
                <a:avLst/>
              </a:prstGeom>
              <a:ln w="38100" cap="flat" cmpd="sng">
                <a:solidFill>
                  <a:schemeClr val="tx1"/>
                </a:solidFill>
                <a:prstDash val="solid"/>
                <a:headEnd type="none" w="med" len="med"/>
                <a:tailEnd type="none" w="med" len="lg"/>
              </a:ln>
            </p:spPr>
            <p:txBody>
              <a:bodyPr/>
              <a:lstStyle/>
              <a:p/>
            </p:txBody>
          </p:sp>
          <p:sp>
            <p:nvSpPr>
              <p:cNvPr id="12" name="Freeform 10"/>
              <p:cNvSpPr/>
              <p:nvPr>
                <p:custDataLst>
                  <p:tags r:id="rId10"/>
                </p:custDataLst>
              </p:nvPr>
            </p:nvSpPr>
            <p:spPr>
              <a:xfrm>
                <a:off x="1791" y="1165"/>
                <a:ext cx="136" cy="227"/>
              </a:xfrm>
              <a:custGeom>
                <a:avLst/>
                <a:gdLst>
                  <a:gd name="txL" fmla="*/ 0 w 136"/>
                  <a:gd name="txT" fmla="*/ 0 h 227"/>
                  <a:gd name="txR" fmla="*/ 136 w 136"/>
                  <a:gd name="txB" fmla="*/ 227 h 227"/>
                </a:gdLst>
                <a:ahLst/>
                <a:cxnLst>
                  <a:cxn ang="0">
                    <a:pos x="0" y="227"/>
                  </a:cxn>
                  <a:cxn ang="0">
                    <a:pos x="26" y="79"/>
                  </a:cxn>
                  <a:cxn ang="0">
                    <a:pos x="136" y="0"/>
                  </a:cxn>
                </a:cxnLst>
                <a:rect l="txL" t="txT" r="txR" b="txB"/>
                <a:pathLst>
                  <a:path w="136" h="226">
                    <a:moveTo>
                      <a:pt x="0" y="227"/>
                    </a:moveTo>
                    <a:cubicBezTo>
                      <a:pt x="4" y="202"/>
                      <a:pt x="3" y="117"/>
                      <a:pt x="26" y="79"/>
                    </a:cubicBezTo>
                    <a:cubicBezTo>
                      <a:pt x="49" y="41"/>
                      <a:pt x="113" y="16"/>
                      <a:pt x="136"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13" name="Line 11"/>
              <p:cNvSpPr/>
              <p:nvPr>
                <p:custDataLst>
                  <p:tags r:id="rId11"/>
                </p:custDataLst>
              </p:nvPr>
            </p:nvSpPr>
            <p:spPr>
              <a:xfrm flipV="1">
                <a:off x="1939" y="1480"/>
                <a:ext cx="1259" cy="96"/>
              </a:xfrm>
              <a:prstGeom prst="line">
                <a:avLst/>
              </a:prstGeom>
              <a:ln w="38100" cap="flat" cmpd="sng">
                <a:solidFill>
                  <a:schemeClr val="tx1"/>
                </a:solidFill>
                <a:prstDash val="solid"/>
                <a:headEnd type="none" w="med" len="med"/>
                <a:tailEnd type="none" w="med" len="lg"/>
              </a:ln>
            </p:spPr>
            <p:txBody>
              <a:bodyPr/>
              <a:lstStyle/>
              <a:p/>
            </p:txBody>
          </p:sp>
          <p:sp>
            <p:nvSpPr>
              <p:cNvPr id="14" name="Freeform 12"/>
              <p:cNvSpPr/>
              <p:nvPr>
                <p:custDataLst>
                  <p:tags r:id="rId12"/>
                </p:custDataLst>
              </p:nvPr>
            </p:nvSpPr>
            <p:spPr>
              <a:xfrm>
                <a:off x="1752" y="1570"/>
                <a:ext cx="227" cy="182"/>
              </a:xfrm>
              <a:custGeom>
                <a:avLst/>
                <a:gdLst>
                  <a:gd name="txL" fmla="*/ 0 w 227"/>
                  <a:gd name="txT" fmla="*/ 0 h 182"/>
                  <a:gd name="txR" fmla="*/ 227 w 227"/>
                  <a:gd name="txB" fmla="*/ 182 h 182"/>
                </a:gdLst>
                <a:ahLst/>
                <a:cxnLst>
                  <a:cxn ang="0">
                    <a:pos x="0" y="182"/>
                  </a:cxn>
                  <a:cxn ang="0">
                    <a:pos x="45" y="46"/>
                  </a:cxn>
                  <a:cxn ang="0">
                    <a:pos x="227" y="0"/>
                  </a:cxn>
                </a:cxnLst>
                <a:rect l="txL" t="txT" r="txR" b="txB"/>
                <a:pathLst>
                  <a:path w="226" h="182">
                    <a:moveTo>
                      <a:pt x="0" y="182"/>
                    </a:moveTo>
                    <a:cubicBezTo>
                      <a:pt x="3" y="129"/>
                      <a:pt x="7" y="76"/>
                      <a:pt x="45" y="46"/>
                    </a:cubicBezTo>
                    <a:cubicBezTo>
                      <a:pt x="83" y="16"/>
                      <a:pt x="197" y="8"/>
                      <a:pt x="227"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15" name="Line 13"/>
              <p:cNvSpPr/>
              <p:nvPr>
                <p:custDataLst>
                  <p:tags r:id="rId13"/>
                </p:custDataLst>
              </p:nvPr>
            </p:nvSpPr>
            <p:spPr>
              <a:xfrm flipV="1">
                <a:off x="1819" y="1888"/>
                <a:ext cx="1497" cy="91"/>
              </a:xfrm>
              <a:prstGeom prst="line">
                <a:avLst/>
              </a:prstGeom>
              <a:ln w="38100" cap="flat" cmpd="sng">
                <a:solidFill>
                  <a:schemeClr val="tx1"/>
                </a:solidFill>
                <a:prstDash val="solid"/>
                <a:headEnd type="none" w="med" len="med"/>
                <a:tailEnd type="none" w="med" len="lg"/>
              </a:ln>
            </p:spPr>
            <p:txBody>
              <a:bodyPr/>
              <a:lstStyle/>
              <a:p/>
            </p:txBody>
          </p:sp>
          <p:sp>
            <p:nvSpPr>
              <p:cNvPr id="16" name="Line 14"/>
              <p:cNvSpPr/>
              <p:nvPr>
                <p:custDataLst>
                  <p:tags r:id="rId14"/>
                </p:custDataLst>
              </p:nvPr>
            </p:nvSpPr>
            <p:spPr>
              <a:xfrm flipV="1">
                <a:off x="1813" y="2250"/>
                <a:ext cx="1633" cy="91"/>
              </a:xfrm>
              <a:prstGeom prst="line">
                <a:avLst/>
              </a:prstGeom>
              <a:ln w="38100" cap="flat" cmpd="sng">
                <a:solidFill>
                  <a:schemeClr val="tx1"/>
                </a:solidFill>
                <a:prstDash val="solid"/>
                <a:headEnd type="none" w="med" len="med"/>
                <a:tailEnd type="none" w="med" len="lg"/>
              </a:ln>
            </p:spPr>
            <p:txBody>
              <a:bodyPr/>
              <a:lstStyle/>
              <a:p/>
            </p:txBody>
          </p:sp>
          <p:sp>
            <p:nvSpPr>
              <p:cNvPr id="17" name="Line 15"/>
              <p:cNvSpPr/>
              <p:nvPr>
                <p:custDataLst>
                  <p:tags r:id="rId15"/>
                </p:custDataLst>
              </p:nvPr>
            </p:nvSpPr>
            <p:spPr>
              <a:xfrm rot="-5543" flipV="1">
                <a:off x="1778" y="2613"/>
                <a:ext cx="1724" cy="91"/>
              </a:xfrm>
              <a:prstGeom prst="line">
                <a:avLst/>
              </a:prstGeom>
              <a:ln w="38100" cap="flat" cmpd="sng">
                <a:solidFill>
                  <a:schemeClr val="tx1"/>
                </a:solidFill>
                <a:prstDash val="solid"/>
                <a:headEnd type="none" w="med" len="med"/>
                <a:tailEnd type="none" w="med" len="lg"/>
              </a:ln>
            </p:spPr>
            <p:txBody>
              <a:bodyPr/>
              <a:lstStyle/>
              <a:p/>
            </p:txBody>
          </p:sp>
          <p:grpSp>
            <p:nvGrpSpPr>
              <p:cNvPr id="18" name="Group 16"/>
              <p:cNvGrpSpPr/>
              <p:nvPr>
                <p:custDataLst>
                  <p:tags r:id="rId16"/>
                </p:custDataLst>
              </p:nvPr>
            </p:nvGrpSpPr>
            <p:grpSpPr>
              <a:xfrm>
                <a:off x="1612" y="2976"/>
                <a:ext cx="1994" cy="90"/>
                <a:chOff x="1612" y="2976"/>
                <a:chExt cx="2185" cy="102"/>
              </a:xfrm>
            </p:grpSpPr>
            <p:sp>
              <p:nvSpPr>
                <p:cNvPr id="19" name="Line 17"/>
                <p:cNvSpPr/>
                <p:nvPr>
                  <p:custDataLst>
                    <p:tags r:id="rId17"/>
                  </p:custDataLst>
                </p:nvPr>
              </p:nvSpPr>
              <p:spPr>
                <a:xfrm flipV="1">
                  <a:off x="1927" y="2976"/>
                  <a:ext cx="1870" cy="37"/>
                </a:xfrm>
                <a:prstGeom prst="line">
                  <a:avLst/>
                </a:prstGeom>
                <a:ln w="38100" cap="flat" cmpd="sng">
                  <a:solidFill>
                    <a:schemeClr val="tx1"/>
                  </a:solidFill>
                  <a:prstDash val="solid"/>
                  <a:headEnd type="none" w="med" len="med"/>
                  <a:tailEnd type="none" w="med" len="lg"/>
                </a:ln>
              </p:spPr>
              <p:txBody>
                <a:bodyPr/>
                <a:lstStyle/>
                <a:p/>
              </p:txBody>
            </p:sp>
            <p:sp>
              <p:nvSpPr>
                <p:cNvPr id="20" name="Freeform 18"/>
                <p:cNvSpPr/>
                <p:nvPr>
                  <p:custDataLst>
                    <p:tags r:id="rId18"/>
                  </p:custDataLst>
                </p:nvPr>
              </p:nvSpPr>
              <p:spPr>
                <a:xfrm>
                  <a:off x="1612" y="3010"/>
                  <a:ext cx="359" cy="68"/>
                </a:xfrm>
                <a:custGeom>
                  <a:avLst/>
                  <a:gdLst>
                    <a:gd name="txL" fmla="*/ 0 w 359"/>
                    <a:gd name="txT" fmla="*/ 0 h 68"/>
                    <a:gd name="txR" fmla="*/ 359 w 359"/>
                    <a:gd name="txB" fmla="*/ 68 h 68"/>
                  </a:gdLst>
                  <a:ahLst/>
                  <a:cxnLst>
                    <a:cxn ang="0">
                      <a:pos x="0" y="68"/>
                    </a:cxn>
                    <a:cxn ang="0">
                      <a:pos x="164" y="14"/>
                    </a:cxn>
                    <a:cxn ang="0">
                      <a:pos x="359" y="0"/>
                    </a:cxn>
                  </a:cxnLst>
                  <a:rect l="txL" t="txT" r="txR" b="txB"/>
                  <a:pathLst>
                    <a:path w="359" h="68">
                      <a:moveTo>
                        <a:pt x="0" y="68"/>
                      </a:moveTo>
                      <a:cubicBezTo>
                        <a:pt x="27" y="59"/>
                        <a:pt x="104" y="25"/>
                        <a:pt x="164" y="14"/>
                      </a:cubicBezTo>
                      <a:cubicBezTo>
                        <a:pt x="224" y="3"/>
                        <a:pt x="319" y="3"/>
                        <a:pt x="359"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21" name="Freeform 19"/>
              <p:cNvSpPr/>
              <p:nvPr>
                <p:custDataLst>
                  <p:tags r:id="rId19"/>
                </p:custDataLst>
              </p:nvPr>
            </p:nvSpPr>
            <p:spPr>
              <a:xfrm rot="-1056158">
                <a:off x="1701" y="1982"/>
                <a:ext cx="136" cy="105"/>
              </a:xfrm>
              <a:custGeom>
                <a:avLst/>
                <a:gdLst>
                  <a:gd name="txL" fmla="*/ 0 w 136"/>
                  <a:gd name="txT" fmla="*/ 0 h 105"/>
                  <a:gd name="txR" fmla="*/ 136 w 136"/>
                  <a:gd name="txB" fmla="*/ 105 h 105"/>
                </a:gdLst>
                <a:ahLst/>
                <a:cxnLst>
                  <a:cxn ang="0">
                    <a:pos x="0" y="105"/>
                  </a:cxn>
                  <a:cxn ang="0">
                    <a:pos x="45" y="15"/>
                  </a:cxn>
                  <a:cxn ang="0">
                    <a:pos x="136" y="15"/>
                  </a:cxn>
                </a:cxnLst>
                <a:rect l="txL" t="txT" r="txR" b="txB"/>
                <a:pathLst>
                  <a:path w="136" h="105">
                    <a:moveTo>
                      <a:pt x="0" y="105"/>
                    </a:moveTo>
                    <a:cubicBezTo>
                      <a:pt x="11" y="67"/>
                      <a:pt x="22" y="30"/>
                      <a:pt x="45" y="15"/>
                    </a:cubicBezTo>
                    <a:cubicBezTo>
                      <a:pt x="68" y="0"/>
                      <a:pt x="102" y="7"/>
                      <a:pt x="136" y="15"/>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2" name="Freeform 20"/>
              <p:cNvSpPr/>
              <p:nvPr>
                <p:custDataLst>
                  <p:tags r:id="rId20"/>
                </p:custDataLst>
              </p:nvPr>
            </p:nvSpPr>
            <p:spPr>
              <a:xfrm>
                <a:off x="1674" y="2340"/>
                <a:ext cx="184" cy="108"/>
              </a:xfrm>
              <a:custGeom>
                <a:avLst/>
                <a:gdLst>
                  <a:gd name="txL" fmla="*/ 0 w 184"/>
                  <a:gd name="txT" fmla="*/ 0 h 108"/>
                  <a:gd name="txR" fmla="*/ 184 w 184"/>
                  <a:gd name="txB" fmla="*/ 108 h 108"/>
                </a:gdLst>
                <a:ahLst/>
                <a:cxnLst>
                  <a:cxn ang="0">
                    <a:pos x="0" y="108"/>
                  </a:cxn>
                  <a:cxn ang="0">
                    <a:pos x="36" y="18"/>
                  </a:cxn>
                  <a:cxn ang="0">
                    <a:pos x="184" y="1"/>
                  </a:cxn>
                </a:cxnLst>
                <a:rect l="txL" t="txT" r="txR" b="txB"/>
                <a:pathLst>
                  <a:path w="184" h="108">
                    <a:moveTo>
                      <a:pt x="0" y="108"/>
                    </a:moveTo>
                    <a:cubicBezTo>
                      <a:pt x="6" y="93"/>
                      <a:pt x="6" y="36"/>
                      <a:pt x="36" y="18"/>
                    </a:cubicBezTo>
                    <a:cubicBezTo>
                      <a:pt x="66" y="0"/>
                      <a:pt x="153" y="5"/>
                      <a:pt x="184"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3" name="Freeform 21"/>
              <p:cNvSpPr/>
              <p:nvPr>
                <p:custDataLst>
                  <p:tags r:id="rId21"/>
                </p:custDataLst>
              </p:nvPr>
            </p:nvSpPr>
            <p:spPr>
              <a:xfrm>
                <a:off x="1643" y="2703"/>
                <a:ext cx="136" cy="92"/>
              </a:xfrm>
              <a:custGeom>
                <a:avLst/>
                <a:gdLst>
                  <a:gd name="txL" fmla="*/ 0 w 136"/>
                  <a:gd name="txT" fmla="*/ 0 h 92"/>
                  <a:gd name="txR" fmla="*/ 136 w 136"/>
                  <a:gd name="txB" fmla="*/ 92 h 92"/>
                </a:gdLst>
                <a:ahLst/>
                <a:cxnLst>
                  <a:cxn ang="0">
                    <a:pos x="0" y="92"/>
                  </a:cxn>
                  <a:cxn ang="0">
                    <a:pos x="43" y="15"/>
                  </a:cxn>
                  <a:cxn ang="0">
                    <a:pos x="136" y="1"/>
                  </a:cxn>
                </a:cxnLst>
                <a:rect l="txL" t="txT" r="txR" b="txB"/>
                <a:pathLst>
                  <a:path w="136" h="92">
                    <a:moveTo>
                      <a:pt x="0" y="92"/>
                    </a:moveTo>
                    <a:cubicBezTo>
                      <a:pt x="7" y="79"/>
                      <a:pt x="20" y="30"/>
                      <a:pt x="43" y="15"/>
                    </a:cubicBezTo>
                    <a:cubicBezTo>
                      <a:pt x="66" y="0"/>
                      <a:pt x="117" y="4"/>
                      <a:pt x="136"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24" name="Freeform 22"/>
            <p:cNvSpPr/>
            <p:nvPr>
              <p:custDataLst>
                <p:tags r:id="rId22"/>
              </p:custDataLst>
            </p:nvPr>
          </p:nvSpPr>
          <p:spPr>
            <a:xfrm>
              <a:off x="707"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25" name="Line 23"/>
            <p:cNvSpPr/>
            <p:nvPr>
              <p:custDataLst>
                <p:tags r:id="rId23"/>
              </p:custDataLst>
            </p:nvPr>
          </p:nvSpPr>
          <p:spPr>
            <a:xfrm>
              <a:off x="942" y="1505"/>
              <a:ext cx="95" cy="46"/>
            </a:xfrm>
            <a:prstGeom prst="line">
              <a:avLst/>
            </a:prstGeom>
            <a:ln w="12700" cap="flat" cmpd="sng">
              <a:solidFill>
                <a:srgbClr val="CC0000"/>
              </a:solidFill>
              <a:prstDash val="solid"/>
              <a:headEnd type="none" w="med" len="med"/>
              <a:tailEnd type="none" w="sm" len="lg"/>
            </a:ln>
          </p:spPr>
          <p:txBody>
            <a:bodyPr/>
            <a:lstStyle/>
            <a:p/>
          </p:txBody>
        </p:sp>
        <p:sp>
          <p:nvSpPr>
            <p:cNvPr id="26" name="Line 24"/>
            <p:cNvSpPr/>
            <p:nvPr>
              <p:custDataLst>
                <p:tags r:id="rId24"/>
              </p:custDataLst>
            </p:nvPr>
          </p:nvSpPr>
          <p:spPr>
            <a:xfrm>
              <a:off x="795" y="2313"/>
              <a:ext cx="94" cy="45"/>
            </a:xfrm>
            <a:prstGeom prst="line">
              <a:avLst/>
            </a:prstGeom>
            <a:ln w="12700" cap="flat" cmpd="sng">
              <a:solidFill>
                <a:srgbClr val="CC0000"/>
              </a:solidFill>
              <a:prstDash val="solid"/>
              <a:headEnd type="none" w="med" len="med"/>
              <a:tailEnd type="none" w="sm" len="lg"/>
            </a:ln>
          </p:spPr>
          <p:txBody>
            <a:bodyPr/>
            <a:lstStyle/>
            <a:p/>
          </p:txBody>
        </p:sp>
        <p:sp>
          <p:nvSpPr>
            <p:cNvPr id="27" name="Line 25"/>
            <p:cNvSpPr/>
            <p:nvPr>
              <p:custDataLst>
                <p:tags r:id="rId25"/>
              </p:custDataLst>
            </p:nvPr>
          </p:nvSpPr>
          <p:spPr>
            <a:xfrm>
              <a:off x="789" y="2393"/>
              <a:ext cx="95" cy="45"/>
            </a:xfrm>
            <a:prstGeom prst="line">
              <a:avLst/>
            </a:prstGeom>
            <a:ln w="12700" cap="flat" cmpd="sng">
              <a:solidFill>
                <a:srgbClr val="CC0000"/>
              </a:solidFill>
              <a:prstDash val="solid"/>
              <a:headEnd type="none" w="med" len="med"/>
              <a:tailEnd type="none" w="sm" len="lg"/>
            </a:ln>
          </p:spPr>
          <p:txBody>
            <a:bodyPr/>
            <a:lstStyle/>
            <a:p/>
          </p:txBody>
        </p:sp>
        <p:sp>
          <p:nvSpPr>
            <p:cNvPr id="28" name="Line 26"/>
            <p:cNvSpPr/>
            <p:nvPr>
              <p:custDataLst>
                <p:tags r:id="rId26"/>
              </p:custDataLst>
            </p:nvPr>
          </p:nvSpPr>
          <p:spPr>
            <a:xfrm>
              <a:off x="813" y="2239"/>
              <a:ext cx="94" cy="46"/>
            </a:xfrm>
            <a:prstGeom prst="line">
              <a:avLst/>
            </a:prstGeom>
            <a:ln w="12700" cap="flat" cmpd="sng">
              <a:solidFill>
                <a:srgbClr val="CC0000"/>
              </a:solidFill>
              <a:prstDash val="solid"/>
              <a:headEnd type="none" w="med" len="med"/>
              <a:tailEnd type="none" w="sm" len="lg"/>
            </a:ln>
          </p:spPr>
          <p:txBody>
            <a:bodyPr/>
            <a:lstStyle/>
            <a:p/>
          </p:txBody>
        </p:sp>
        <p:sp>
          <p:nvSpPr>
            <p:cNvPr id="29" name="Line 27"/>
            <p:cNvSpPr/>
            <p:nvPr>
              <p:custDataLst>
                <p:tags r:id="rId27"/>
              </p:custDataLst>
            </p:nvPr>
          </p:nvSpPr>
          <p:spPr>
            <a:xfrm rot="-94736">
              <a:off x="895" y="1551"/>
              <a:ext cx="142" cy="91"/>
            </a:xfrm>
            <a:prstGeom prst="line">
              <a:avLst/>
            </a:prstGeom>
            <a:ln w="12700" cap="flat" cmpd="sng">
              <a:solidFill>
                <a:srgbClr val="CC0000"/>
              </a:solidFill>
              <a:prstDash val="solid"/>
              <a:headEnd type="none" w="med" len="med"/>
              <a:tailEnd type="none" w="sm" len="lg"/>
            </a:ln>
          </p:spPr>
          <p:txBody>
            <a:bodyPr/>
            <a:lstStyle/>
            <a:p/>
          </p:txBody>
        </p:sp>
        <p:sp>
          <p:nvSpPr>
            <p:cNvPr id="30" name="Line 28"/>
            <p:cNvSpPr/>
            <p:nvPr>
              <p:custDataLst>
                <p:tags r:id="rId28"/>
              </p:custDataLst>
            </p:nvPr>
          </p:nvSpPr>
          <p:spPr>
            <a:xfrm rot="-94736">
              <a:off x="886" y="1642"/>
              <a:ext cx="142" cy="91"/>
            </a:xfrm>
            <a:prstGeom prst="line">
              <a:avLst/>
            </a:prstGeom>
            <a:ln w="12700" cap="flat" cmpd="sng">
              <a:solidFill>
                <a:srgbClr val="CC0000"/>
              </a:solidFill>
              <a:prstDash val="solid"/>
              <a:headEnd type="none" w="med" len="med"/>
              <a:tailEnd type="none" w="sm" len="lg"/>
            </a:ln>
          </p:spPr>
          <p:txBody>
            <a:bodyPr/>
            <a:lstStyle/>
            <a:p/>
          </p:txBody>
        </p:sp>
        <p:sp>
          <p:nvSpPr>
            <p:cNvPr id="31" name="Line 29"/>
            <p:cNvSpPr/>
            <p:nvPr>
              <p:custDataLst>
                <p:tags r:id="rId29"/>
              </p:custDataLst>
            </p:nvPr>
          </p:nvSpPr>
          <p:spPr>
            <a:xfrm rot="-94736">
              <a:off x="848" y="1707"/>
              <a:ext cx="142" cy="91"/>
            </a:xfrm>
            <a:prstGeom prst="line">
              <a:avLst/>
            </a:prstGeom>
            <a:ln w="12700" cap="flat" cmpd="sng">
              <a:solidFill>
                <a:srgbClr val="CC0000"/>
              </a:solidFill>
              <a:prstDash val="solid"/>
              <a:headEnd type="none" w="med" len="med"/>
              <a:tailEnd type="none" w="sm" len="lg"/>
            </a:ln>
          </p:spPr>
          <p:txBody>
            <a:bodyPr/>
            <a:lstStyle/>
            <a:p/>
          </p:txBody>
        </p:sp>
        <p:sp>
          <p:nvSpPr>
            <p:cNvPr id="32" name="Line 30"/>
            <p:cNvSpPr/>
            <p:nvPr>
              <p:custDataLst>
                <p:tags r:id="rId30"/>
              </p:custDataLst>
            </p:nvPr>
          </p:nvSpPr>
          <p:spPr>
            <a:xfrm rot="-94736">
              <a:off x="848" y="1795"/>
              <a:ext cx="142" cy="91"/>
            </a:xfrm>
            <a:prstGeom prst="line">
              <a:avLst/>
            </a:prstGeom>
            <a:ln w="12700" cap="flat" cmpd="sng">
              <a:solidFill>
                <a:srgbClr val="CC0000"/>
              </a:solidFill>
              <a:prstDash val="solid"/>
              <a:headEnd type="none" w="med" len="med"/>
              <a:tailEnd type="none" w="sm" len="lg"/>
            </a:ln>
          </p:spPr>
          <p:txBody>
            <a:bodyPr/>
            <a:lstStyle/>
            <a:p/>
          </p:txBody>
        </p:sp>
        <p:sp>
          <p:nvSpPr>
            <p:cNvPr id="33" name="Line 31"/>
            <p:cNvSpPr/>
            <p:nvPr>
              <p:custDataLst>
                <p:tags r:id="rId31"/>
              </p:custDataLst>
            </p:nvPr>
          </p:nvSpPr>
          <p:spPr>
            <a:xfrm rot="-94736">
              <a:off x="821" y="2174"/>
              <a:ext cx="94" cy="45"/>
            </a:xfrm>
            <a:prstGeom prst="line">
              <a:avLst/>
            </a:prstGeom>
            <a:ln w="12700" cap="flat" cmpd="sng">
              <a:solidFill>
                <a:srgbClr val="CC0000"/>
              </a:solidFill>
              <a:prstDash val="solid"/>
              <a:headEnd type="none" w="med" len="med"/>
              <a:tailEnd type="none" w="sm" len="lg"/>
            </a:ln>
          </p:spPr>
          <p:txBody>
            <a:bodyPr/>
            <a:lstStyle/>
            <a:p/>
          </p:txBody>
        </p:sp>
        <p:sp>
          <p:nvSpPr>
            <p:cNvPr id="34" name="Line 32"/>
            <p:cNvSpPr/>
            <p:nvPr>
              <p:custDataLst>
                <p:tags r:id="rId32"/>
              </p:custDataLst>
            </p:nvPr>
          </p:nvSpPr>
          <p:spPr>
            <a:xfrm>
              <a:off x="766"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35" name="Line 33"/>
            <p:cNvSpPr/>
            <p:nvPr>
              <p:custDataLst>
                <p:tags r:id="rId33"/>
              </p:custDataLst>
            </p:nvPr>
          </p:nvSpPr>
          <p:spPr>
            <a:xfrm>
              <a:off x="754"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36" name="Line 34"/>
            <p:cNvSpPr/>
            <p:nvPr>
              <p:custDataLst>
                <p:tags r:id="rId34"/>
              </p:custDataLst>
            </p:nvPr>
          </p:nvSpPr>
          <p:spPr>
            <a:xfrm>
              <a:off x="831" y="2103"/>
              <a:ext cx="94" cy="45"/>
            </a:xfrm>
            <a:prstGeom prst="line">
              <a:avLst/>
            </a:prstGeom>
            <a:ln w="12700" cap="flat" cmpd="sng">
              <a:solidFill>
                <a:srgbClr val="CC0000"/>
              </a:solidFill>
              <a:prstDash val="solid"/>
              <a:headEnd type="none" w="med" len="med"/>
              <a:tailEnd type="none" w="sm" len="lg"/>
            </a:ln>
          </p:spPr>
          <p:txBody>
            <a:bodyPr/>
            <a:lstStyle/>
            <a:p/>
          </p:txBody>
        </p:sp>
        <p:sp>
          <p:nvSpPr>
            <p:cNvPr id="37" name="Line 35"/>
            <p:cNvSpPr/>
            <p:nvPr>
              <p:custDataLst>
                <p:tags r:id="rId35"/>
              </p:custDataLst>
            </p:nvPr>
          </p:nvSpPr>
          <p:spPr>
            <a:xfrm rot="-94736">
              <a:off x="838" y="2037"/>
              <a:ext cx="95" cy="46"/>
            </a:xfrm>
            <a:prstGeom prst="line">
              <a:avLst/>
            </a:prstGeom>
            <a:ln w="12700" cap="flat" cmpd="sng">
              <a:solidFill>
                <a:srgbClr val="CC0000"/>
              </a:solidFill>
              <a:prstDash val="solid"/>
              <a:headEnd type="none" w="med" len="med"/>
              <a:tailEnd type="none" w="sm" len="lg"/>
            </a:ln>
          </p:spPr>
          <p:txBody>
            <a:bodyPr/>
            <a:lstStyle/>
            <a:p/>
          </p:txBody>
        </p:sp>
        <p:sp>
          <p:nvSpPr>
            <p:cNvPr id="38" name="Line 36"/>
            <p:cNvSpPr/>
            <p:nvPr>
              <p:custDataLst>
                <p:tags r:id="rId36"/>
              </p:custDataLst>
            </p:nvPr>
          </p:nvSpPr>
          <p:spPr>
            <a:xfrm rot="-94736">
              <a:off x="846" y="1871"/>
              <a:ext cx="143" cy="88"/>
            </a:xfrm>
            <a:prstGeom prst="line">
              <a:avLst/>
            </a:prstGeom>
            <a:ln w="12700" cap="flat" cmpd="sng">
              <a:solidFill>
                <a:srgbClr val="CC0000"/>
              </a:solidFill>
              <a:prstDash val="solid"/>
              <a:headEnd type="none" w="med" len="med"/>
              <a:tailEnd type="none" w="sm" len="lg"/>
            </a:ln>
          </p:spPr>
          <p:txBody>
            <a:bodyPr/>
            <a:lstStyle/>
            <a:p/>
          </p:txBody>
        </p:sp>
        <p:sp>
          <p:nvSpPr>
            <p:cNvPr id="39" name="Line 37"/>
            <p:cNvSpPr/>
            <p:nvPr>
              <p:custDataLst>
                <p:tags r:id="rId37"/>
              </p:custDataLst>
            </p:nvPr>
          </p:nvSpPr>
          <p:spPr>
            <a:xfrm rot="-94736">
              <a:off x="847" y="1960"/>
              <a:ext cx="94" cy="46"/>
            </a:xfrm>
            <a:prstGeom prst="line">
              <a:avLst/>
            </a:prstGeom>
            <a:ln w="12700" cap="flat" cmpd="sng">
              <a:solidFill>
                <a:srgbClr val="CC0000"/>
              </a:solidFill>
              <a:prstDash val="solid"/>
              <a:headEnd type="none" w="med" len="med"/>
              <a:tailEnd type="none" w="sm" len="lg"/>
            </a:ln>
          </p:spPr>
          <p:txBody>
            <a:bodyPr/>
            <a:lstStyle/>
            <a:p/>
          </p:txBody>
        </p:sp>
        <p:sp>
          <p:nvSpPr>
            <p:cNvPr id="40" name="Line 38"/>
            <p:cNvSpPr/>
            <p:nvPr>
              <p:custDataLst>
                <p:tags r:id="rId38"/>
              </p:custDataLst>
            </p:nvPr>
          </p:nvSpPr>
          <p:spPr>
            <a:xfrm>
              <a:off x="760"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41" name="Line 39"/>
            <p:cNvSpPr/>
            <p:nvPr>
              <p:custDataLst>
                <p:tags r:id="rId39"/>
              </p:custDataLst>
            </p:nvPr>
          </p:nvSpPr>
          <p:spPr>
            <a:xfrm>
              <a:off x="748"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42" name="Line 40"/>
            <p:cNvSpPr/>
            <p:nvPr>
              <p:custDataLst>
                <p:tags r:id="rId40"/>
              </p:custDataLst>
            </p:nvPr>
          </p:nvSpPr>
          <p:spPr>
            <a:xfrm rot="-752290">
              <a:off x="760"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43" name="Line 41"/>
            <p:cNvSpPr/>
            <p:nvPr>
              <p:custDataLst>
                <p:tags r:id="rId41"/>
              </p:custDataLst>
            </p:nvPr>
          </p:nvSpPr>
          <p:spPr>
            <a:xfrm rot="-752290">
              <a:off x="748"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44" name="Line 42"/>
            <p:cNvSpPr/>
            <p:nvPr>
              <p:custDataLst>
                <p:tags r:id="rId42"/>
              </p:custDataLst>
            </p:nvPr>
          </p:nvSpPr>
          <p:spPr>
            <a:xfrm rot="-752290">
              <a:off x="748"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45" name="Line 43"/>
            <p:cNvSpPr/>
            <p:nvPr>
              <p:custDataLst>
                <p:tags r:id="rId43"/>
              </p:custDataLst>
            </p:nvPr>
          </p:nvSpPr>
          <p:spPr>
            <a:xfrm rot="-752290">
              <a:off x="736"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46" name="Line 44"/>
            <p:cNvSpPr/>
            <p:nvPr>
              <p:custDataLst>
                <p:tags r:id="rId44"/>
              </p:custDataLst>
            </p:nvPr>
          </p:nvSpPr>
          <p:spPr>
            <a:xfrm>
              <a:off x="713" y="3052"/>
              <a:ext cx="47" cy="46"/>
            </a:xfrm>
            <a:prstGeom prst="line">
              <a:avLst/>
            </a:prstGeom>
            <a:ln w="12700" cap="flat" cmpd="sng">
              <a:solidFill>
                <a:srgbClr val="CC0000"/>
              </a:solidFill>
              <a:prstDash val="solid"/>
              <a:headEnd type="none" w="med" len="med"/>
              <a:tailEnd type="none" w="sm" len="lg"/>
            </a:ln>
          </p:spPr>
          <p:txBody>
            <a:bodyPr/>
            <a:lstStyle/>
            <a:p/>
          </p:txBody>
        </p:sp>
        <p:grpSp>
          <p:nvGrpSpPr>
            <p:cNvPr id="47" name="Group 45"/>
            <p:cNvGrpSpPr/>
            <p:nvPr>
              <p:custDataLst>
                <p:tags r:id="rId45"/>
              </p:custDataLst>
            </p:nvPr>
          </p:nvGrpSpPr>
          <p:grpSpPr>
            <a:xfrm>
              <a:off x="742" y="3189"/>
              <a:ext cx="1855" cy="96"/>
              <a:chOff x="1662" y="2976"/>
              <a:chExt cx="1890" cy="102"/>
            </a:xfrm>
          </p:grpSpPr>
          <p:sp>
            <p:nvSpPr>
              <p:cNvPr id="48" name="Line 46"/>
              <p:cNvSpPr/>
              <p:nvPr>
                <p:custDataLst>
                  <p:tags r:id="rId46"/>
                </p:custDataLst>
              </p:nvPr>
            </p:nvSpPr>
            <p:spPr>
              <a:xfrm flipH="1">
                <a:off x="3456"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49" name="Line 47"/>
              <p:cNvSpPr/>
              <p:nvPr>
                <p:custDataLst>
                  <p:tags r:id="rId47"/>
                </p:custDataLst>
              </p:nvPr>
            </p:nvSpPr>
            <p:spPr>
              <a:xfrm flipH="1">
                <a:off x="338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0" name="Line 48"/>
              <p:cNvSpPr/>
              <p:nvPr>
                <p:custDataLst>
                  <p:tags r:id="rId48"/>
                </p:custDataLst>
              </p:nvPr>
            </p:nvSpPr>
            <p:spPr>
              <a:xfrm flipH="1">
                <a:off x="331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1" name="Line 49"/>
              <p:cNvSpPr/>
              <p:nvPr>
                <p:custDataLst>
                  <p:tags r:id="rId49"/>
                </p:custDataLst>
              </p:nvPr>
            </p:nvSpPr>
            <p:spPr>
              <a:xfrm flipH="1">
                <a:off x="3252"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2" name="Line 50"/>
              <p:cNvSpPr/>
              <p:nvPr>
                <p:custDataLst>
                  <p:tags r:id="rId50"/>
                </p:custDataLst>
              </p:nvPr>
            </p:nvSpPr>
            <p:spPr>
              <a:xfrm flipH="1">
                <a:off x="3180"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3" name="Line 51"/>
              <p:cNvSpPr/>
              <p:nvPr>
                <p:custDataLst>
                  <p:tags r:id="rId51"/>
                </p:custDataLst>
              </p:nvPr>
            </p:nvSpPr>
            <p:spPr>
              <a:xfrm flipH="1">
                <a:off x="311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4" name="Line 52"/>
              <p:cNvSpPr/>
              <p:nvPr>
                <p:custDataLst>
                  <p:tags r:id="rId52"/>
                </p:custDataLst>
              </p:nvPr>
            </p:nvSpPr>
            <p:spPr>
              <a:xfrm flipH="1">
                <a:off x="304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55" name="Line 53"/>
              <p:cNvSpPr/>
              <p:nvPr>
                <p:custDataLst>
                  <p:tags r:id="rId53"/>
                </p:custDataLst>
              </p:nvPr>
            </p:nvSpPr>
            <p:spPr>
              <a:xfrm flipH="1">
                <a:off x="2976"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56" name="Line 54"/>
              <p:cNvSpPr/>
              <p:nvPr>
                <p:custDataLst>
                  <p:tags r:id="rId54"/>
                </p:custDataLst>
              </p:nvPr>
            </p:nvSpPr>
            <p:spPr>
              <a:xfrm flipH="1">
                <a:off x="291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57" name="Line 55"/>
              <p:cNvSpPr/>
              <p:nvPr>
                <p:custDataLst>
                  <p:tags r:id="rId55"/>
                </p:custDataLst>
              </p:nvPr>
            </p:nvSpPr>
            <p:spPr>
              <a:xfrm flipH="1">
                <a:off x="285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58" name="Line 56"/>
              <p:cNvSpPr/>
              <p:nvPr>
                <p:custDataLst>
                  <p:tags r:id="rId56"/>
                </p:custDataLst>
              </p:nvPr>
            </p:nvSpPr>
            <p:spPr>
              <a:xfrm flipH="1">
                <a:off x="277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59" name="Line 57"/>
              <p:cNvSpPr/>
              <p:nvPr>
                <p:custDataLst>
                  <p:tags r:id="rId57"/>
                </p:custDataLst>
              </p:nvPr>
            </p:nvSpPr>
            <p:spPr>
              <a:xfrm flipH="1">
                <a:off x="228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0" name="Line 58"/>
              <p:cNvSpPr/>
              <p:nvPr>
                <p:custDataLst>
                  <p:tags r:id="rId58"/>
                </p:custDataLst>
              </p:nvPr>
            </p:nvSpPr>
            <p:spPr>
              <a:xfrm flipH="1">
                <a:off x="234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1" name="Line 59"/>
              <p:cNvSpPr/>
              <p:nvPr>
                <p:custDataLst>
                  <p:tags r:id="rId59"/>
                </p:custDataLst>
              </p:nvPr>
            </p:nvSpPr>
            <p:spPr>
              <a:xfrm flipH="1">
                <a:off x="222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2" name="Line 60"/>
              <p:cNvSpPr/>
              <p:nvPr>
                <p:custDataLst>
                  <p:tags r:id="rId60"/>
                </p:custDataLst>
              </p:nvPr>
            </p:nvSpPr>
            <p:spPr>
              <a:xfrm flipH="1">
                <a:off x="271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63" name="Line 61"/>
              <p:cNvSpPr/>
              <p:nvPr>
                <p:custDataLst>
                  <p:tags r:id="rId61"/>
                </p:custDataLst>
              </p:nvPr>
            </p:nvSpPr>
            <p:spPr>
              <a:xfrm flipH="1">
                <a:off x="211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4" name="Line 62"/>
              <p:cNvSpPr/>
              <p:nvPr>
                <p:custDataLst>
                  <p:tags r:id="rId62"/>
                </p:custDataLst>
              </p:nvPr>
            </p:nvSpPr>
            <p:spPr>
              <a:xfrm flipH="1">
                <a:off x="2172"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5" name="Line 63"/>
              <p:cNvSpPr/>
              <p:nvPr>
                <p:custDataLst>
                  <p:tags r:id="rId63"/>
                </p:custDataLst>
              </p:nvPr>
            </p:nvSpPr>
            <p:spPr>
              <a:xfrm flipH="1">
                <a:off x="205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66" name="Line 64"/>
              <p:cNvSpPr/>
              <p:nvPr>
                <p:custDataLst>
                  <p:tags r:id="rId64"/>
                </p:custDataLst>
              </p:nvPr>
            </p:nvSpPr>
            <p:spPr>
              <a:xfrm flipH="1">
                <a:off x="261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67" name="Line 65"/>
              <p:cNvSpPr/>
              <p:nvPr>
                <p:custDataLst>
                  <p:tags r:id="rId65"/>
                </p:custDataLst>
              </p:nvPr>
            </p:nvSpPr>
            <p:spPr>
              <a:xfrm flipH="1">
                <a:off x="2670"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68" name="Line 66"/>
              <p:cNvSpPr/>
              <p:nvPr>
                <p:custDataLst>
                  <p:tags r:id="rId66"/>
                </p:custDataLst>
              </p:nvPr>
            </p:nvSpPr>
            <p:spPr>
              <a:xfrm flipH="1">
                <a:off x="255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69" name="Line 67"/>
              <p:cNvSpPr/>
              <p:nvPr>
                <p:custDataLst>
                  <p:tags r:id="rId67"/>
                </p:custDataLst>
              </p:nvPr>
            </p:nvSpPr>
            <p:spPr>
              <a:xfrm flipH="1">
                <a:off x="2448"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0" name="Line 68"/>
              <p:cNvSpPr/>
              <p:nvPr>
                <p:custDataLst>
                  <p:tags r:id="rId68"/>
                </p:custDataLst>
              </p:nvPr>
            </p:nvSpPr>
            <p:spPr>
              <a:xfrm flipH="1">
                <a:off x="2502"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1" name="Line 69"/>
              <p:cNvSpPr/>
              <p:nvPr>
                <p:custDataLst>
                  <p:tags r:id="rId69"/>
                </p:custDataLst>
              </p:nvPr>
            </p:nvSpPr>
            <p:spPr>
              <a:xfrm flipH="1">
                <a:off x="238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2" name="Line 70"/>
              <p:cNvSpPr/>
              <p:nvPr>
                <p:custDataLst>
                  <p:tags r:id="rId70"/>
                </p:custDataLst>
              </p:nvPr>
            </p:nvSpPr>
            <p:spPr>
              <a:xfrm flipH="1">
                <a:off x="2004"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3" name="Line 71"/>
              <p:cNvSpPr/>
              <p:nvPr>
                <p:custDataLst>
                  <p:tags r:id="rId71"/>
                </p:custDataLst>
              </p:nvPr>
            </p:nvSpPr>
            <p:spPr>
              <a:xfrm flipH="1">
                <a:off x="189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 name="Line 72"/>
              <p:cNvSpPr/>
              <p:nvPr>
                <p:custDataLst>
                  <p:tags r:id="rId72"/>
                </p:custDataLst>
              </p:nvPr>
            </p:nvSpPr>
            <p:spPr>
              <a:xfrm flipH="1">
                <a:off x="195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5" name="Line 73"/>
              <p:cNvSpPr/>
              <p:nvPr>
                <p:custDataLst>
                  <p:tags r:id="rId73"/>
                </p:custDataLst>
              </p:nvPr>
            </p:nvSpPr>
            <p:spPr>
              <a:xfrm flipH="1">
                <a:off x="183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6" name="Line 74"/>
              <p:cNvSpPr/>
              <p:nvPr>
                <p:custDataLst>
                  <p:tags r:id="rId74"/>
                </p:custDataLst>
              </p:nvPr>
            </p:nvSpPr>
            <p:spPr>
              <a:xfrm flipH="1">
                <a:off x="1830"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7" name="Line 75"/>
              <p:cNvSpPr/>
              <p:nvPr>
                <p:custDataLst>
                  <p:tags r:id="rId75"/>
                </p:custDataLst>
              </p:nvPr>
            </p:nvSpPr>
            <p:spPr>
              <a:xfrm flipH="1">
                <a:off x="1722"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8" name="Line 76"/>
              <p:cNvSpPr/>
              <p:nvPr>
                <p:custDataLst>
                  <p:tags r:id="rId76"/>
                </p:custDataLst>
              </p:nvPr>
            </p:nvSpPr>
            <p:spPr>
              <a:xfrm flipH="1">
                <a:off x="1776"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9" name="Line 77"/>
              <p:cNvSpPr/>
              <p:nvPr>
                <p:custDataLst>
                  <p:tags r:id="rId77"/>
                </p:custDataLst>
              </p:nvPr>
            </p:nvSpPr>
            <p:spPr>
              <a:xfrm flipH="1">
                <a:off x="1662" y="3024"/>
                <a:ext cx="48" cy="48"/>
              </a:xfrm>
              <a:prstGeom prst="line">
                <a:avLst/>
              </a:prstGeom>
              <a:ln w="12700" cap="flat" cmpd="sng">
                <a:solidFill>
                  <a:srgbClr val="000099"/>
                </a:solidFill>
                <a:prstDash val="solid"/>
                <a:headEnd type="none" w="med" len="med"/>
                <a:tailEnd type="none" w="sm" len="lg"/>
              </a:ln>
            </p:spPr>
            <p:txBody>
              <a:bodyPr/>
              <a:lstStyle/>
              <a:p/>
            </p:txBody>
          </p:sp>
        </p:grpSp>
        <p:sp>
          <p:nvSpPr>
            <p:cNvPr id="80" name="Line 78"/>
            <p:cNvSpPr/>
            <p:nvPr>
              <p:custDataLst>
                <p:tags r:id="rId78"/>
              </p:custDataLst>
            </p:nvPr>
          </p:nvSpPr>
          <p:spPr>
            <a:xfrm>
              <a:off x="689" y="3143"/>
              <a:ext cx="47" cy="46"/>
            </a:xfrm>
            <a:prstGeom prst="line">
              <a:avLst/>
            </a:prstGeom>
            <a:ln w="12700" cap="flat" cmpd="sng">
              <a:solidFill>
                <a:srgbClr val="CC0000"/>
              </a:solidFill>
              <a:prstDash val="solid"/>
              <a:headEnd type="none" w="med" len="med"/>
              <a:tailEnd type="none" w="sm" len="lg"/>
            </a:ln>
          </p:spPr>
          <p:txBody>
            <a:bodyPr/>
            <a:lstStyle/>
            <a:p/>
          </p:txBody>
        </p:sp>
        <p:sp>
          <p:nvSpPr>
            <p:cNvPr id="81" name="Line 79"/>
            <p:cNvSpPr/>
            <p:nvPr>
              <p:custDataLst>
                <p:tags r:id="rId79"/>
              </p:custDataLst>
            </p:nvPr>
          </p:nvSpPr>
          <p:spPr>
            <a:xfrm flipH="1">
              <a:off x="672" y="2199"/>
              <a:ext cx="942" cy="0"/>
            </a:xfrm>
            <a:prstGeom prst="line">
              <a:avLst/>
            </a:prstGeom>
            <a:ln w="19050" cap="flat" cmpd="sng">
              <a:solidFill>
                <a:srgbClr val="000099"/>
              </a:solidFill>
              <a:prstDash val="dash"/>
              <a:headEnd type="none" w="med" len="med"/>
              <a:tailEnd type="none" w="sm" len="lg"/>
            </a:ln>
          </p:spPr>
          <p:txBody>
            <a:bodyPr/>
            <a:lstStyle/>
            <a:p/>
          </p:txBody>
        </p:sp>
        <p:sp>
          <p:nvSpPr>
            <p:cNvPr id="82" name="Line 80"/>
            <p:cNvSpPr/>
            <p:nvPr>
              <p:custDataLst>
                <p:tags r:id="rId80"/>
              </p:custDataLst>
            </p:nvPr>
          </p:nvSpPr>
          <p:spPr>
            <a:xfrm flipH="1">
              <a:off x="666" y="2552"/>
              <a:ext cx="942" cy="0"/>
            </a:xfrm>
            <a:prstGeom prst="line">
              <a:avLst/>
            </a:prstGeom>
            <a:ln w="19050" cap="flat" cmpd="sng">
              <a:solidFill>
                <a:srgbClr val="000099"/>
              </a:solidFill>
              <a:prstDash val="dash"/>
              <a:headEnd type="none" w="med" len="med"/>
              <a:tailEnd type="none" w="sm" len="lg"/>
            </a:ln>
          </p:spPr>
          <p:txBody>
            <a:bodyPr/>
            <a:lstStyle/>
            <a:p/>
          </p:txBody>
        </p:sp>
        <p:sp>
          <p:nvSpPr>
            <p:cNvPr id="86" name="Text Box 81"/>
            <p:cNvSpPr txBox="1"/>
            <p:nvPr>
              <p:custDataLst>
                <p:tags r:id="rId81"/>
              </p:custDataLst>
            </p:nvPr>
          </p:nvSpPr>
          <p:spPr>
            <a:xfrm>
              <a:off x="96" y="768"/>
              <a:ext cx="731"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I</a:t>
              </a:r>
              <a:r>
                <a:rPr lang="en-US" altLang="zh-CN" b="1" baseline="-25000">
                  <a:latin typeface="Times New Roman" panose="02020603050405020304" pitchFamily="18" charset="0"/>
                </a:rPr>
                <a:t>C</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mA</a:t>
              </a:r>
              <a:endParaRPr lang="en-US" altLang="zh-CN" b="1">
                <a:latin typeface="Times New Roman" panose="02020603050405020304" pitchFamily="18" charset="0"/>
              </a:endParaRPr>
            </a:p>
          </p:txBody>
        </p:sp>
        <p:sp>
          <p:nvSpPr>
            <p:cNvPr id="87" name="Text Box 82"/>
            <p:cNvSpPr txBox="1"/>
            <p:nvPr>
              <p:custDataLst>
                <p:tags r:id="rId82"/>
              </p:custDataLst>
            </p:nvPr>
          </p:nvSpPr>
          <p:spPr>
            <a:xfrm>
              <a:off x="2448" y="3312"/>
              <a:ext cx="720"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U</a:t>
              </a:r>
              <a:r>
                <a:rPr lang="en-US" altLang="zh-CN" b="1" baseline="-25000">
                  <a:latin typeface="Times New Roman" panose="02020603050405020304" pitchFamily="18" charset="0"/>
                </a:rPr>
                <a:t>CE</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/V</a:t>
              </a:r>
              <a:endParaRPr lang="en-US" altLang="zh-CN" b="1">
                <a:latin typeface="Times New Roman" panose="02020603050405020304" pitchFamily="18" charset="0"/>
              </a:endParaRPr>
            </a:p>
          </p:txBody>
        </p:sp>
        <p:sp>
          <p:nvSpPr>
            <p:cNvPr id="88" name="Text Box 83"/>
            <p:cNvSpPr txBox="1"/>
            <p:nvPr>
              <p:custDataLst>
                <p:tags r:id="rId83"/>
              </p:custDataLst>
            </p:nvPr>
          </p:nvSpPr>
          <p:spPr>
            <a:xfrm>
              <a:off x="2016" y="1194"/>
              <a:ext cx="801" cy="2358"/>
            </a:xfrm>
            <a:prstGeom prst="rect">
              <a:avLst/>
            </a:prstGeom>
            <a:noFill/>
            <a:ln w="25400">
              <a:noFill/>
            </a:ln>
          </p:spPr>
          <p:txBody>
            <a:bodyPr>
              <a:spAutoFit/>
            </a:bodyPr>
            <a:lstStyle/>
            <a:p>
              <a:pPr>
                <a:spcBef>
                  <a:spcPct val="50000"/>
                </a:spcBef>
              </a:pPr>
              <a:r>
                <a:rPr lang="en-US" altLang="zh-CN" b="1">
                  <a:solidFill>
                    <a:schemeClr val="accent2"/>
                  </a:solidFill>
                  <a:latin typeface="Times New Roman" panose="02020603050405020304" pitchFamily="18" charset="0"/>
                </a:rPr>
                <a:t>100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80µA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60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40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20 µA</a:t>
              </a:r>
              <a:endParaRPr lang="en-US" altLang="zh-CN" b="1">
                <a:solidFill>
                  <a:schemeClr val="accent2"/>
                </a:solidFill>
                <a:latin typeface="Times New Roman" panose="02020603050405020304" pitchFamily="18" charset="0"/>
              </a:endParaRPr>
            </a:p>
            <a:p>
              <a:pPr>
                <a:spcBef>
                  <a:spcPct val="50000"/>
                </a:spcBef>
              </a:pPr>
              <a:r>
                <a:rPr lang="en-US" altLang="zh-CN" b="1" i="1">
                  <a:solidFill>
                    <a:schemeClr val="accent2"/>
                  </a:solidFill>
                  <a:latin typeface="Times New Roman" panose="02020603050405020304" pitchFamily="18" charset="0"/>
                </a:rPr>
                <a:t>I</a:t>
              </a:r>
              <a:r>
                <a:rPr lang="en-US" altLang="zh-CN" b="1" baseline="-25000">
                  <a:solidFill>
                    <a:schemeClr val="accent2"/>
                  </a:solidFill>
                  <a:latin typeface="Times New Roman" panose="02020603050405020304" pitchFamily="18" charset="0"/>
                </a:rPr>
                <a:t>B</a:t>
              </a:r>
              <a:r>
                <a:rPr lang="en-US" altLang="zh-CN" b="1">
                  <a:solidFill>
                    <a:schemeClr val="accent2"/>
                  </a:solidFill>
                  <a:latin typeface="Times New Roman" panose="02020603050405020304" pitchFamily="18" charset="0"/>
                </a:rPr>
                <a:t> = 0</a:t>
              </a:r>
              <a:endParaRPr lang="en-US" altLang="zh-CN" b="1">
                <a:solidFill>
                  <a:schemeClr val="accent2"/>
                </a:solidFill>
                <a:latin typeface="Times New Roman" panose="02020603050405020304" pitchFamily="18" charset="0"/>
              </a:endParaRPr>
            </a:p>
            <a:p>
              <a:pPr>
                <a:spcBef>
                  <a:spcPct val="50000"/>
                </a:spcBef>
              </a:pPr>
              <a:endParaRPr lang="en-US" altLang="zh-CN" b="1">
                <a:solidFill>
                  <a:schemeClr val="accent2"/>
                </a:solidFill>
                <a:latin typeface="Times New Roman" panose="02020603050405020304" pitchFamily="18" charset="0"/>
              </a:endParaRPr>
            </a:p>
          </p:txBody>
        </p:sp>
        <p:sp>
          <p:nvSpPr>
            <p:cNvPr id="89" name="Text Box 84"/>
            <p:cNvSpPr txBox="1"/>
            <p:nvPr>
              <p:custDataLst>
                <p:tags r:id="rId84"/>
              </p:custDataLst>
            </p:nvPr>
          </p:nvSpPr>
          <p:spPr>
            <a:xfrm>
              <a:off x="524" y="3234"/>
              <a:ext cx="2402" cy="250"/>
            </a:xfrm>
            <a:prstGeom prst="rect">
              <a:avLst/>
            </a:prstGeom>
            <a:noFill/>
            <a:ln w="25400">
              <a:noFill/>
            </a:ln>
          </p:spPr>
          <p:txBody>
            <a:bodyPr>
              <a:spAutoFit/>
            </a:bodyPr>
            <a:lstStyle/>
            <a:p>
              <a:pPr>
                <a:spcBef>
                  <a:spcPct val="50000"/>
                </a:spcBef>
              </a:pPr>
              <a:r>
                <a:rPr lang="en-US" altLang="zh-CN" sz="2000" b="1" i="1">
                  <a:solidFill>
                    <a:srgbClr val="9900CC"/>
                  </a:solidFill>
                  <a:latin typeface="Times New Roman" panose="02020603050405020304" pitchFamily="18" charset="0"/>
                </a:rPr>
                <a:t>O</a:t>
              </a:r>
              <a:r>
                <a:rPr lang="en-US" altLang="zh-CN" sz="2000" b="1">
                  <a:solidFill>
                    <a:srgbClr val="9900CC"/>
                  </a:solidFill>
                  <a:latin typeface="Times New Roman" panose="02020603050405020304" pitchFamily="18" charset="0"/>
                </a:rPr>
                <a:t>          5            10           15</a:t>
              </a:r>
              <a:endParaRPr lang="en-US" altLang="zh-CN" sz="2000" b="1">
                <a:solidFill>
                  <a:srgbClr val="9900CC"/>
                </a:solidFill>
                <a:latin typeface="Times New Roman" panose="02020603050405020304" pitchFamily="18" charset="0"/>
              </a:endParaRPr>
            </a:p>
          </p:txBody>
        </p:sp>
        <p:sp>
          <p:nvSpPr>
            <p:cNvPr id="90" name="Line 85"/>
            <p:cNvSpPr/>
            <p:nvPr>
              <p:custDataLst>
                <p:tags r:id="rId85"/>
              </p:custDataLst>
            </p:nvPr>
          </p:nvSpPr>
          <p:spPr>
            <a:xfrm flipH="1">
              <a:off x="2770" y="3231"/>
              <a:ext cx="0" cy="43"/>
            </a:xfrm>
            <a:prstGeom prst="line">
              <a:avLst/>
            </a:prstGeom>
            <a:ln w="19050" cap="flat" cmpd="sng">
              <a:solidFill>
                <a:schemeClr val="tx1"/>
              </a:solidFill>
              <a:prstDash val="solid"/>
              <a:headEnd type="none" w="med" len="med"/>
              <a:tailEnd type="none" w="sm" len="lg"/>
            </a:ln>
          </p:spPr>
          <p:txBody>
            <a:bodyPr/>
            <a:lstStyle/>
            <a:p/>
          </p:txBody>
        </p:sp>
        <p:sp>
          <p:nvSpPr>
            <p:cNvPr id="91" name="Line 86"/>
            <p:cNvSpPr/>
            <p:nvPr>
              <p:custDataLst>
                <p:tags r:id="rId86"/>
              </p:custDataLst>
            </p:nvPr>
          </p:nvSpPr>
          <p:spPr>
            <a:xfrm flipH="1">
              <a:off x="2252" y="3234"/>
              <a:ext cx="0" cy="43"/>
            </a:xfrm>
            <a:prstGeom prst="line">
              <a:avLst/>
            </a:prstGeom>
            <a:ln w="19050" cap="flat" cmpd="sng">
              <a:solidFill>
                <a:schemeClr val="tx1"/>
              </a:solidFill>
              <a:prstDash val="solid"/>
              <a:headEnd type="none" w="med" len="med"/>
              <a:tailEnd type="none" w="sm" len="lg"/>
            </a:ln>
          </p:spPr>
          <p:txBody>
            <a:bodyPr/>
            <a:lstStyle/>
            <a:p/>
          </p:txBody>
        </p:sp>
        <p:sp>
          <p:nvSpPr>
            <p:cNvPr id="92" name="Line 87"/>
            <p:cNvSpPr/>
            <p:nvPr>
              <p:custDataLst>
                <p:tags r:id="rId87"/>
              </p:custDataLst>
            </p:nvPr>
          </p:nvSpPr>
          <p:spPr>
            <a:xfrm flipH="1">
              <a:off x="1184" y="3234"/>
              <a:ext cx="0" cy="43"/>
            </a:xfrm>
            <a:prstGeom prst="line">
              <a:avLst/>
            </a:prstGeom>
            <a:ln w="19050" cap="flat" cmpd="sng">
              <a:solidFill>
                <a:schemeClr val="tx1"/>
              </a:solidFill>
              <a:prstDash val="solid"/>
              <a:headEnd type="none" w="med" len="med"/>
              <a:tailEnd type="none" w="sm" len="lg"/>
            </a:ln>
          </p:spPr>
          <p:txBody>
            <a:bodyPr/>
            <a:lstStyle/>
            <a:p/>
          </p:txBody>
        </p:sp>
        <p:sp>
          <p:nvSpPr>
            <p:cNvPr id="93" name="Text Box 88"/>
            <p:cNvSpPr txBox="1"/>
            <p:nvPr>
              <p:custDataLst>
                <p:tags r:id="rId88"/>
              </p:custDataLst>
            </p:nvPr>
          </p:nvSpPr>
          <p:spPr>
            <a:xfrm>
              <a:off x="336" y="1215"/>
              <a:ext cx="471" cy="1845"/>
            </a:xfrm>
            <a:prstGeom prst="rect">
              <a:avLst/>
            </a:prstGeom>
            <a:noFill/>
            <a:ln w="25400">
              <a:noFill/>
            </a:ln>
          </p:spPr>
          <p:txBody>
            <a:bodyPr>
              <a:spAutoFit/>
            </a:bodyPr>
            <a:lstStyle/>
            <a:p>
              <a:pPr algn="ctr">
                <a:lnSpc>
                  <a:spcPct val="90000"/>
                </a:lnSpc>
                <a:spcBef>
                  <a:spcPct val="50000"/>
                </a:spcBef>
              </a:pPr>
              <a:r>
                <a:rPr lang="en-US" altLang="zh-CN" sz="2000" b="1">
                  <a:solidFill>
                    <a:srgbClr val="9900CC"/>
                  </a:solidFill>
                  <a:latin typeface="Times New Roman" panose="02020603050405020304" pitchFamily="18" charset="0"/>
                </a:rPr>
                <a:t>4</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3</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2</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1</a:t>
              </a:r>
              <a:endParaRPr lang="en-US" altLang="zh-CN" sz="2000" b="1">
                <a:solidFill>
                  <a:srgbClr val="9900CC"/>
                </a:solidFill>
                <a:latin typeface="Times New Roman" panose="02020603050405020304" pitchFamily="18" charset="0"/>
              </a:endParaRPr>
            </a:p>
          </p:txBody>
        </p:sp>
        <p:sp>
          <p:nvSpPr>
            <p:cNvPr id="94" name="Line 89"/>
            <p:cNvSpPr/>
            <p:nvPr>
              <p:custDataLst>
                <p:tags r:id="rId89"/>
              </p:custDataLst>
            </p:nvPr>
          </p:nvSpPr>
          <p:spPr>
            <a:xfrm>
              <a:off x="675" y="1323"/>
              <a:ext cx="47" cy="0"/>
            </a:xfrm>
            <a:prstGeom prst="line">
              <a:avLst/>
            </a:prstGeom>
            <a:ln w="19050" cap="flat" cmpd="sng">
              <a:solidFill>
                <a:schemeClr val="tx1"/>
              </a:solidFill>
              <a:prstDash val="solid"/>
              <a:headEnd type="none" w="med" len="med"/>
              <a:tailEnd type="none" w="sm" len="lg"/>
            </a:ln>
          </p:spPr>
          <p:txBody>
            <a:bodyPr/>
            <a:lstStyle/>
            <a:p/>
          </p:txBody>
        </p:sp>
        <p:sp>
          <p:nvSpPr>
            <p:cNvPr id="95" name="Line 90"/>
            <p:cNvSpPr/>
            <p:nvPr>
              <p:custDataLst>
                <p:tags r:id="rId90"/>
              </p:custDataLst>
            </p:nvPr>
          </p:nvSpPr>
          <p:spPr>
            <a:xfrm>
              <a:off x="677" y="1824"/>
              <a:ext cx="48" cy="0"/>
            </a:xfrm>
            <a:prstGeom prst="line">
              <a:avLst/>
            </a:prstGeom>
            <a:ln w="19050" cap="flat" cmpd="sng">
              <a:solidFill>
                <a:schemeClr val="tx1"/>
              </a:solidFill>
              <a:prstDash val="solid"/>
              <a:headEnd type="none" w="med" len="med"/>
              <a:tailEnd type="none" w="sm" len="lg"/>
            </a:ln>
          </p:spPr>
          <p:txBody>
            <a:bodyPr/>
            <a:lstStyle/>
            <a:p/>
          </p:txBody>
        </p:sp>
        <p:sp>
          <p:nvSpPr>
            <p:cNvPr id="96" name="Line 91"/>
            <p:cNvSpPr/>
            <p:nvPr>
              <p:custDataLst>
                <p:tags r:id="rId91"/>
              </p:custDataLst>
            </p:nvPr>
          </p:nvSpPr>
          <p:spPr>
            <a:xfrm>
              <a:off x="683" y="2324"/>
              <a:ext cx="47" cy="0"/>
            </a:xfrm>
            <a:prstGeom prst="line">
              <a:avLst/>
            </a:prstGeom>
            <a:ln w="19050" cap="flat" cmpd="sng">
              <a:solidFill>
                <a:schemeClr val="tx1"/>
              </a:solidFill>
              <a:prstDash val="solid"/>
              <a:headEnd type="none" w="med" len="med"/>
              <a:tailEnd type="none" w="sm" len="lg"/>
            </a:ln>
          </p:spPr>
          <p:txBody>
            <a:bodyPr/>
            <a:lstStyle/>
            <a:p/>
          </p:txBody>
        </p:sp>
        <p:sp>
          <p:nvSpPr>
            <p:cNvPr id="97" name="Line 92"/>
            <p:cNvSpPr/>
            <p:nvPr>
              <p:custDataLst>
                <p:tags r:id="rId92"/>
              </p:custDataLst>
            </p:nvPr>
          </p:nvSpPr>
          <p:spPr>
            <a:xfrm>
              <a:off x="675" y="2816"/>
              <a:ext cx="47" cy="0"/>
            </a:xfrm>
            <a:prstGeom prst="line">
              <a:avLst/>
            </a:prstGeom>
            <a:ln w="19050" cap="flat" cmpd="sng">
              <a:solidFill>
                <a:schemeClr val="tx1"/>
              </a:solidFill>
              <a:prstDash val="solid"/>
              <a:headEnd type="none" w="med" len="med"/>
              <a:tailEnd type="none" w="sm" len="lg"/>
            </a:ln>
          </p:spPr>
          <p:txBody>
            <a:bodyPr/>
            <a:lstStyle/>
            <a:p/>
          </p:txBody>
        </p:sp>
      </p:grpSp>
      <p:sp>
        <p:nvSpPr>
          <p:cNvPr id="98" name="Text Box 93"/>
          <p:cNvSpPr txBox="1"/>
          <p:nvPr>
            <p:custDataLst>
              <p:tags r:id="rId93"/>
            </p:custDataLst>
          </p:nvPr>
        </p:nvSpPr>
        <p:spPr>
          <a:xfrm>
            <a:off x="5859780" y="1698625"/>
            <a:ext cx="6057265" cy="570865"/>
          </a:xfrm>
          <a:prstGeom prst="rect">
            <a:avLst/>
          </a:prstGeom>
          <a:noFill/>
          <a:ln w="9525">
            <a:noFill/>
          </a:ln>
        </p:spPr>
        <p:txBody>
          <a:bodyPr wrap="square">
            <a:spAutoFit/>
          </a:bodyPr>
          <a:lstStyle/>
          <a:p>
            <a:pPr algn="just">
              <a:lnSpc>
                <a:spcPct val="120000"/>
              </a:lnSpc>
            </a:pPr>
            <a:r>
              <a:rPr lang="zh-CN" altLang="en-US" sz="2600" b="1">
                <a:solidFill>
                  <a:schemeClr val="tx1"/>
                </a:solidFill>
                <a:latin typeface="幼圆" panose="02010509060101010101" pitchFamily="49" charset="-122"/>
                <a:ea typeface="幼圆" panose="02010509060101010101" pitchFamily="49" charset="-122"/>
              </a:rPr>
              <a:t>划分三个区：截止区、放大区和饱和区。</a:t>
            </a:r>
            <a:endParaRPr lang="zh-CN" altLang="en-US" sz="2600" b="1">
              <a:solidFill>
                <a:schemeClr val="tx1"/>
              </a:solidFill>
              <a:latin typeface="幼圆" panose="02010509060101010101" pitchFamily="49" charset="-122"/>
              <a:ea typeface="幼圆" panose="02010509060101010101" pitchFamily="49" charset="-122"/>
            </a:endParaRPr>
          </a:p>
        </p:txBody>
      </p:sp>
      <p:grpSp>
        <p:nvGrpSpPr>
          <p:cNvPr id="99" name="Group 94"/>
          <p:cNvGrpSpPr/>
          <p:nvPr>
            <p:custDataLst>
              <p:tags r:id="rId94"/>
            </p:custDataLst>
          </p:nvPr>
        </p:nvGrpSpPr>
        <p:grpSpPr>
          <a:xfrm>
            <a:off x="2049780" y="5318125"/>
            <a:ext cx="1524000" cy="966788"/>
            <a:chOff x="768" y="3240"/>
            <a:chExt cx="960" cy="609"/>
          </a:xfrm>
        </p:grpSpPr>
        <p:sp>
          <p:nvSpPr>
            <p:cNvPr id="100" name="Text Box 95"/>
            <p:cNvSpPr txBox="1"/>
            <p:nvPr>
              <p:custDataLst>
                <p:tags r:id="rId95"/>
              </p:custDataLst>
            </p:nvPr>
          </p:nvSpPr>
          <p:spPr>
            <a:xfrm>
              <a:off x="768" y="3555"/>
              <a:ext cx="864" cy="294"/>
            </a:xfrm>
            <a:prstGeom prst="rect">
              <a:avLst/>
            </a:prstGeom>
            <a:solidFill>
              <a:srgbClr val="FFCCCC"/>
            </a:solidFill>
            <a:ln w="9525" cap="flat" cmpd="sng">
              <a:solidFill>
                <a:srgbClr val="FF6600"/>
              </a:solidFill>
              <a:prstDash val="solid"/>
              <a:miter/>
              <a:headEnd type="none" w="med" len="med"/>
              <a:tailEnd type="none" w="med" len="med"/>
            </a:ln>
          </p:spPr>
          <p:txBody>
            <a:bodyPr>
              <a:spAutoFit/>
            </a:bodyPr>
            <a:lstStyle/>
            <a:p>
              <a:pPr algn="ctr">
                <a:spcBef>
                  <a:spcPct val="50000"/>
                </a:spcBef>
              </a:pPr>
              <a:r>
                <a:rPr lang="zh-CN" altLang="en-US" b="1">
                  <a:solidFill>
                    <a:srgbClr val="FF3300"/>
                  </a:solidFill>
                  <a:latin typeface="Times New Roman" panose="02020603050405020304" pitchFamily="18" charset="0"/>
                </a:rPr>
                <a:t>截止区</a:t>
              </a:r>
              <a:endParaRPr lang="zh-CN" altLang="en-US" b="1">
                <a:solidFill>
                  <a:srgbClr val="FF3300"/>
                </a:solidFill>
                <a:latin typeface="Times New Roman" panose="02020603050405020304" pitchFamily="18" charset="0"/>
              </a:endParaRPr>
            </a:p>
          </p:txBody>
        </p:sp>
        <p:sp>
          <p:nvSpPr>
            <p:cNvPr id="101" name="Line 96"/>
            <p:cNvSpPr/>
            <p:nvPr>
              <p:custDataLst>
                <p:tags r:id="rId96"/>
              </p:custDataLst>
            </p:nvPr>
          </p:nvSpPr>
          <p:spPr>
            <a:xfrm flipV="1">
              <a:off x="1200" y="3240"/>
              <a:ext cx="528" cy="264"/>
            </a:xfrm>
            <a:prstGeom prst="line">
              <a:avLst/>
            </a:prstGeom>
            <a:ln w="38100" cap="flat" cmpd="sng">
              <a:solidFill>
                <a:schemeClr val="tx1"/>
              </a:solidFill>
              <a:prstDash val="solid"/>
              <a:headEnd type="none" w="med" len="med"/>
              <a:tailEnd type="triangle" w="med" len="lg"/>
            </a:ln>
          </p:spPr>
          <p:txBody>
            <a:bodyPr/>
            <a:lstStyle/>
            <a:p/>
          </p:txBody>
        </p:sp>
      </p:grpSp>
      <p:sp>
        <p:nvSpPr>
          <p:cNvPr id="102" name="Text Box 97"/>
          <p:cNvSpPr txBox="1"/>
          <p:nvPr>
            <p:custDataLst>
              <p:tags r:id="rId97"/>
            </p:custDataLst>
          </p:nvPr>
        </p:nvSpPr>
        <p:spPr>
          <a:xfrm>
            <a:off x="2811780" y="3021013"/>
            <a:ext cx="533400" cy="1552575"/>
          </a:xfrm>
          <a:prstGeom prst="rect">
            <a:avLst/>
          </a:prstGeom>
          <a:noFill/>
          <a:ln w="9525">
            <a:noFill/>
          </a:ln>
        </p:spPr>
        <p:txBody>
          <a:bodyPr>
            <a:spAutoFit/>
          </a:bodyPr>
          <a:lstStyle/>
          <a:p>
            <a:pPr>
              <a:spcBef>
                <a:spcPct val="50000"/>
              </a:spcBef>
            </a:pPr>
            <a:r>
              <a:rPr lang="zh-CN" altLang="en-US" b="1">
                <a:solidFill>
                  <a:srgbClr val="FF3300"/>
                </a:solidFill>
                <a:latin typeface="Times New Roman" panose="02020603050405020304" pitchFamily="18" charset="0"/>
              </a:rPr>
              <a:t>放</a:t>
            </a:r>
            <a:endParaRPr lang="zh-CN" altLang="en-US" b="1">
              <a:solidFill>
                <a:srgbClr val="FF3300"/>
              </a:solidFill>
              <a:latin typeface="Times New Roman" panose="02020603050405020304" pitchFamily="18" charset="0"/>
            </a:endParaRPr>
          </a:p>
          <a:p>
            <a:pPr>
              <a:spcBef>
                <a:spcPct val="50000"/>
              </a:spcBef>
            </a:pPr>
            <a:r>
              <a:rPr lang="zh-CN" altLang="en-US" b="1">
                <a:solidFill>
                  <a:srgbClr val="FF3300"/>
                </a:solidFill>
                <a:latin typeface="Times New Roman" panose="02020603050405020304" pitchFamily="18" charset="0"/>
              </a:rPr>
              <a:t>大</a:t>
            </a:r>
            <a:endParaRPr lang="zh-CN" altLang="en-US" b="1">
              <a:solidFill>
                <a:srgbClr val="FF3300"/>
              </a:solidFill>
              <a:latin typeface="Times New Roman" panose="02020603050405020304" pitchFamily="18" charset="0"/>
            </a:endParaRPr>
          </a:p>
          <a:p>
            <a:pPr>
              <a:spcBef>
                <a:spcPct val="50000"/>
              </a:spcBef>
            </a:pPr>
            <a:r>
              <a:rPr lang="zh-CN" altLang="en-US" b="1">
                <a:solidFill>
                  <a:srgbClr val="FF3300"/>
                </a:solidFill>
                <a:latin typeface="Times New Roman" panose="02020603050405020304" pitchFamily="18" charset="0"/>
              </a:rPr>
              <a:t>区</a:t>
            </a:r>
            <a:endParaRPr lang="zh-CN" altLang="en-US" b="1">
              <a:solidFill>
                <a:srgbClr val="FF3300"/>
              </a:solidFill>
              <a:latin typeface="Times New Roman" panose="02020603050405020304" pitchFamily="18" charset="0"/>
            </a:endParaRPr>
          </a:p>
        </p:txBody>
      </p:sp>
      <p:grpSp>
        <p:nvGrpSpPr>
          <p:cNvPr id="103" name="Group 98"/>
          <p:cNvGrpSpPr/>
          <p:nvPr>
            <p:custDataLst>
              <p:tags r:id="rId98"/>
            </p:custDataLst>
          </p:nvPr>
        </p:nvGrpSpPr>
        <p:grpSpPr>
          <a:xfrm>
            <a:off x="1059180" y="3070225"/>
            <a:ext cx="1219200" cy="1196975"/>
            <a:chOff x="96" y="2057"/>
            <a:chExt cx="768" cy="754"/>
          </a:xfrm>
        </p:grpSpPr>
        <p:sp>
          <p:nvSpPr>
            <p:cNvPr id="104" name="Text Box 99"/>
            <p:cNvSpPr txBox="1"/>
            <p:nvPr>
              <p:custDataLst>
                <p:tags r:id="rId99"/>
              </p:custDataLst>
            </p:nvPr>
          </p:nvSpPr>
          <p:spPr>
            <a:xfrm>
              <a:off x="96" y="2057"/>
              <a:ext cx="384" cy="754"/>
            </a:xfrm>
            <a:prstGeom prst="rect">
              <a:avLst/>
            </a:prstGeom>
            <a:solidFill>
              <a:srgbClr val="FFCCCC"/>
            </a:solidFill>
            <a:ln w="9525" cap="flat" cmpd="sng">
              <a:solidFill>
                <a:srgbClr val="FF6600"/>
              </a:solidFill>
              <a:prstDash val="solid"/>
              <a:miter/>
              <a:headEnd type="none" w="med" len="med"/>
              <a:tailEnd type="none" w="med" len="med"/>
            </a:ln>
          </p:spPr>
          <p:txBody>
            <a:bodyPr>
              <a:spAutoFit/>
            </a:bodyPr>
            <a:lstStyle/>
            <a:p>
              <a:pPr algn="ctr">
                <a:spcBef>
                  <a:spcPct val="50000"/>
                </a:spcBef>
              </a:pPr>
              <a:r>
                <a:rPr lang="zh-CN" altLang="en-US" b="1">
                  <a:solidFill>
                    <a:srgbClr val="FF3300"/>
                  </a:solidFill>
                  <a:latin typeface="Times New Roman" panose="02020603050405020304" pitchFamily="18" charset="0"/>
                </a:rPr>
                <a:t>饱和区</a:t>
              </a:r>
              <a:endParaRPr lang="zh-CN" altLang="en-US" b="1">
                <a:solidFill>
                  <a:srgbClr val="FF3300"/>
                </a:solidFill>
                <a:latin typeface="Times New Roman" panose="02020603050405020304" pitchFamily="18" charset="0"/>
              </a:endParaRPr>
            </a:p>
          </p:txBody>
        </p:sp>
        <p:sp>
          <p:nvSpPr>
            <p:cNvPr id="105" name="Line 100"/>
            <p:cNvSpPr/>
            <p:nvPr>
              <p:custDataLst>
                <p:tags r:id="rId100"/>
              </p:custDataLst>
            </p:nvPr>
          </p:nvSpPr>
          <p:spPr>
            <a:xfrm flipV="1">
              <a:off x="480" y="2376"/>
              <a:ext cx="384" cy="192"/>
            </a:xfrm>
            <a:prstGeom prst="line">
              <a:avLst/>
            </a:prstGeom>
            <a:ln w="38100" cap="flat" cmpd="sng">
              <a:solidFill>
                <a:schemeClr val="tx1"/>
              </a:solidFill>
              <a:prstDash val="solid"/>
              <a:headEnd type="none" w="med" len="med"/>
              <a:tailEnd type="triangle" w="med" len="lg"/>
            </a:ln>
          </p:spPr>
          <p:txBody>
            <a:bodyPr/>
            <a:lstStyle/>
            <a:p/>
          </p:txBody>
        </p:sp>
      </p:grpSp>
      <p:sp>
        <p:nvSpPr>
          <p:cNvPr id="107" name="Text Box 102"/>
          <p:cNvSpPr txBox="1"/>
          <p:nvPr>
            <p:custDataLst>
              <p:tags r:id="rId101"/>
            </p:custDataLst>
          </p:nvPr>
        </p:nvSpPr>
        <p:spPr>
          <a:xfrm>
            <a:off x="5859780" y="2765425"/>
            <a:ext cx="5900420" cy="570865"/>
          </a:xfrm>
          <a:prstGeom prst="rect">
            <a:avLst/>
          </a:prstGeom>
          <a:noFill/>
          <a:ln w="9525">
            <a:noFill/>
          </a:ln>
        </p:spPr>
        <p:txBody>
          <a:bodyPr wrap="square">
            <a:spAutoFit/>
          </a:bodyPr>
          <a:lstStyle/>
          <a:p>
            <a:pPr algn="just">
              <a:lnSpc>
                <a:spcPct val="120000"/>
              </a:lnSpc>
            </a:pPr>
            <a:r>
              <a:rPr lang="zh-CN" altLang="en-US" sz="26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a:solidFill>
                  <a:srgbClr val="FF3300"/>
                </a:solidFill>
                <a:latin typeface="幼圆" panose="02010509060101010101" pitchFamily="49" charset="-122"/>
                <a:ea typeface="幼圆" panose="02010509060101010101" pitchFamily="49" charset="-122"/>
                <a:cs typeface="幼圆" panose="02010509060101010101" pitchFamily="49" charset="-122"/>
              </a:rPr>
              <a:t>1. </a:t>
            </a:r>
            <a:r>
              <a:rPr lang="zh-CN" altLang="en-US" sz="2600" b="1">
                <a:solidFill>
                  <a:srgbClr val="FF3300"/>
                </a:solidFill>
                <a:latin typeface="幼圆" panose="02010509060101010101" pitchFamily="49" charset="-122"/>
                <a:ea typeface="幼圆" panose="02010509060101010101" pitchFamily="49" charset="-122"/>
                <a:cs typeface="幼圆" panose="02010509060101010101" pitchFamily="49" charset="-122"/>
              </a:rPr>
              <a:t>截止区　</a:t>
            </a:r>
            <a:r>
              <a:rPr lang="en-US" altLang="zh-CN" sz="2600" b="1" i="1">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latin typeface="幼圆" panose="02010509060101010101" pitchFamily="49" charset="-122"/>
                <a:ea typeface="幼圆" panose="02010509060101010101" pitchFamily="49" charset="-122"/>
                <a:cs typeface="幼圆" panose="02010509060101010101" pitchFamily="49" charset="-122"/>
              </a:rPr>
              <a:t>B </a:t>
            </a:r>
            <a:r>
              <a:rPr lang="en-US" altLang="zh-CN" sz="2200" b="1">
                <a:latin typeface="幼圆" panose="02010509060101010101" pitchFamily="49" charset="-122"/>
                <a:ea typeface="幼圆" panose="02010509060101010101" pitchFamily="49" charset="-122"/>
                <a:cs typeface="幼圆" panose="02010509060101010101" pitchFamily="49" charset="-122"/>
              </a:rPr>
              <a:t>≤</a:t>
            </a:r>
            <a:r>
              <a:rPr lang="en-US" altLang="zh-CN" sz="2600" b="1">
                <a:latin typeface="幼圆" panose="02010509060101010101" pitchFamily="49" charset="-122"/>
                <a:ea typeface="幼圆" panose="02010509060101010101" pitchFamily="49" charset="-122"/>
                <a:cs typeface="幼圆" panose="02010509060101010101" pitchFamily="49" charset="-122"/>
              </a:rPr>
              <a:t> 0 </a:t>
            </a:r>
            <a:r>
              <a:rPr lang="zh-CN" altLang="en-US" sz="2600" b="1">
                <a:latin typeface="幼圆" panose="02010509060101010101" pitchFamily="49" charset="-122"/>
                <a:ea typeface="幼圆" panose="02010509060101010101" pitchFamily="49" charset="-122"/>
                <a:cs typeface="幼圆" panose="02010509060101010101" pitchFamily="49" charset="-122"/>
              </a:rPr>
              <a:t>的区域。</a:t>
            </a:r>
            <a:endParaRPr lang="zh-CN" altLang="en-US" sz="2600" b="1">
              <a:latin typeface="幼圆" panose="02010509060101010101" pitchFamily="49" charset="-122"/>
              <a:ea typeface="幼圆" panose="02010509060101010101" pitchFamily="49" charset="-122"/>
              <a:cs typeface="幼圆" panose="02010509060101010101" pitchFamily="49" charset="-122"/>
            </a:endParaRPr>
          </a:p>
        </p:txBody>
      </p:sp>
      <p:sp>
        <p:nvSpPr>
          <p:cNvPr id="108" name="Text Box 104"/>
          <p:cNvSpPr txBox="1"/>
          <p:nvPr>
            <p:custDataLst>
              <p:tags r:id="rId102"/>
            </p:custDataLst>
          </p:nvPr>
        </p:nvSpPr>
        <p:spPr>
          <a:xfrm>
            <a:off x="5859780" y="3832225"/>
            <a:ext cx="5979160" cy="1050290"/>
          </a:xfrm>
          <a:prstGeom prst="rect">
            <a:avLst/>
          </a:prstGeom>
          <a:noFill/>
          <a:ln w="9525">
            <a:noFill/>
          </a:ln>
        </p:spPr>
        <p:txBody>
          <a:bodyPr wrap="square">
            <a:spAutoFit/>
          </a:bodyPr>
          <a:lstStyle/>
          <a:p>
            <a:pPr algn="just">
              <a:lnSpc>
                <a:spcPct val="120000"/>
              </a:lnSpc>
            </a:pPr>
            <a:r>
              <a:rPr lang="zh-CN" altLang="en-US" sz="2600" b="1" i="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i="1">
                <a:solidFill>
                  <a:srgbClr val="FF3300"/>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rgbClr val="FF3300"/>
                </a:solidFill>
                <a:latin typeface="幼圆" panose="02010509060101010101" pitchFamily="49" charset="-122"/>
                <a:ea typeface="幼圆" panose="02010509060101010101" pitchFamily="49" charset="-122"/>
                <a:cs typeface="幼圆" panose="02010509060101010101" pitchFamily="49" charset="-122"/>
              </a:rPr>
              <a:t>B</a:t>
            </a:r>
            <a:r>
              <a:rPr lang="en-US" altLang="zh-CN" sz="2600" b="1">
                <a:solidFill>
                  <a:srgbClr val="FF3300"/>
                </a:solidFill>
                <a:latin typeface="幼圆" panose="02010509060101010101" pitchFamily="49" charset="-122"/>
                <a:ea typeface="幼圆" panose="02010509060101010101" pitchFamily="49" charset="-122"/>
                <a:cs typeface="幼圆" panose="02010509060101010101" pitchFamily="49" charset="-122"/>
              </a:rPr>
              <a:t>= 0 </a:t>
            </a:r>
            <a:r>
              <a:rPr lang="zh-CN" altLang="en-US" sz="2600" b="1">
                <a:latin typeface="幼圆" panose="02010509060101010101" pitchFamily="49" charset="-122"/>
                <a:ea typeface="幼圆" panose="02010509060101010101" pitchFamily="49" charset="-122"/>
                <a:cs typeface="幼圆" panose="02010509060101010101" pitchFamily="49" charset="-122"/>
              </a:rPr>
              <a:t>时，</a:t>
            </a:r>
            <a:r>
              <a:rPr lang="en-US" altLang="zh-CN" sz="2600" b="1" i="1">
                <a:solidFill>
                  <a:srgbClr val="FF3300"/>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rgbClr val="FF3300"/>
                </a:solidFill>
                <a:latin typeface="幼圆" panose="02010509060101010101" pitchFamily="49" charset="-122"/>
                <a:ea typeface="幼圆" panose="02010509060101010101" pitchFamily="49" charset="-122"/>
                <a:cs typeface="幼圆" panose="02010509060101010101" pitchFamily="49" charset="-122"/>
              </a:rPr>
              <a:t>C </a:t>
            </a:r>
            <a:r>
              <a:rPr lang="en-US" altLang="zh-CN" sz="26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i="1">
                <a:solidFill>
                  <a:srgbClr val="FF3300"/>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rgbClr val="FF3300"/>
                </a:solidFill>
                <a:latin typeface="幼圆" panose="02010509060101010101" pitchFamily="49" charset="-122"/>
                <a:ea typeface="幼圆" panose="02010509060101010101" pitchFamily="49" charset="-122"/>
                <a:cs typeface="幼圆" panose="02010509060101010101" pitchFamily="49" charset="-122"/>
              </a:rPr>
              <a:t>CEO</a:t>
            </a:r>
            <a:r>
              <a:rPr lang="zh-CN" altLang="en-US" sz="2600" b="1">
                <a:latin typeface="幼圆" panose="02010509060101010101" pitchFamily="49" charset="-122"/>
                <a:ea typeface="幼圆" panose="02010509060101010101" pitchFamily="49" charset="-122"/>
                <a:cs typeface="幼圆" panose="02010509060101010101" pitchFamily="49" charset="-122"/>
              </a:rPr>
              <a:t>。</a:t>
            </a:r>
            <a:r>
              <a:rPr lang="zh-CN" altLang="en-US" sz="2600" b="1">
                <a:solidFill>
                  <a:srgbClr val="FF3300"/>
                </a:solidFill>
                <a:latin typeface="幼圆" panose="02010509060101010101" pitchFamily="49" charset="-122"/>
                <a:ea typeface="幼圆" panose="02010509060101010101" pitchFamily="49" charset="-122"/>
                <a:cs typeface="幼圆" panose="02010509060101010101" pitchFamily="49" charset="-122"/>
              </a:rPr>
              <a:t> </a:t>
            </a:r>
            <a:r>
              <a:rPr lang="zh-CN" altLang="en-US" sz="2600" b="1">
                <a:latin typeface="幼圆" panose="02010509060101010101" pitchFamily="49" charset="-122"/>
                <a:ea typeface="幼圆" panose="02010509060101010101" pitchFamily="49" charset="-122"/>
                <a:cs typeface="幼圆" panose="02010509060101010101" pitchFamily="49" charset="-122"/>
              </a:rPr>
              <a:t>硅管约等于 </a:t>
            </a:r>
            <a:r>
              <a:rPr lang="en-US" altLang="zh-CN" sz="2600" b="1">
                <a:latin typeface="幼圆" panose="02010509060101010101" pitchFamily="49" charset="-122"/>
                <a:ea typeface="幼圆" panose="02010509060101010101" pitchFamily="49" charset="-122"/>
                <a:cs typeface="幼圆" panose="02010509060101010101" pitchFamily="49" charset="-122"/>
              </a:rPr>
              <a:t>1 </a:t>
            </a:r>
            <a:r>
              <a:rPr lang="en-US" altLang="zh-CN" sz="2600" b="1">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a:t>
            </a:r>
            <a:r>
              <a:rPr lang="zh-CN" altLang="en-US" sz="2600" b="1">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，锗管约为几十</a:t>
            </a:r>
            <a:r>
              <a:rPr lang="en-US" altLang="zh-CN" sz="2600" b="1">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t>
            </a:r>
            <a:r>
              <a:rPr lang="zh-CN" altLang="en-US" sz="2600" b="1">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几百微安。</a:t>
            </a:r>
            <a:endParaRPr lang="zh-CN" altLang="en-US" sz="2600" b="1">
              <a:latin typeface="幼圆" panose="02010509060101010101" pitchFamily="49" charset="-122"/>
              <a:ea typeface="幼圆" panose="02010509060101010101" pitchFamily="49" charset="-122"/>
              <a:cs typeface="幼圆" panose="02010509060101010101" pitchFamily="49" charset="-122"/>
            </a:endParaRPr>
          </a:p>
        </p:txBody>
      </p:sp>
      <p:graphicFrame>
        <p:nvGraphicFramePr>
          <p:cNvPr id="109" name="Object 105"/>
          <p:cNvGraphicFramePr>
            <a:graphicFrameLocks noChangeAspect="1"/>
          </p:cNvGraphicFramePr>
          <p:nvPr>
            <p:custDataLst>
              <p:tags r:id="rId103"/>
            </p:custDataLst>
          </p:nvPr>
        </p:nvGraphicFramePr>
        <p:xfrm>
          <a:off x="2735580" y="794385"/>
          <a:ext cx="2579370" cy="668655"/>
        </p:xfrm>
        <a:graphic>
          <a:graphicData uri="http://schemas.openxmlformats.org/presentationml/2006/ole">
            <mc:AlternateContent xmlns:mc="http://schemas.openxmlformats.org/markup-compatibility/2006">
              <mc:Choice xmlns:v="urn:schemas-microsoft-com:vml" Requires="v">
                <p:oleObj spid="_x0000_s1073" name="" r:id="rId104" imgW="1181100" imgH="304800" progId="Equation.3">
                  <p:embed/>
                </p:oleObj>
              </mc:Choice>
              <mc:Fallback>
                <p:oleObj name="" r:id="rId104" imgW="1181100" imgH="304800" progId="Equation.3">
                  <p:embed/>
                  <p:pic>
                    <p:nvPicPr>
                      <p:cNvPr id="0" name="OLE substitute image"/>
                      <p:cNvPicPr/>
                      <p:nvPr/>
                    </p:nvPicPr>
                    <p:blipFill>
                      <a:blip r:embed="rId105"/>
                      <a:stretch>
                        <a:fillRect/>
                      </a:stretch>
                    </p:blipFill>
                    <p:spPr>
                      <a:xfrm>
                        <a:off x="2735580" y="794385"/>
                        <a:ext cx="2579370" cy="668655"/>
                      </a:xfrm>
                      <a:prstGeom prst="rect">
                        <a:avLst/>
                      </a:prstGeom>
                      <a:noFill/>
                      <a:ln w="38100">
                        <a:noFill/>
                        <a:miter/>
                      </a:ln>
                    </p:spPr>
                  </p:pic>
                </p:oleObj>
              </mc:Fallback>
            </mc:AlternateContent>
          </a:graphicData>
        </a:graphic>
      </p:graphicFrame>
      <p:sp>
        <p:nvSpPr>
          <p:cNvPr id="111" name="Text Box 107"/>
          <p:cNvSpPr txBox="1"/>
          <p:nvPr>
            <p:custDataLst>
              <p:tags r:id="rId106"/>
            </p:custDataLst>
          </p:nvPr>
        </p:nvSpPr>
        <p:spPr>
          <a:xfrm>
            <a:off x="2049780" y="5813425"/>
            <a:ext cx="1371600" cy="466725"/>
          </a:xfrm>
          <a:prstGeom prst="rect">
            <a:avLst/>
          </a:prstGeom>
          <a:solidFill>
            <a:srgbClr val="FFCCCC"/>
          </a:solidFill>
          <a:ln w="9525" cap="flat" cmpd="sng">
            <a:solidFill>
              <a:srgbClr val="FF6600"/>
            </a:solidFill>
            <a:prstDash val="solid"/>
            <a:miter/>
            <a:headEnd type="none" w="med" len="med"/>
            <a:tailEnd type="none" w="med" len="med"/>
          </a:ln>
        </p:spPr>
        <p:txBody>
          <a:bodyPr>
            <a:spAutoFit/>
          </a:bodyPr>
          <a:lstStyle/>
          <a:p>
            <a:pPr algn="ctr">
              <a:spcBef>
                <a:spcPct val="50000"/>
              </a:spcBef>
            </a:pPr>
            <a:r>
              <a:rPr lang="zh-CN" altLang="en-US" b="1">
                <a:solidFill>
                  <a:srgbClr val="FF3300"/>
                </a:solidFill>
                <a:latin typeface="Times New Roman" panose="02020603050405020304" pitchFamily="18" charset="0"/>
              </a:rPr>
              <a:t>截止区</a:t>
            </a:r>
            <a:endParaRPr lang="zh-CN" altLang="en-US" b="1">
              <a:solidFill>
                <a:srgbClr val="FF3300"/>
              </a:solidFill>
              <a:latin typeface="Times New Roman" panose="02020603050405020304" pitchFamily="18" charset="0"/>
            </a:endParaRPr>
          </a:p>
        </p:txBody>
      </p:sp>
      <p:sp>
        <p:nvSpPr>
          <p:cNvPr id="113" name="Text Box 111"/>
          <p:cNvSpPr txBox="1"/>
          <p:nvPr>
            <p:custDataLst>
              <p:tags r:id="rId107"/>
            </p:custDataLst>
          </p:nvPr>
        </p:nvSpPr>
        <p:spPr>
          <a:xfrm>
            <a:off x="6410960" y="5222875"/>
            <a:ext cx="3886200" cy="568325"/>
          </a:xfrm>
          <a:prstGeom prst="rect">
            <a:avLst/>
          </a:prstGeom>
          <a:noFill/>
          <a:ln w="9525">
            <a:noFill/>
          </a:ln>
        </p:spPr>
        <p:txBody>
          <a:bodyPr>
            <a:spAutoFit/>
          </a:bodyPr>
          <a:lstStyle/>
          <a:p>
            <a:pPr algn="just">
              <a:lnSpc>
                <a:spcPct val="120000"/>
              </a:lnSpc>
            </a:pPr>
            <a:r>
              <a:rPr lang="zh-CN" altLang="en-US" sz="2600" b="1">
                <a:solidFill>
                  <a:schemeClr val="tx1"/>
                </a:solidFill>
                <a:latin typeface="幼圆" panose="02010509060101010101" pitchFamily="49" charset="-122"/>
                <a:ea typeface="幼圆" panose="02010509060101010101" pitchFamily="49" charset="-122"/>
              </a:rPr>
              <a:t>　两个结都处于反向偏置。</a:t>
            </a:r>
            <a:endParaRPr lang="zh-CN" altLang="en-US" sz="2600" b="1">
              <a:solidFill>
                <a:schemeClr val="tx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checkerboard(across)">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slide(fromBottom)">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p:cTn id="27" dur="500" fill="hold"/>
                                        <p:tgtEl>
                                          <p:spTgt spid="102"/>
                                        </p:tgtEl>
                                        <p:attrNameLst>
                                          <p:attrName>ppt_w</p:attrName>
                                        </p:attrNameLst>
                                      </p:cBhvr>
                                      <p:tavLst>
                                        <p:tav tm="0">
                                          <p:val>
                                            <p:fltVal val="0"/>
                                          </p:val>
                                        </p:tav>
                                        <p:tav tm="100000">
                                          <p:val>
                                            <p:strVal val="#ppt_w"/>
                                          </p:val>
                                        </p:tav>
                                      </p:tavLst>
                                    </p:anim>
                                    <p:anim calcmode="lin" valueType="num">
                                      <p:cBhvr>
                                        <p:cTn id="28" dur="500" fill="hold"/>
                                        <p:tgtEl>
                                          <p:spTgt spid="102"/>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slide(fromLeft)">
                                      <p:cBhvr>
                                        <p:cTn id="33" dur="500"/>
                                        <p:tgtEl>
                                          <p:spTgt spid="10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left)">
                                      <p:cBhvr>
                                        <p:cTn id="38" dur="500"/>
                                        <p:tgtEl>
                                          <p:spTgt spid="107"/>
                                        </p:tgtEl>
                                      </p:cBhvr>
                                    </p:animEffect>
                                  </p:childTnLst>
                                </p:cTn>
                              </p:par>
                            </p:childTnLst>
                          </p:cTn>
                        </p:par>
                        <p:par>
                          <p:cTn id="39" fill="hold">
                            <p:stCondLst>
                              <p:cond delay="500"/>
                            </p:stCondLst>
                            <p:childTnLst>
                              <p:par>
                                <p:cTn id="40" presetID="23" presetClass="entr" presetSubtype="16" fill="hold" grpId="0" nodeType="afterEffect">
                                  <p:stCondLst>
                                    <p:cond delay="100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up)">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3">
                                            <p:txEl>
                                              <p:pRg st="0" end="0"/>
                                            </p:txEl>
                                          </p:spTgt>
                                        </p:tgtEl>
                                        <p:attrNameLst>
                                          <p:attrName>style.visibility</p:attrName>
                                        </p:attrNameLst>
                                      </p:cBhvr>
                                      <p:to>
                                        <p:strVal val="visible"/>
                                      </p:to>
                                    </p:set>
                                    <p:animEffect transition="in" filter="wipe(left)">
                                      <p:cBhvr>
                                        <p:cTn id="53"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2" grpId="0"/>
      <p:bldP spid="107" grpId="0"/>
      <p:bldP spid="108" grpId="0"/>
      <p:bldP spid="111" grpId="0"/>
      <p:bldP spid="11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p:nvPr>
            <p:custDataLst>
              <p:tags r:id="rId1"/>
            </p:custDataLst>
          </p:nvPr>
        </p:nvSpPr>
        <p:spPr>
          <a:xfrm>
            <a:off x="5965190" y="1188720"/>
            <a:ext cx="4191000" cy="491490"/>
          </a:xfrm>
          <a:prstGeom prst="rect">
            <a:avLst/>
          </a:prstGeom>
          <a:noFill/>
          <a:ln w="9525">
            <a:noFill/>
          </a:ln>
        </p:spPr>
        <p:txBody>
          <a:bodyPr>
            <a:spAutoFit/>
          </a:bodyPr>
          <a:lstStyle/>
          <a:p>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2.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放大区：</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88068" name="Text Box 4"/>
          <p:cNvSpPr txBox="1"/>
          <p:nvPr>
            <p:custDataLst>
              <p:tags r:id="rId2"/>
            </p:custDataLst>
          </p:nvPr>
        </p:nvSpPr>
        <p:spPr>
          <a:xfrm>
            <a:off x="5857240" y="1722120"/>
            <a:ext cx="3613150" cy="1123950"/>
          </a:xfrm>
          <a:prstGeom prst="rect">
            <a:avLst/>
          </a:prstGeom>
          <a:noFill/>
          <a:ln w="9525">
            <a:noFill/>
          </a:ln>
        </p:spPr>
        <p:txBody>
          <a:bodyPr>
            <a:spAutoFit/>
          </a:bodyPr>
          <a:lstStyle/>
          <a:p>
            <a:pPr>
              <a:lnSpc>
                <a:spcPct val="130000"/>
              </a:lnSpc>
            </a:pPr>
            <a:r>
              <a:rPr lang="zh-CN" altLang="en-US" sz="2600" b="1">
                <a:solidFill>
                  <a:schemeClr val="tx1"/>
                </a:solidFill>
                <a:latin typeface="幼圆" panose="02010509060101010101" pitchFamily="49" charset="-122"/>
                <a:ea typeface="幼圆" panose="02010509060101010101" pitchFamily="49" charset="-122"/>
              </a:rPr>
              <a:t>条件：发射结正偏</a:t>
            </a:r>
            <a:endParaRPr lang="zh-CN" altLang="en-US" sz="2600" b="1">
              <a:solidFill>
                <a:schemeClr val="tx1"/>
              </a:solidFill>
              <a:latin typeface="幼圆" panose="02010509060101010101" pitchFamily="49" charset="-122"/>
              <a:ea typeface="幼圆" panose="02010509060101010101" pitchFamily="49" charset="-122"/>
            </a:endParaRPr>
          </a:p>
          <a:p>
            <a:pPr>
              <a:lnSpc>
                <a:spcPct val="130000"/>
              </a:lnSpc>
            </a:pPr>
            <a:r>
              <a:rPr lang="zh-CN" altLang="en-US" sz="2600" b="1">
                <a:solidFill>
                  <a:schemeClr val="tx1"/>
                </a:solidFill>
                <a:latin typeface="幼圆" panose="02010509060101010101" pitchFamily="49" charset="-122"/>
                <a:ea typeface="幼圆" panose="02010509060101010101" pitchFamily="49" charset="-122"/>
              </a:rPr>
              <a:t>　　　集电结反偏</a:t>
            </a:r>
            <a:endParaRPr lang="zh-CN" altLang="en-US" sz="2600" b="1">
              <a:solidFill>
                <a:schemeClr val="tx1"/>
              </a:solidFill>
              <a:latin typeface="幼圆" panose="02010509060101010101" pitchFamily="49" charset="-122"/>
              <a:ea typeface="幼圆" panose="02010509060101010101" pitchFamily="49" charset="-122"/>
            </a:endParaRPr>
          </a:p>
        </p:txBody>
      </p:sp>
      <p:sp>
        <p:nvSpPr>
          <p:cNvPr id="88070" name="Text Box 6"/>
          <p:cNvSpPr txBox="1"/>
          <p:nvPr>
            <p:custDataLst>
              <p:tags r:id="rId3"/>
            </p:custDataLst>
          </p:nvPr>
        </p:nvSpPr>
        <p:spPr>
          <a:xfrm>
            <a:off x="5660390" y="3550920"/>
            <a:ext cx="6185535" cy="1050290"/>
          </a:xfrm>
          <a:prstGeom prst="rect">
            <a:avLst/>
          </a:prstGeom>
          <a:noFill/>
          <a:ln w="9525">
            <a:noFill/>
          </a:ln>
        </p:spPr>
        <p:txBody>
          <a:bodyPr wrap="square">
            <a:spAutoFit/>
          </a:bodyPr>
          <a:lstStyle/>
          <a:p>
            <a:pPr algn="just">
              <a:lnSpc>
                <a:spcPct val="120000"/>
              </a:lnSpc>
            </a:pPr>
            <a:r>
              <a:rPr lang="zh-CN" altLang="en-US" sz="2600" b="1">
                <a:solidFill>
                  <a:schemeClr val="tx1"/>
                </a:solidFill>
                <a:latin typeface="幼圆" panose="02010509060101010101" pitchFamily="49" charset="-122"/>
                <a:ea typeface="幼圆" panose="02010509060101010101" pitchFamily="49" charset="-122"/>
              </a:rPr>
              <a:t>特点：各条输出特性曲线比较平坦，近似为水平线，且等间隔。</a:t>
            </a:r>
            <a:endParaRPr lang="zh-CN" altLang="en-US" sz="2600" b="1">
              <a:solidFill>
                <a:schemeClr val="tx1"/>
              </a:solidFill>
              <a:latin typeface="幼圆" panose="02010509060101010101" pitchFamily="49" charset="-122"/>
              <a:ea typeface="幼圆" panose="02010509060101010101" pitchFamily="49" charset="-122"/>
            </a:endParaRPr>
          </a:p>
        </p:txBody>
      </p:sp>
      <p:grpSp>
        <p:nvGrpSpPr>
          <p:cNvPr id="21511" name="Group 8"/>
          <p:cNvGrpSpPr/>
          <p:nvPr>
            <p:custDataLst>
              <p:tags r:id="rId4"/>
            </p:custDataLst>
          </p:nvPr>
        </p:nvGrpSpPr>
        <p:grpSpPr>
          <a:xfrm>
            <a:off x="935990" y="1645920"/>
            <a:ext cx="4876800" cy="4495800"/>
            <a:chOff x="96" y="768"/>
            <a:chExt cx="3072" cy="2832"/>
          </a:xfrm>
        </p:grpSpPr>
        <p:grpSp>
          <p:nvGrpSpPr>
            <p:cNvPr id="21518" name="Group 9"/>
            <p:cNvGrpSpPr/>
            <p:nvPr>
              <p:custDataLst>
                <p:tags r:id="rId5"/>
              </p:custDataLst>
            </p:nvPr>
          </p:nvGrpSpPr>
          <p:grpSpPr>
            <a:xfrm>
              <a:off x="683" y="999"/>
              <a:ext cx="2358" cy="2281"/>
              <a:chOff x="1609" y="661"/>
              <a:chExt cx="2403" cy="2406"/>
            </a:xfrm>
          </p:grpSpPr>
          <p:sp>
            <p:nvSpPr>
              <p:cNvPr id="21590" name="Line 10"/>
              <p:cNvSpPr/>
              <p:nvPr>
                <p:custDataLst>
                  <p:tags r:id="rId6"/>
                </p:custDataLst>
              </p:nvPr>
            </p:nvSpPr>
            <p:spPr>
              <a:xfrm>
                <a:off x="1609" y="3067"/>
                <a:ext cx="2403" cy="0"/>
              </a:xfrm>
              <a:prstGeom prst="line">
                <a:avLst/>
              </a:prstGeom>
              <a:ln w="25400" cap="flat" cmpd="sng">
                <a:solidFill>
                  <a:schemeClr val="tx1"/>
                </a:solidFill>
                <a:prstDash val="solid"/>
                <a:headEnd type="none" w="med" len="med"/>
                <a:tailEnd type="stealth" w="med" len="lg"/>
              </a:ln>
            </p:spPr>
            <p:txBody>
              <a:bodyPr/>
              <a:lstStyle/>
              <a:p/>
            </p:txBody>
          </p:sp>
          <p:sp>
            <p:nvSpPr>
              <p:cNvPr id="21591" name="Line 11"/>
              <p:cNvSpPr/>
              <p:nvPr>
                <p:custDataLst>
                  <p:tags r:id="rId7"/>
                </p:custDataLst>
              </p:nvPr>
            </p:nvSpPr>
            <p:spPr>
              <a:xfrm flipH="1" flipV="1">
                <a:off x="1609" y="661"/>
                <a:ext cx="0" cy="2403"/>
              </a:xfrm>
              <a:prstGeom prst="line">
                <a:avLst/>
              </a:prstGeom>
              <a:ln w="25400" cap="flat" cmpd="sng">
                <a:solidFill>
                  <a:schemeClr val="tx1"/>
                </a:solidFill>
                <a:prstDash val="solid"/>
                <a:headEnd type="none" w="med" len="med"/>
                <a:tailEnd type="stealth" w="med" len="lg"/>
              </a:ln>
            </p:spPr>
            <p:txBody>
              <a:bodyPr/>
              <a:lstStyle/>
              <a:p/>
            </p:txBody>
          </p:sp>
          <p:sp>
            <p:nvSpPr>
              <p:cNvPr id="21592" name="Line 12"/>
              <p:cNvSpPr/>
              <p:nvPr>
                <p:custDataLst>
                  <p:tags r:id="rId8"/>
                </p:custDataLst>
              </p:nvPr>
            </p:nvSpPr>
            <p:spPr>
              <a:xfrm flipV="1">
                <a:off x="1610" y="1389"/>
                <a:ext cx="181" cy="1678"/>
              </a:xfrm>
              <a:prstGeom prst="line">
                <a:avLst/>
              </a:prstGeom>
              <a:ln w="38100" cap="flat" cmpd="sng">
                <a:solidFill>
                  <a:schemeClr val="tx1"/>
                </a:solidFill>
                <a:prstDash val="solid"/>
                <a:headEnd type="none" w="med" len="med"/>
                <a:tailEnd type="none" w="med" len="lg"/>
              </a:ln>
            </p:spPr>
            <p:txBody>
              <a:bodyPr/>
              <a:lstStyle/>
              <a:p/>
            </p:txBody>
          </p:sp>
          <p:sp>
            <p:nvSpPr>
              <p:cNvPr id="21593" name="Line 13"/>
              <p:cNvSpPr/>
              <p:nvPr>
                <p:custDataLst>
                  <p:tags r:id="rId9"/>
                </p:custDataLst>
              </p:nvPr>
            </p:nvSpPr>
            <p:spPr>
              <a:xfrm rot="-130980" flipV="1">
                <a:off x="1927" y="1114"/>
                <a:ext cx="1225" cy="28"/>
              </a:xfrm>
              <a:prstGeom prst="line">
                <a:avLst/>
              </a:prstGeom>
              <a:ln w="38100" cap="flat" cmpd="sng">
                <a:solidFill>
                  <a:schemeClr val="tx1"/>
                </a:solidFill>
                <a:prstDash val="solid"/>
                <a:headEnd type="none" w="med" len="med"/>
                <a:tailEnd type="none" w="med" len="lg"/>
              </a:ln>
            </p:spPr>
            <p:txBody>
              <a:bodyPr/>
              <a:lstStyle/>
              <a:p/>
            </p:txBody>
          </p:sp>
          <p:sp>
            <p:nvSpPr>
              <p:cNvPr id="21594" name="Freeform 14"/>
              <p:cNvSpPr/>
              <p:nvPr>
                <p:custDataLst>
                  <p:tags r:id="rId10"/>
                </p:custDataLst>
              </p:nvPr>
            </p:nvSpPr>
            <p:spPr>
              <a:xfrm>
                <a:off x="1791" y="1165"/>
                <a:ext cx="136" cy="227"/>
              </a:xfrm>
              <a:custGeom>
                <a:avLst/>
                <a:gdLst>
                  <a:gd name="txL" fmla="*/ 0 w 136"/>
                  <a:gd name="txT" fmla="*/ 0 h 227"/>
                  <a:gd name="txR" fmla="*/ 136 w 136"/>
                  <a:gd name="txB" fmla="*/ 227 h 227"/>
                </a:gdLst>
                <a:ahLst/>
                <a:cxnLst>
                  <a:cxn ang="0">
                    <a:pos x="0" y="227"/>
                  </a:cxn>
                  <a:cxn ang="0">
                    <a:pos x="26" y="79"/>
                  </a:cxn>
                  <a:cxn ang="0">
                    <a:pos x="136" y="0"/>
                  </a:cxn>
                </a:cxnLst>
                <a:rect l="txL" t="txT" r="txR" b="txB"/>
                <a:pathLst>
                  <a:path w="136" h="226">
                    <a:moveTo>
                      <a:pt x="0" y="227"/>
                    </a:moveTo>
                    <a:cubicBezTo>
                      <a:pt x="4" y="202"/>
                      <a:pt x="3" y="117"/>
                      <a:pt x="26" y="79"/>
                    </a:cubicBezTo>
                    <a:cubicBezTo>
                      <a:pt x="49" y="41"/>
                      <a:pt x="113" y="16"/>
                      <a:pt x="136"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1595" name="Line 15"/>
              <p:cNvSpPr/>
              <p:nvPr>
                <p:custDataLst>
                  <p:tags r:id="rId11"/>
                </p:custDataLst>
              </p:nvPr>
            </p:nvSpPr>
            <p:spPr>
              <a:xfrm flipV="1">
                <a:off x="1939" y="1480"/>
                <a:ext cx="1259" cy="96"/>
              </a:xfrm>
              <a:prstGeom prst="line">
                <a:avLst/>
              </a:prstGeom>
              <a:ln w="38100" cap="flat" cmpd="sng">
                <a:solidFill>
                  <a:schemeClr val="tx1"/>
                </a:solidFill>
                <a:prstDash val="solid"/>
                <a:headEnd type="none" w="med" len="med"/>
                <a:tailEnd type="none" w="med" len="lg"/>
              </a:ln>
            </p:spPr>
            <p:txBody>
              <a:bodyPr/>
              <a:lstStyle/>
              <a:p/>
            </p:txBody>
          </p:sp>
          <p:sp>
            <p:nvSpPr>
              <p:cNvPr id="21596" name="Freeform 16"/>
              <p:cNvSpPr/>
              <p:nvPr>
                <p:custDataLst>
                  <p:tags r:id="rId12"/>
                </p:custDataLst>
              </p:nvPr>
            </p:nvSpPr>
            <p:spPr>
              <a:xfrm>
                <a:off x="1752" y="1570"/>
                <a:ext cx="227" cy="182"/>
              </a:xfrm>
              <a:custGeom>
                <a:avLst/>
                <a:gdLst>
                  <a:gd name="txL" fmla="*/ 0 w 227"/>
                  <a:gd name="txT" fmla="*/ 0 h 182"/>
                  <a:gd name="txR" fmla="*/ 227 w 227"/>
                  <a:gd name="txB" fmla="*/ 182 h 182"/>
                </a:gdLst>
                <a:ahLst/>
                <a:cxnLst>
                  <a:cxn ang="0">
                    <a:pos x="0" y="182"/>
                  </a:cxn>
                  <a:cxn ang="0">
                    <a:pos x="45" y="46"/>
                  </a:cxn>
                  <a:cxn ang="0">
                    <a:pos x="227" y="0"/>
                  </a:cxn>
                </a:cxnLst>
                <a:rect l="txL" t="txT" r="txR" b="txB"/>
                <a:pathLst>
                  <a:path w="226" h="182">
                    <a:moveTo>
                      <a:pt x="0" y="182"/>
                    </a:moveTo>
                    <a:cubicBezTo>
                      <a:pt x="3" y="129"/>
                      <a:pt x="7" y="76"/>
                      <a:pt x="45" y="46"/>
                    </a:cubicBezTo>
                    <a:cubicBezTo>
                      <a:pt x="83" y="16"/>
                      <a:pt x="197" y="8"/>
                      <a:pt x="227"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1597" name="Line 17"/>
              <p:cNvSpPr/>
              <p:nvPr>
                <p:custDataLst>
                  <p:tags r:id="rId13"/>
                </p:custDataLst>
              </p:nvPr>
            </p:nvSpPr>
            <p:spPr>
              <a:xfrm flipV="1">
                <a:off x="1819" y="1888"/>
                <a:ext cx="1497" cy="91"/>
              </a:xfrm>
              <a:prstGeom prst="line">
                <a:avLst/>
              </a:prstGeom>
              <a:ln w="38100" cap="flat" cmpd="sng">
                <a:solidFill>
                  <a:schemeClr val="tx1"/>
                </a:solidFill>
                <a:prstDash val="solid"/>
                <a:headEnd type="none" w="med" len="med"/>
                <a:tailEnd type="none" w="med" len="lg"/>
              </a:ln>
            </p:spPr>
            <p:txBody>
              <a:bodyPr/>
              <a:lstStyle/>
              <a:p/>
            </p:txBody>
          </p:sp>
          <p:sp>
            <p:nvSpPr>
              <p:cNvPr id="21598" name="Line 18"/>
              <p:cNvSpPr/>
              <p:nvPr>
                <p:custDataLst>
                  <p:tags r:id="rId14"/>
                </p:custDataLst>
              </p:nvPr>
            </p:nvSpPr>
            <p:spPr>
              <a:xfrm flipV="1">
                <a:off x="1813" y="2250"/>
                <a:ext cx="1633" cy="91"/>
              </a:xfrm>
              <a:prstGeom prst="line">
                <a:avLst/>
              </a:prstGeom>
              <a:ln w="38100" cap="flat" cmpd="sng">
                <a:solidFill>
                  <a:schemeClr val="tx1"/>
                </a:solidFill>
                <a:prstDash val="solid"/>
                <a:headEnd type="none" w="med" len="med"/>
                <a:tailEnd type="none" w="med" len="lg"/>
              </a:ln>
            </p:spPr>
            <p:txBody>
              <a:bodyPr/>
              <a:lstStyle/>
              <a:p/>
            </p:txBody>
          </p:sp>
          <p:sp>
            <p:nvSpPr>
              <p:cNvPr id="21599" name="Line 19"/>
              <p:cNvSpPr/>
              <p:nvPr>
                <p:custDataLst>
                  <p:tags r:id="rId15"/>
                </p:custDataLst>
              </p:nvPr>
            </p:nvSpPr>
            <p:spPr>
              <a:xfrm rot="-5543" flipV="1">
                <a:off x="1778" y="2613"/>
                <a:ext cx="1724" cy="91"/>
              </a:xfrm>
              <a:prstGeom prst="line">
                <a:avLst/>
              </a:prstGeom>
              <a:ln w="38100" cap="flat" cmpd="sng">
                <a:solidFill>
                  <a:schemeClr val="tx1"/>
                </a:solidFill>
                <a:prstDash val="solid"/>
                <a:headEnd type="none" w="med" len="med"/>
                <a:tailEnd type="none" w="med" len="lg"/>
              </a:ln>
            </p:spPr>
            <p:txBody>
              <a:bodyPr/>
              <a:lstStyle/>
              <a:p/>
            </p:txBody>
          </p:sp>
          <p:grpSp>
            <p:nvGrpSpPr>
              <p:cNvPr id="21600" name="Group 20"/>
              <p:cNvGrpSpPr/>
              <p:nvPr>
                <p:custDataLst>
                  <p:tags r:id="rId16"/>
                </p:custDataLst>
              </p:nvPr>
            </p:nvGrpSpPr>
            <p:grpSpPr>
              <a:xfrm>
                <a:off x="1612" y="2976"/>
                <a:ext cx="1994" cy="90"/>
                <a:chOff x="1612" y="2976"/>
                <a:chExt cx="2185" cy="102"/>
              </a:xfrm>
            </p:grpSpPr>
            <p:sp>
              <p:nvSpPr>
                <p:cNvPr id="21604" name="Line 21"/>
                <p:cNvSpPr/>
                <p:nvPr>
                  <p:custDataLst>
                    <p:tags r:id="rId17"/>
                  </p:custDataLst>
                </p:nvPr>
              </p:nvSpPr>
              <p:spPr>
                <a:xfrm flipV="1">
                  <a:off x="1927" y="2976"/>
                  <a:ext cx="1870" cy="37"/>
                </a:xfrm>
                <a:prstGeom prst="line">
                  <a:avLst/>
                </a:prstGeom>
                <a:ln w="38100" cap="flat" cmpd="sng">
                  <a:solidFill>
                    <a:schemeClr val="tx1"/>
                  </a:solidFill>
                  <a:prstDash val="solid"/>
                  <a:headEnd type="none" w="med" len="med"/>
                  <a:tailEnd type="none" w="med" len="lg"/>
                </a:ln>
              </p:spPr>
              <p:txBody>
                <a:bodyPr/>
                <a:lstStyle/>
                <a:p/>
              </p:txBody>
            </p:sp>
            <p:sp>
              <p:nvSpPr>
                <p:cNvPr id="21605" name="Freeform 22"/>
                <p:cNvSpPr/>
                <p:nvPr>
                  <p:custDataLst>
                    <p:tags r:id="rId18"/>
                  </p:custDataLst>
                </p:nvPr>
              </p:nvSpPr>
              <p:spPr>
                <a:xfrm>
                  <a:off x="1612" y="3010"/>
                  <a:ext cx="359" cy="68"/>
                </a:xfrm>
                <a:custGeom>
                  <a:avLst/>
                  <a:gdLst>
                    <a:gd name="txL" fmla="*/ 0 w 359"/>
                    <a:gd name="txT" fmla="*/ 0 h 68"/>
                    <a:gd name="txR" fmla="*/ 359 w 359"/>
                    <a:gd name="txB" fmla="*/ 68 h 68"/>
                  </a:gdLst>
                  <a:ahLst/>
                  <a:cxnLst>
                    <a:cxn ang="0">
                      <a:pos x="0" y="68"/>
                    </a:cxn>
                    <a:cxn ang="0">
                      <a:pos x="164" y="14"/>
                    </a:cxn>
                    <a:cxn ang="0">
                      <a:pos x="359" y="0"/>
                    </a:cxn>
                  </a:cxnLst>
                  <a:rect l="txL" t="txT" r="txR" b="txB"/>
                  <a:pathLst>
                    <a:path w="359" h="68">
                      <a:moveTo>
                        <a:pt x="0" y="68"/>
                      </a:moveTo>
                      <a:cubicBezTo>
                        <a:pt x="27" y="59"/>
                        <a:pt x="104" y="25"/>
                        <a:pt x="164" y="14"/>
                      </a:cubicBezTo>
                      <a:cubicBezTo>
                        <a:pt x="224" y="3"/>
                        <a:pt x="319" y="3"/>
                        <a:pt x="359"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21601" name="Freeform 23"/>
              <p:cNvSpPr/>
              <p:nvPr>
                <p:custDataLst>
                  <p:tags r:id="rId19"/>
                </p:custDataLst>
              </p:nvPr>
            </p:nvSpPr>
            <p:spPr>
              <a:xfrm rot="-1056158">
                <a:off x="1701" y="1982"/>
                <a:ext cx="136" cy="105"/>
              </a:xfrm>
              <a:custGeom>
                <a:avLst/>
                <a:gdLst>
                  <a:gd name="txL" fmla="*/ 0 w 136"/>
                  <a:gd name="txT" fmla="*/ 0 h 105"/>
                  <a:gd name="txR" fmla="*/ 136 w 136"/>
                  <a:gd name="txB" fmla="*/ 105 h 105"/>
                </a:gdLst>
                <a:ahLst/>
                <a:cxnLst>
                  <a:cxn ang="0">
                    <a:pos x="0" y="105"/>
                  </a:cxn>
                  <a:cxn ang="0">
                    <a:pos x="45" y="15"/>
                  </a:cxn>
                  <a:cxn ang="0">
                    <a:pos x="136" y="15"/>
                  </a:cxn>
                </a:cxnLst>
                <a:rect l="txL" t="txT" r="txR" b="txB"/>
                <a:pathLst>
                  <a:path w="136" h="105">
                    <a:moveTo>
                      <a:pt x="0" y="105"/>
                    </a:moveTo>
                    <a:cubicBezTo>
                      <a:pt x="11" y="67"/>
                      <a:pt x="22" y="30"/>
                      <a:pt x="45" y="15"/>
                    </a:cubicBezTo>
                    <a:cubicBezTo>
                      <a:pt x="68" y="0"/>
                      <a:pt x="102" y="7"/>
                      <a:pt x="136" y="15"/>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1602" name="Freeform 24"/>
              <p:cNvSpPr/>
              <p:nvPr>
                <p:custDataLst>
                  <p:tags r:id="rId20"/>
                </p:custDataLst>
              </p:nvPr>
            </p:nvSpPr>
            <p:spPr>
              <a:xfrm>
                <a:off x="1674" y="2340"/>
                <a:ext cx="184" cy="108"/>
              </a:xfrm>
              <a:custGeom>
                <a:avLst/>
                <a:gdLst>
                  <a:gd name="txL" fmla="*/ 0 w 184"/>
                  <a:gd name="txT" fmla="*/ 0 h 108"/>
                  <a:gd name="txR" fmla="*/ 184 w 184"/>
                  <a:gd name="txB" fmla="*/ 108 h 108"/>
                </a:gdLst>
                <a:ahLst/>
                <a:cxnLst>
                  <a:cxn ang="0">
                    <a:pos x="0" y="108"/>
                  </a:cxn>
                  <a:cxn ang="0">
                    <a:pos x="36" y="18"/>
                  </a:cxn>
                  <a:cxn ang="0">
                    <a:pos x="184" y="1"/>
                  </a:cxn>
                </a:cxnLst>
                <a:rect l="txL" t="txT" r="txR" b="txB"/>
                <a:pathLst>
                  <a:path w="184" h="108">
                    <a:moveTo>
                      <a:pt x="0" y="108"/>
                    </a:moveTo>
                    <a:cubicBezTo>
                      <a:pt x="6" y="93"/>
                      <a:pt x="6" y="36"/>
                      <a:pt x="36" y="18"/>
                    </a:cubicBezTo>
                    <a:cubicBezTo>
                      <a:pt x="66" y="0"/>
                      <a:pt x="153" y="5"/>
                      <a:pt x="184"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21603" name="Freeform 25"/>
              <p:cNvSpPr/>
              <p:nvPr>
                <p:custDataLst>
                  <p:tags r:id="rId21"/>
                </p:custDataLst>
              </p:nvPr>
            </p:nvSpPr>
            <p:spPr>
              <a:xfrm>
                <a:off x="1643" y="2703"/>
                <a:ext cx="136" cy="92"/>
              </a:xfrm>
              <a:custGeom>
                <a:avLst/>
                <a:gdLst>
                  <a:gd name="txL" fmla="*/ 0 w 136"/>
                  <a:gd name="txT" fmla="*/ 0 h 92"/>
                  <a:gd name="txR" fmla="*/ 136 w 136"/>
                  <a:gd name="txB" fmla="*/ 92 h 92"/>
                </a:gdLst>
                <a:ahLst/>
                <a:cxnLst>
                  <a:cxn ang="0">
                    <a:pos x="0" y="92"/>
                  </a:cxn>
                  <a:cxn ang="0">
                    <a:pos x="43" y="15"/>
                  </a:cxn>
                  <a:cxn ang="0">
                    <a:pos x="136" y="1"/>
                  </a:cxn>
                </a:cxnLst>
                <a:rect l="txL" t="txT" r="txR" b="txB"/>
                <a:pathLst>
                  <a:path w="136" h="92">
                    <a:moveTo>
                      <a:pt x="0" y="92"/>
                    </a:moveTo>
                    <a:cubicBezTo>
                      <a:pt x="7" y="79"/>
                      <a:pt x="20" y="30"/>
                      <a:pt x="43" y="15"/>
                    </a:cubicBezTo>
                    <a:cubicBezTo>
                      <a:pt x="66" y="0"/>
                      <a:pt x="117" y="4"/>
                      <a:pt x="136"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21519" name="Freeform 26"/>
            <p:cNvSpPr/>
            <p:nvPr>
              <p:custDataLst>
                <p:tags r:id="rId22"/>
              </p:custDataLst>
            </p:nvPr>
          </p:nvSpPr>
          <p:spPr>
            <a:xfrm>
              <a:off x="707"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21520" name="Line 27"/>
            <p:cNvSpPr/>
            <p:nvPr>
              <p:custDataLst>
                <p:tags r:id="rId23"/>
              </p:custDataLst>
            </p:nvPr>
          </p:nvSpPr>
          <p:spPr>
            <a:xfrm>
              <a:off x="942" y="1505"/>
              <a:ext cx="95" cy="46"/>
            </a:xfrm>
            <a:prstGeom prst="line">
              <a:avLst/>
            </a:prstGeom>
            <a:ln w="12700" cap="flat" cmpd="sng">
              <a:solidFill>
                <a:srgbClr val="CC0000"/>
              </a:solidFill>
              <a:prstDash val="solid"/>
              <a:headEnd type="none" w="med" len="med"/>
              <a:tailEnd type="none" w="sm" len="lg"/>
            </a:ln>
          </p:spPr>
          <p:txBody>
            <a:bodyPr/>
            <a:lstStyle/>
            <a:p/>
          </p:txBody>
        </p:sp>
        <p:sp>
          <p:nvSpPr>
            <p:cNvPr id="21521" name="Line 28"/>
            <p:cNvSpPr/>
            <p:nvPr>
              <p:custDataLst>
                <p:tags r:id="rId24"/>
              </p:custDataLst>
            </p:nvPr>
          </p:nvSpPr>
          <p:spPr>
            <a:xfrm>
              <a:off x="795" y="2313"/>
              <a:ext cx="94" cy="45"/>
            </a:xfrm>
            <a:prstGeom prst="line">
              <a:avLst/>
            </a:prstGeom>
            <a:ln w="12700" cap="flat" cmpd="sng">
              <a:solidFill>
                <a:srgbClr val="CC0000"/>
              </a:solidFill>
              <a:prstDash val="solid"/>
              <a:headEnd type="none" w="med" len="med"/>
              <a:tailEnd type="none" w="sm" len="lg"/>
            </a:ln>
          </p:spPr>
          <p:txBody>
            <a:bodyPr/>
            <a:lstStyle/>
            <a:p/>
          </p:txBody>
        </p:sp>
        <p:sp>
          <p:nvSpPr>
            <p:cNvPr id="21522" name="Line 29"/>
            <p:cNvSpPr/>
            <p:nvPr>
              <p:custDataLst>
                <p:tags r:id="rId25"/>
              </p:custDataLst>
            </p:nvPr>
          </p:nvSpPr>
          <p:spPr>
            <a:xfrm>
              <a:off x="789" y="2393"/>
              <a:ext cx="95" cy="45"/>
            </a:xfrm>
            <a:prstGeom prst="line">
              <a:avLst/>
            </a:prstGeom>
            <a:ln w="12700" cap="flat" cmpd="sng">
              <a:solidFill>
                <a:srgbClr val="CC0000"/>
              </a:solidFill>
              <a:prstDash val="solid"/>
              <a:headEnd type="none" w="med" len="med"/>
              <a:tailEnd type="none" w="sm" len="lg"/>
            </a:ln>
          </p:spPr>
          <p:txBody>
            <a:bodyPr/>
            <a:lstStyle/>
            <a:p/>
          </p:txBody>
        </p:sp>
        <p:sp>
          <p:nvSpPr>
            <p:cNvPr id="21523" name="Line 30"/>
            <p:cNvSpPr/>
            <p:nvPr>
              <p:custDataLst>
                <p:tags r:id="rId26"/>
              </p:custDataLst>
            </p:nvPr>
          </p:nvSpPr>
          <p:spPr>
            <a:xfrm>
              <a:off x="813" y="2239"/>
              <a:ext cx="94" cy="46"/>
            </a:xfrm>
            <a:prstGeom prst="line">
              <a:avLst/>
            </a:prstGeom>
            <a:ln w="12700" cap="flat" cmpd="sng">
              <a:solidFill>
                <a:srgbClr val="CC0000"/>
              </a:solidFill>
              <a:prstDash val="solid"/>
              <a:headEnd type="none" w="med" len="med"/>
              <a:tailEnd type="none" w="sm" len="lg"/>
            </a:ln>
          </p:spPr>
          <p:txBody>
            <a:bodyPr/>
            <a:lstStyle/>
            <a:p/>
          </p:txBody>
        </p:sp>
        <p:sp>
          <p:nvSpPr>
            <p:cNvPr id="21524" name="Line 31"/>
            <p:cNvSpPr/>
            <p:nvPr>
              <p:custDataLst>
                <p:tags r:id="rId27"/>
              </p:custDataLst>
            </p:nvPr>
          </p:nvSpPr>
          <p:spPr>
            <a:xfrm rot="-94736">
              <a:off x="895" y="1551"/>
              <a:ext cx="142" cy="91"/>
            </a:xfrm>
            <a:prstGeom prst="line">
              <a:avLst/>
            </a:prstGeom>
            <a:ln w="12700" cap="flat" cmpd="sng">
              <a:solidFill>
                <a:srgbClr val="CC0000"/>
              </a:solidFill>
              <a:prstDash val="solid"/>
              <a:headEnd type="none" w="med" len="med"/>
              <a:tailEnd type="none" w="sm" len="lg"/>
            </a:ln>
          </p:spPr>
          <p:txBody>
            <a:bodyPr/>
            <a:lstStyle/>
            <a:p/>
          </p:txBody>
        </p:sp>
        <p:sp>
          <p:nvSpPr>
            <p:cNvPr id="21525" name="Line 32"/>
            <p:cNvSpPr/>
            <p:nvPr>
              <p:custDataLst>
                <p:tags r:id="rId28"/>
              </p:custDataLst>
            </p:nvPr>
          </p:nvSpPr>
          <p:spPr>
            <a:xfrm rot="-94736">
              <a:off x="886" y="1642"/>
              <a:ext cx="142" cy="91"/>
            </a:xfrm>
            <a:prstGeom prst="line">
              <a:avLst/>
            </a:prstGeom>
            <a:ln w="12700" cap="flat" cmpd="sng">
              <a:solidFill>
                <a:srgbClr val="CC0000"/>
              </a:solidFill>
              <a:prstDash val="solid"/>
              <a:headEnd type="none" w="med" len="med"/>
              <a:tailEnd type="none" w="sm" len="lg"/>
            </a:ln>
          </p:spPr>
          <p:txBody>
            <a:bodyPr/>
            <a:lstStyle/>
            <a:p/>
          </p:txBody>
        </p:sp>
        <p:sp>
          <p:nvSpPr>
            <p:cNvPr id="21526" name="Line 33"/>
            <p:cNvSpPr/>
            <p:nvPr>
              <p:custDataLst>
                <p:tags r:id="rId29"/>
              </p:custDataLst>
            </p:nvPr>
          </p:nvSpPr>
          <p:spPr>
            <a:xfrm rot="-94736">
              <a:off x="848" y="1707"/>
              <a:ext cx="142" cy="91"/>
            </a:xfrm>
            <a:prstGeom prst="line">
              <a:avLst/>
            </a:prstGeom>
            <a:ln w="12700" cap="flat" cmpd="sng">
              <a:solidFill>
                <a:srgbClr val="CC0000"/>
              </a:solidFill>
              <a:prstDash val="solid"/>
              <a:headEnd type="none" w="med" len="med"/>
              <a:tailEnd type="none" w="sm" len="lg"/>
            </a:ln>
          </p:spPr>
          <p:txBody>
            <a:bodyPr/>
            <a:lstStyle/>
            <a:p/>
          </p:txBody>
        </p:sp>
        <p:sp>
          <p:nvSpPr>
            <p:cNvPr id="21527" name="Line 34"/>
            <p:cNvSpPr/>
            <p:nvPr>
              <p:custDataLst>
                <p:tags r:id="rId30"/>
              </p:custDataLst>
            </p:nvPr>
          </p:nvSpPr>
          <p:spPr>
            <a:xfrm rot="-94736">
              <a:off x="848" y="1795"/>
              <a:ext cx="142" cy="91"/>
            </a:xfrm>
            <a:prstGeom prst="line">
              <a:avLst/>
            </a:prstGeom>
            <a:ln w="12700" cap="flat" cmpd="sng">
              <a:solidFill>
                <a:srgbClr val="CC0000"/>
              </a:solidFill>
              <a:prstDash val="solid"/>
              <a:headEnd type="none" w="med" len="med"/>
              <a:tailEnd type="none" w="sm" len="lg"/>
            </a:ln>
          </p:spPr>
          <p:txBody>
            <a:bodyPr/>
            <a:lstStyle/>
            <a:p/>
          </p:txBody>
        </p:sp>
        <p:sp>
          <p:nvSpPr>
            <p:cNvPr id="21528" name="Line 35"/>
            <p:cNvSpPr/>
            <p:nvPr>
              <p:custDataLst>
                <p:tags r:id="rId31"/>
              </p:custDataLst>
            </p:nvPr>
          </p:nvSpPr>
          <p:spPr>
            <a:xfrm rot="-94736">
              <a:off x="821" y="2174"/>
              <a:ext cx="94" cy="45"/>
            </a:xfrm>
            <a:prstGeom prst="line">
              <a:avLst/>
            </a:prstGeom>
            <a:ln w="12700" cap="flat" cmpd="sng">
              <a:solidFill>
                <a:srgbClr val="CC0000"/>
              </a:solidFill>
              <a:prstDash val="solid"/>
              <a:headEnd type="none" w="med" len="med"/>
              <a:tailEnd type="none" w="sm" len="lg"/>
            </a:ln>
          </p:spPr>
          <p:txBody>
            <a:bodyPr/>
            <a:lstStyle/>
            <a:p/>
          </p:txBody>
        </p:sp>
        <p:sp>
          <p:nvSpPr>
            <p:cNvPr id="21529" name="Line 36"/>
            <p:cNvSpPr/>
            <p:nvPr>
              <p:custDataLst>
                <p:tags r:id="rId32"/>
              </p:custDataLst>
            </p:nvPr>
          </p:nvSpPr>
          <p:spPr>
            <a:xfrm>
              <a:off x="766"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21530" name="Line 37"/>
            <p:cNvSpPr/>
            <p:nvPr>
              <p:custDataLst>
                <p:tags r:id="rId33"/>
              </p:custDataLst>
            </p:nvPr>
          </p:nvSpPr>
          <p:spPr>
            <a:xfrm>
              <a:off x="754"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21531" name="Line 38"/>
            <p:cNvSpPr/>
            <p:nvPr>
              <p:custDataLst>
                <p:tags r:id="rId34"/>
              </p:custDataLst>
            </p:nvPr>
          </p:nvSpPr>
          <p:spPr>
            <a:xfrm>
              <a:off x="831" y="2103"/>
              <a:ext cx="94" cy="45"/>
            </a:xfrm>
            <a:prstGeom prst="line">
              <a:avLst/>
            </a:prstGeom>
            <a:ln w="12700" cap="flat" cmpd="sng">
              <a:solidFill>
                <a:srgbClr val="CC0000"/>
              </a:solidFill>
              <a:prstDash val="solid"/>
              <a:headEnd type="none" w="med" len="med"/>
              <a:tailEnd type="none" w="sm" len="lg"/>
            </a:ln>
          </p:spPr>
          <p:txBody>
            <a:bodyPr/>
            <a:lstStyle/>
            <a:p/>
          </p:txBody>
        </p:sp>
        <p:sp>
          <p:nvSpPr>
            <p:cNvPr id="21532" name="Line 39"/>
            <p:cNvSpPr/>
            <p:nvPr>
              <p:custDataLst>
                <p:tags r:id="rId35"/>
              </p:custDataLst>
            </p:nvPr>
          </p:nvSpPr>
          <p:spPr>
            <a:xfrm rot="-94736">
              <a:off x="838" y="2037"/>
              <a:ext cx="95" cy="46"/>
            </a:xfrm>
            <a:prstGeom prst="line">
              <a:avLst/>
            </a:prstGeom>
            <a:ln w="12700" cap="flat" cmpd="sng">
              <a:solidFill>
                <a:srgbClr val="CC0000"/>
              </a:solidFill>
              <a:prstDash val="solid"/>
              <a:headEnd type="none" w="med" len="med"/>
              <a:tailEnd type="none" w="sm" len="lg"/>
            </a:ln>
          </p:spPr>
          <p:txBody>
            <a:bodyPr/>
            <a:lstStyle/>
            <a:p/>
          </p:txBody>
        </p:sp>
        <p:sp>
          <p:nvSpPr>
            <p:cNvPr id="21533" name="Line 40"/>
            <p:cNvSpPr/>
            <p:nvPr>
              <p:custDataLst>
                <p:tags r:id="rId36"/>
              </p:custDataLst>
            </p:nvPr>
          </p:nvSpPr>
          <p:spPr>
            <a:xfrm rot="-94736">
              <a:off x="846" y="1871"/>
              <a:ext cx="143" cy="88"/>
            </a:xfrm>
            <a:prstGeom prst="line">
              <a:avLst/>
            </a:prstGeom>
            <a:ln w="12700" cap="flat" cmpd="sng">
              <a:solidFill>
                <a:srgbClr val="CC0000"/>
              </a:solidFill>
              <a:prstDash val="solid"/>
              <a:headEnd type="none" w="med" len="med"/>
              <a:tailEnd type="none" w="sm" len="lg"/>
            </a:ln>
          </p:spPr>
          <p:txBody>
            <a:bodyPr/>
            <a:lstStyle/>
            <a:p/>
          </p:txBody>
        </p:sp>
        <p:sp>
          <p:nvSpPr>
            <p:cNvPr id="21534" name="Line 41"/>
            <p:cNvSpPr/>
            <p:nvPr>
              <p:custDataLst>
                <p:tags r:id="rId37"/>
              </p:custDataLst>
            </p:nvPr>
          </p:nvSpPr>
          <p:spPr>
            <a:xfrm rot="-94736">
              <a:off x="847" y="1960"/>
              <a:ext cx="94" cy="46"/>
            </a:xfrm>
            <a:prstGeom prst="line">
              <a:avLst/>
            </a:prstGeom>
            <a:ln w="12700" cap="flat" cmpd="sng">
              <a:solidFill>
                <a:srgbClr val="CC0000"/>
              </a:solidFill>
              <a:prstDash val="solid"/>
              <a:headEnd type="none" w="med" len="med"/>
              <a:tailEnd type="none" w="sm" len="lg"/>
            </a:ln>
          </p:spPr>
          <p:txBody>
            <a:bodyPr/>
            <a:lstStyle/>
            <a:p/>
          </p:txBody>
        </p:sp>
        <p:sp>
          <p:nvSpPr>
            <p:cNvPr id="21535" name="Line 42"/>
            <p:cNvSpPr/>
            <p:nvPr>
              <p:custDataLst>
                <p:tags r:id="rId38"/>
              </p:custDataLst>
            </p:nvPr>
          </p:nvSpPr>
          <p:spPr>
            <a:xfrm>
              <a:off x="760"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21536" name="Line 43"/>
            <p:cNvSpPr/>
            <p:nvPr>
              <p:custDataLst>
                <p:tags r:id="rId39"/>
              </p:custDataLst>
            </p:nvPr>
          </p:nvSpPr>
          <p:spPr>
            <a:xfrm>
              <a:off x="748"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21537" name="Line 44"/>
            <p:cNvSpPr/>
            <p:nvPr>
              <p:custDataLst>
                <p:tags r:id="rId40"/>
              </p:custDataLst>
            </p:nvPr>
          </p:nvSpPr>
          <p:spPr>
            <a:xfrm rot="-752290">
              <a:off x="760"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21538" name="Line 45"/>
            <p:cNvSpPr/>
            <p:nvPr>
              <p:custDataLst>
                <p:tags r:id="rId41"/>
              </p:custDataLst>
            </p:nvPr>
          </p:nvSpPr>
          <p:spPr>
            <a:xfrm rot="-752290">
              <a:off x="748"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21539" name="Line 46"/>
            <p:cNvSpPr/>
            <p:nvPr>
              <p:custDataLst>
                <p:tags r:id="rId42"/>
              </p:custDataLst>
            </p:nvPr>
          </p:nvSpPr>
          <p:spPr>
            <a:xfrm rot="-752290">
              <a:off x="748"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21540" name="Line 47"/>
            <p:cNvSpPr/>
            <p:nvPr>
              <p:custDataLst>
                <p:tags r:id="rId43"/>
              </p:custDataLst>
            </p:nvPr>
          </p:nvSpPr>
          <p:spPr>
            <a:xfrm rot="-752290">
              <a:off x="736"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21541" name="Line 48"/>
            <p:cNvSpPr/>
            <p:nvPr>
              <p:custDataLst>
                <p:tags r:id="rId44"/>
              </p:custDataLst>
            </p:nvPr>
          </p:nvSpPr>
          <p:spPr>
            <a:xfrm>
              <a:off x="713" y="3052"/>
              <a:ext cx="47" cy="46"/>
            </a:xfrm>
            <a:prstGeom prst="line">
              <a:avLst/>
            </a:prstGeom>
            <a:ln w="12700" cap="flat" cmpd="sng">
              <a:solidFill>
                <a:srgbClr val="CC0000"/>
              </a:solidFill>
              <a:prstDash val="solid"/>
              <a:headEnd type="none" w="med" len="med"/>
              <a:tailEnd type="none" w="sm" len="lg"/>
            </a:ln>
          </p:spPr>
          <p:txBody>
            <a:bodyPr/>
            <a:lstStyle/>
            <a:p/>
          </p:txBody>
        </p:sp>
        <p:grpSp>
          <p:nvGrpSpPr>
            <p:cNvPr id="21542" name="Group 49"/>
            <p:cNvGrpSpPr/>
            <p:nvPr>
              <p:custDataLst>
                <p:tags r:id="rId45"/>
              </p:custDataLst>
            </p:nvPr>
          </p:nvGrpSpPr>
          <p:grpSpPr>
            <a:xfrm>
              <a:off x="742" y="3189"/>
              <a:ext cx="1855" cy="96"/>
              <a:chOff x="1662" y="2976"/>
              <a:chExt cx="1890" cy="102"/>
            </a:xfrm>
          </p:grpSpPr>
          <p:sp>
            <p:nvSpPr>
              <p:cNvPr id="21558" name="Line 50"/>
              <p:cNvSpPr/>
              <p:nvPr>
                <p:custDataLst>
                  <p:tags r:id="rId46"/>
                </p:custDataLst>
              </p:nvPr>
            </p:nvSpPr>
            <p:spPr>
              <a:xfrm flipH="1">
                <a:off x="3456"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59" name="Line 51"/>
              <p:cNvSpPr/>
              <p:nvPr>
                <p:custDataLst>
                  <p:tags r:id="rId47"/>
                </p:custDataLst>
              </p:nvPr>
            </p:nvSpPr>
            <p:spPr>
              <a:xfrm flipH="1">
                <a:off x="338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0" name="Line 52"/>
              <p:cNvSpPr/>
              <p:nvPr>
                <p:custDataLst>
                  <p:tags r:id="rId48"/>
                </p:custDataLst>
              </p:nvPr>
            </p:nvSpPr>
            <p:spPr>
              <a:xfrm flipH="1">
                <a:off x="331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1" name="Line 53"/>
              <p:cNvSpPr/>
              <p:nvPr>
                <p:custDataLst>
                  <p:tags r:id="rId49"/>
                </p:custDataLst>
              </p:nvPr>
            </p:nvSpPr>
            <p:spPr>
              <a:xfrm flipH="1">
                <a:off x="3252"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2" name="Line 54"/>
              <p:cNvSpPr/>
              <p:nvPr>
                <p:custDataLst>
                  <p:tags r:id="rId50"/>
                </p:custDataLst>
              </p:nvPr>
            </p:nvSpPr>
            <p:spPr>
              <a:xfrm flipH="1">
                <a:off x="3180"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3" name="Line 55"/>
              <p:cNvSpPr/>
              <p:nvPr>
                <p:custDataLst>
                  <p:tags r:id="rId51"/>
                </p:custDataLst>
              </p:nvPr>
            </p:nvSpPr>
            <p:spPr>
              <a:xfrm flipH="1">
                <a:off x="311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4" name="Line 56"/>
              <p:cNvSpPr/>
              <p:nvPr>
                <p:custDataLst>
                  <p:tags r:id="rId52"/>
                </p:custDataLst>
              </p:nvPr>
            </p:nvSpPr>
            <p:spPr>
              <a:xfrm flipH="1">
                <a:off x="304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21565" name="Line 57"/>
              <p:cNvSpPr/>
              <p:nvPr>
                <p:custDataLst>
                  <p:tags r:id="rId53"/>
                </p:custDataLst>
              </p:nvPr>
            </p:nvSpPr>
            <p:spPr>
              <a:xfrm flipH="1">
                <a:off x="2976"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21566" name="Line 58"/>
              <p:cNvSpPr/>
              <p:nvPr>
                <p:custDataLst>
                  <p:tags r:id="rId54"/>
                </p:custDataLst>
              </p:nvPr>
            </p:nvSpPr>
            <p:spPr>
              <a:xfrm flipH="1">
                <a:off x="291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21567" name="Line 59"/>
              <p:cNvSpPr/>
              <p:nvPr>
                <p:custDataLst>
                  <p:tags r:id="rId55"/>
                </p:custDataLst>
              </p:nvPr>
            </p:nvSpPr>
            <p:spPr>
              <a:xfrm flipH="1">
                <a:off x="285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21568" name="Line 60"/>
              <p:cNvSpPr/>
              <p:nvPr>
                <p:custDataLst>
                  <p:tags r:id="rId56"/>
                </p:custDataLst>
              </p:nvPr>
            </p:nvSpPr>
            <p:spPr>
              <a:xfrm flipH="1">
                <a:off x="277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21569" name="Line 61"/>
              <p:cNvSpPr/>
              <p:nvPr>
                <p:custDataLst>
                  <p:tags r:id="rId57"/>
                </p:custDataLst>
              </p:nvPr>
            </p:nvSpPr>
            <p:spPr>
              <a:xfrm flipH="1">
                <a:off x="228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0" name="Line 62"/>
              <p:cNvSpPr/>
              <p:nvPr>
                <p:custDataLst>
                  <p:tags r:id="rId58"/>
                </p:custDataLst>
              </p:nvPr>
            </p:nvSpPr>
            <p:spPr>
              <a:xfrm flipH="1">
                <a:off x="234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1" name="Line 63"/>
              <p:cNvSpPr/>
              <p:nvPr>
                <p:custDataLst>
                  <p:tags r:id="rId59"/>
                </p:custDataLst>
              </p:nvPr>
            </p:nvSpPr>
            <p:spPr>
              <a:xfrm flipH="1">
                <a:off x="222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2" name="Line 64"/>
              <p:cNvSpPr/>
              <p:nvPr>
                <p:custDataLst>
                  <p:tags r:id="rId60"/>
                </p:custDataLst>
              </p:nvPr>
            </p:nvSpPr>
            <p:spPr>
              <a:xfrm flipH="1">
                <a:off x="271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21573" name="Line 65"/>
              <p:cNvSpPr/>
              <p:nvPr>
                <p:custDataLst>
                  <p:tags r:id="rId61"/>
                </p:custDataLst>
              </p:nvPr>
            </p:nvSpPr>
            <p:spPr>
              <a:xfrm flipH="1">
                <a:off x="211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4" name="Line 66"/>
              <p:cNvSpPr/>
              <p:nvPr>
                <p:custDataLst>
                  <p:tags r:id="rId62"/>
                </p:custDataLst>
              </p:nvPr>
            </p:nvSpPr>
            <p:spPr>
              <a:xfrm flipH="1">
                <a:off x="2172"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5" name="Line 67"/>
              <p:cNvSpPr/>
              <p:nvPr>
                <p:custDataLst>
                  <p:tags r:id="rId63"/>
                </p:custDataLst>
              </p:nvPr>
            </p:nvSpPr>
            <p:spPr>
              <a:xfrm flipH="1">
                <a:off x="205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76" name="Line 68"/>
              <p:cNvSpPr/>
              <p:nvPr>
                <p:custDataLst>
                  <p:tags r:id="rId64"/>
                </p:custDataLst>
              </p:nvPr>
            </p:nvSpPr>
            <p:spPr>
              <a:xfrm flipH="1">
                <a:off x="261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21577" name="Line 69"/>
              <p:cNvSpPr/>
              <p:nvPr>
                <p:custDataLst>
                  <p:tags r:id="rId65"/>
                </p:custDataLst>
              </p:nvPr>
            </p:nvSpPr>
            <p:spPr>
              <a:xfrm flipH="1">
                <a:off x="2670"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21578" name="Line 70"/>
              <p:cNvSpPr/>
              <p:nvPr>
                <p:custDataLst>
                  <p:tags r:id="rId66"/>
                </p:custDataLst>
              </p:nvPr>
            </p:nvSpPr>
            <p:spPr>
              <a:xfrm flipH="1">
                <a:off x="255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21579" name="Line 71"/>
              <p:cNvSpPr/>
              <p:nvPr>
                <p:custDataLst>
                  <p:tags r:id="rId67"/>
                </p:custDataLst>
              </p:nvPr>
            </p:nvSpPr>
            <p:spPr>
              <a:xfrm flipH="1">
                <a:off x="2448"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21580" name="Line 72"/>
              <p:cNvSpPr/>
              <p:nvPr>
                <p:custDataLst>
                  <p:tags r:id="rId68"/>
                </p:custDataLst>
              </p:nvPr>
            </p:nvSpPr>
            <p:spPr>
              <a:xfrm flipH="1">
                <a:off x="2502"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21581" name="Line 73"/>
              <p:cNvSpPr/>
              <p:nvPr>
                <p:custDataLst>
                  <p:tags r:id="rId69"/>
                </p:custDataLst>
              </p:nvPr>
            </p:nvSpPr>
            <p:spPr>
              <a:xfrm flipH="1">
                <a:off x="238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82" name="Line 74"/>
              <p:cNvSpPr/>
              <p:nvPr>
                <p:custDataLst>
                  <p:tags r:id="rId70"/>
                </p:custDataLst>
              </p:nvPr>
            </p:nvSpPr>
            <p:spPr>
              <a:xfrm flipH="1">
                <a:off x="2004"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83" name="Line 75"/>
              <p:cNvSpPr/>
              <p:nvPr>
                <p:custDataLst>
                  <p:tags r:id="rId71"/>
                </p:custDataLst>
              </p:nvPr>
            </p:nvSpPr>
            <p:spPr>
              <a:xfrm flipH="1">
                <a:off x="189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84" name="Line 76"/>
              <p:cNvSpPr/>
              <p:nvPr>
                <p:custDataLst>
                  <p:tags r:id="rId72"/>
                </p:custDataLst>
              </p:nvPr>
            </p:nvSpPr>
            <p:spPr>
              <a:xfrm flipH="1">
                <a:off x="195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85" name="Line 77"/>
              <p:cNvSpPr/>
              <p:nvPr>
                <p:custDataLst>
                  <p:tags r:id="rId73"/>
                </p:custDataLst>
              </p:nvPr>
            </p:nvSpPr>
            <p:spPr>
              <a:xfrm flipH="1">
                <a:off x="183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21586" name="Line 78"/>
              <p:cNvSpPr/>
              <p:nvPr>
                <p:custDataLst>
                  <p:tags r:id="rId74"/>
                </p:custDataLst>
              </p:nvPr>
            </p:nvSpPr>
            <p:spPr>
              <a:xfrm flipH="1">
                <a:off x="1830"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21587" name="Line 79"/>
              <p:cNvSpPr/>
              <p:nvPr>
                <p:custDataLst>
                  <p:tags r:id="rId75"/>
                </p:custDataLst>
              </p:nvPr>
            </p:nvSpPr>
            <p:spPr>
              <a:xfrm flipH="1">
                <a:off x="1722"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21588" name="Line 80"/>
              <p:cNvSpPr/>
              <p:nvPr>
                <p:custDataLst>
                  <p:tags r:id="rId76"/>
                </p:custDataLst>
              </p:nvPr>
            </p:nvSpPr>
            <p:spPr>
              <a:xfrm flipH="1">
                <a:off x="1776"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21589" name="Line 81"/>
              <p:cNvSpPr/>
              <p:nvPr>
                <p:custDataLst>
                  <p:tags r:id="rId77"/>
                </p:custDataLst>
              </p:nvPr>
            </p:nvSpPr>
            <p:spPr>
              <a:xfrm flipH="1">
                <a:off x="1662" y="3024"/>
                <a:ext cx="48" cy="48"/>
              </a:xfrm>
              <a:prstGeom prst="line">
                <a:avLst/>
              </a:prstGeom>
              <a:ln w="12700" cap="flat" cmpd="sng">
                <a:solidFill>
                  <a:srgbClr val="000099"/>
                </a:solidFill>
                <a:prstDash val="solid"/>
                <a:headEnd type="none" w="med" len="med"/>
                <a:tailEnd type="none" w="sm" len="lg"/>
              </a:ln>
            </p:spPr>
            <p:txBody>
              <a:bodyPr/>
              <a:lstStyle/>
              <a:p/>
            </p:txBody>
          </p:sp>
        </p:grpSp>
        <p:sp>
          <p:nvSpPr>
            <p:cNvPr id="21543" name="Line 82"/>
            <p:cNvSpPr/>
            <p:nvPr>
              <p:custDataLst>
                <p:tags r:id="rId78"/>
              </p:custDataLst>
            </p:nvPr>
          </p:nvSpPr>
          <p:spPr>
            <a:xfrm>
              <a:off x="689" y="3143"/>
              <a:ext cx="47" cy="46"/>
            </a:xfrm>
            <a:prstGeom prst="line">
              <a:avLst/>
            </a:prstGeom>
            <a:ln w="12700" cap="flat" cmpd="sng">
              <a:solidFill>
                <a:srgbClr val="CC0000"/>
              </a:solidFill>
              <a:prstDash val="solid"/>
              <a:headEnd type="none" w="med" len="med"/>
              <a:tailEnd type="none" w="sm" len="lg"/>
            </a:ln>
          </p:spPr>
          <p:txBody>
            <a:bodyPr/>
            <a:lstStyle/>
            <a:p/>
          </p:txBody>
        </p:sp>
        <p:sp>
          <p:nvSpPr>
            <p:cNvPr id="21544" name="Line 83"/>
            <p:cNvSpPr/>
            <p:nvPr>
              <p:custDataLst>
                <p:tags r:id="rId79"/>
              </p:custDataLst>
            </p:nvPr>
          </p:nvSpPr>
          <p:spPr>
            <a:xfrm flipH="1">
              <a:off x="672" y="2199"/>
              <a:ext cx="942" cy="0"/>
            </a:xfrm>
            <a:prstGeom prst="line">
              <a:avLst/>
            </a:prstGeom>
            <a:ln w="19050" cap="flat" cmpd="sng">
              <a:solidFill>
                <a:srgbClr val="000099"/>
              </a:solidFill>
              <a:prstDash val="dash"/>
              <a:headEnd type="none" w="med" len="med"/>
              <a:tailEnd type="none" w="sm" len="lg"/>
            </a:ln>
          </p:spPr>
          <p:txBody>
            <a:bodyPr/>
            <a:lstStyle/>
            <a:p/>
          </p:txBody>
        </p:sp>
        <p:sp>
          <p:nvSpPr>
            <p:cNvPr id="21545" name="Line 84"/>
            <p:cNvSpPr/>
            <p:nvPr>
              <p:custDataLst>
                <p:tags r:id="rId80"/>
              </p:custDataLst>
            </p:nvPr>
          </p:nvSpPr>
          <p:spPr>
            <a:xfrm flipH="1">
              <a:off x="666" y="2552"/>
              <a:ext cx="942" cy="0"/>
            </a:xfrm>
            <a:prstGeom prst="line">
              <a:avLst/>
            </a:prstGeom>
            <a:ln w="19050" cap="flat" cmpd="sng">
              <a:solidFill>
                <a:srgbClr val="000099"/>
              </a:solidFill>
              <a:prstDash val="dash"/>
              <a:headEnd type="none" w="med" len="med"/>
              <a:tailEnd type="none" w="sm" len="lg"/>
            </a:ln>
          </p:spPr>
          <p:txBody>
            <a:bodyPr/>
            <a:lstStyle/>
            <a:p/>
          </p:txBody>
        </p:sp>
        <p:sp>
          <p:nvSpPr>
            <p:cNvPr id="21546" name="Text Box 85"/>
            <p:cNvSpPr txBox="1"/>
            <p:nvPr>
              <p:custDataLst>
                <p:tags r:id="rId81"/>
              </p:custDataLst>
            </p:nvPr>
          </p:nvSpPr>
          <p:spPr>
            <a:xfrm>
              <a:off x="96" y="768"/>
              <a:ext cx="731"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I</a:t>
              </a:r>
              <a:r>
                <a:rPr lang="en-US" altLang="zh-CN" b="1" baseline="-25000">
                  <a:latin typeface="Times New Roman" panose="02020603050405020304" pitchFamily="18" charset="0"/>
                </a:rPr>
                <a:t>C</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mA</a:t>
              </a:r>
              <a:endParaRPr lang="en-US" altLang="zh-CN" b="1">
                <a:latin typeface="Times New Roman" panose="02020603050405020304" pitchFamily="18" charset="0"/>
              </a:endParaRPr>
            </a:p>
          </p:txBody>
        </p:sp>
        <p:sp>
          <p:nvSpPr>
            <p:cNvPr id="21547" name="Text Box 86"/>
            <p:cNvSpPr txBox="1"/>
            <p:nvPr>
              <p:custDataLst>
                <p:tags r:id="rId82"/>
              </p:custDataLst>
            </p:nvPr>
          </p:nvSpPr>
          <p:spPr>
            <a:xfrm>
              <a:off x="2448" y="3312"/>
              <a:ext cx="720"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U</a:t>
              </a:r>
              <a:r>
                <a:rPr lang="en-US" altLang="zh-CN" b="1" baseline="-25000">
                  <a:latin typeface="Times New Roman" panose="02020603050405020304" pitchFamily="18" charset="0"/>
                </a:rPr>
                <a:t>CE</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/V</a:t>
              </a:r>
              <a:endParaRPr lang="en-US" altLang="zh-CN" b="1">
                <a:latin typeface="Times New Roman" panose="02020603050405020304" pitchFamily="18" charset="0"/>
              </a:endParaRPr>
            </a:p>
          </p:txBody>
        </p:sp>
        <p:sp>
          <p:nvSpPr>
            <p:cNvPr id="21548" name="Text Box 87"/>
            <p:cNvSpPr txBox="1"/>
            <p:nvPr>
              <p:custDataLst>
                <p:tags r:id="rId83"/>
              </p:custDataLst>
            </p:nvPr>
          </p:nvSpPr>
          <p:spPr>
            <a:xfrm>
              <a:off x="2016" y="1194"/>
              <a:ext cx="801" cy="2358"/>
            </a:xfrm>
            <a:prstGeom prst="rect">
              <a:avLst/>
            </a:prstGeom>
            <a:noFill/>
            <a:ln w="25400">
              <a:noFill/>
            </a:ln>
          </p:spPr>
          <p:txBody>
            <a:bodyPr>
              <a:spAutoFit/>
            </a:bodyPr>
            <a:lstStyle/>
            <a:p>
              <a:pPr>
                <a:spcBef>
                  <a:spcPct val="50000"/>
                </a:spcBef>
              </a:pPr>
              <a:r>
                <a:rPr lang="en-US" altLang="zh-CN" b="1">
                  <a:solidFill>
                    <a:schemeClr val="accent2"/>
                  </a:solidFill>
                  <a:latin typeface="Times New Roman" panose="02020603050405020304" pitchFamily="18" charset="0"/>
                </a:rPr>
                <a:t>100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80µA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60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40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20 µA</a:t>
              </a:r>
              <a:endParaRPr lang="en-US" altLang="zh-CN" b="1">
                <a:solidFill>
                  <a:schemeClr val="accent2"/>
                </a:solidFill>
                <a:latin typeface="Times New Roman" panose="02020603050405020304" pitchFamily="18" charset="0"/>
              </a:endParaRPr>
            </a:p>
            <a:p>
              <a:pPr>
                <a:spcBef>
                  <a:spcPct val="50000"/>
                </a:spcBef>
              </a:pPr>
              <a:r>
                <a:rPr lang="en-US" altLang="zh-CN" b="1" i="1">
                  <a:solidFill>
                    <a:schemeClr val="accent2"/>
                  </a:solidFill>
                  <a:latin typeface="Times New Roman" panose="02020603050405020304" pitchFamily="18" charset="0"/>
                </a:rPr>
                <a:t>I</a:t>
              </a:r>
              <a:r>
                <a:rPr lang="en-US" altLang="zh-CN" b="1" baseline="-25000">
                  <a:solidFill>
                    <a:schemeClr val="accent2"/>
                  </a:solidFill>
                  <a:latin typeface="Times New Roman" panose="02020603050405020304" pitchFamily="18" charset="0"/>
                </a:rPr>
                <a:t>B</a:t>
              </a:r>
              <a:r>
                <a:rPr lang="en-US" altLang="zh-CN" b="1">
                  <a:solidFill>
                    <a:schemeClr val="accent2"/>
                  </a:solidFill>
                  <a:latin typeface="Times New Roman" panose="02020603050405020304" pitchFamily="18" charset="0"/>
                </a:rPr>
                <a:t> =0</a:t>
              </a:r>
              <a:endParaRPr lang="en-US" altLang="zh-CN" b="1">
                <a:solidFill>
                  <a:schemeClr val="accent2"/>
                </a:solidFill>
                <a:latin typeface="Times New Roman" panose="02020603050405020304" pitchFamily="18" charset="0"/>
              </a:endParaRPr>
            </a:p>
            <a:p>
              <a:pPr>
                <a:spcBef>
                  <a:spcPct val="50000"/>
                </a:spcBef>
              </a:pPr>
              <a:endParaRPr lang="en-US" altLang="zh-CN" b="1">
                <a:solidFill>
                  <a:schemeClr val="accent2"/>
                </a:solidFill>
                <a:latin typeface="Times New Roman" panose="02020603050405020304" pitchFamily="18" charset="0"/>
              </a:endParaRPr>
            </a:p>
          </p:txBody>
        </p:sp>
        <p:sp>
          <p:nvSpPr>
            <p:cNvPr id="21549" name="Text Box 88"/>
            <p:cNvSpPr txBox="1"/>
            <p:nvPr>
              <p:custDataLst>
                <p:tags r:id="rId84"/>
              </p:custDataLst>
            </p:nvPr>
          </p:nvSpPr>
          <p:spPr>
            <a:xfrm>
              <a:off x="524" y="3234"/>
              <a:ext cx="2402" cy="250"/>
            </a:xfrm>
            <a:prstGeom prst="rect">
              <a:avLst/>
            </a:prstGeom>
            <a:noFill/>
            <a:ln w="25400">
              <a:noFill/>
            </a:ln>
          </p:spPr>
          <p:txBody>
            <a:bodyPr>
              <a:spAutoFit/>
            </a:bodyPr>
            <a:lstStyle/>
            <a:p>
              <a:pPr>
                <a:spcBef>
                  <a:spcPct val="50000"/>
                </a:spcBef>
              </a:pPr>
              <a:r>
                <a:rPr lang="en-US" altLang="zh-CN" sz="2000" b="1" i="1">
                  <a:solidFill>
                    <a:srgbClr val="9900CC"/>
                  </a:solidFill>
                  <a:latin typeface="Times New Roman" panose="02020603050405020304" pitchFamily="18" charset="0"/>
                </a:rPr>
                <a:t>O</a:t>
              </a:r>
              <a:r>
                <a:rPr lang="en-US" altLang="zh-CN" sz="2000" b="1">
                  <a:solidFill>
                    <a:srgbClr val="9900CC"/>
                  </a:solidFill>
                  <a:latin typeface="Times New Roman" panose="02020603050405020304" pitchFamily="18" charset="0"/>
                </a:rPr>
                <a:t>          5            10           15</a:t>
              </a:r>
              <a:endParaRPr lang="en-US" altLang="zh-CN" sz="2000" b="1">
                <a:solidFill>
                  <a:srgbClr val="9900CC"/>
                </a:solidFill>
                <a:latin typeface="Times New Roman" panose="02020603050405020304" pitchFamily="18" charset="0"/>
              </a:endParaRPr>
            </a:p>
          </p:txBody>
        </p:sp>
        <p:sp>
          <p:nvSpPr>
            <p:cNvPr id="21550" name="Line 89"/>
            <p:cNvSpPr/>
            <p:nvPr>
              <p:custDataLst>
                <p:tags r:id="rId85"/>
              </p:custDataLst>
            </p:nvPr>
          </p:nvSpPr>
          <p:spPr>
            <a:xfrm flipH="1">
              <a:off x="2770" y="3231"/>
              <a:ext cx="0" cy="43"/>
            </a:xfrm>
            <a:prstGeom prst="line">
              <a:avLst/>
            </a:prstGeom>
            <a:ln w="19050" cap="flat" cmpd="sng">
              <a:solidFill>
                <a:schemeClr val="tx1"/>
              </a:solidFill>
              <a:prstDash val="solid"/>
              <a:headEnd type="none" w="med" len="med"/>
              <a:tailEnd type="none" w="sm" len="lg"/>
            </a:ln>
          </p:spPr>
          <p:txBody>
            <a:bodyPr/>
            <a:lstStyle/>
            <a:p/>
          </p:txBody>
        </p:sp>
        <p:sp>
          <p:nvSpPr>
            <p:cNvPr id="21551" name="Line 90"/>
            <p:cNvSpPr/>
            <p:nvPr>
              <p:custDataLst>
                <p:tags r:id="rId86"/>
              </p:custDataLst>
            </p:nvPr>
          </p:nvSpPr>
          <p:spPr>
            <a:xfrm flipH="1">
              <a:off x="2252" y="3234"/>
              <a:ext cx="0" cy="43"/>
            </a:xfrm>
            <a:prstGeom prst="line">
              <a:avLst/>
            </a:prstGeom>
            <a:ln w="19050" cap="flat" cmpd="sng">
              <a:solidFill>
                <a:schemeClr val="tx1"/>
              </a:solidFill>
              <a:prstDash val="solid"/>
              <a:headEnd type="none" w="med" len="med"/>
              <a:tailEnd type="none" w="sm" len="lg"/>
            </a:ln>
          </p:spPr>
          <p:txBody>
            <a:bodyPr/>
            <a:lstStyle/>
            <a:p/>
          </p:txBody>
        </p:sp>
        <p:sp>
          <p:nvSpPr>
            <p:cNvPr id="21552" name="Line 91"/>
            <p:cNvSpPr/>
            <p:nvPr>
              <p:custDataLst>
                <p:tags r:id="rId87"/>
              </p:custDataLst>
            </p:nvPr>
          </p:nvSpPr>
          <p:spPr>
            <a:xfrm flipH="1">
              <a:off x="1184" y="3234"/>
              <a:ext cx="0" cy="43"/>
            </a:xfrm>
            <a:prstGeom prst="line">
              <a:avLst/>
            </a:prstGeom>
            <a:ln w="19050" cap="flat" cmpd="sng">
              <a:solidFill>
                <a:schemeClr val="tx1"/>
              </a:solidFill>
              <a:prstDash val="solid"/>
              <a:headEnd type="none" w="med" len="med"/>
              <a:tailEnd type="none" w="sm" len="lg"/>
            </a:ln>
          </p:spPr>
          <p:txBody>
            <a:bodyPr/>
            <a:lstStyle/>
            <a:p/>
          </p:txBody>
        </p:sp>
        <p:sp>
          <p:nvSpPr>
            <p:cNvPr id="21553" name="Text Box 92"/>
            <p:cNvSpPr txBox="1"/>
            <p:nvPr>
              <p:custDataLst>
                <p:tags r:id="rId88"/>
              </p:custDataLst>
            </p:nvPr>
          </p:nvSpPr>
          <p:spPr>
            <a:xfrm>
              <a:off x="336" y="1215"/>
              <a:ext cx="471" cy="1845"/>
            </a:xfrm>
            <a:prstGeom prst="rect">
              <a:avLst/>
            </a:prstGeom>
            <a:noFill/>
            <a:ln w="25400">
              <a:noFill/>
            </a:ln>
          </p:spPr>
          <p:txBody>
            <a:bodyPr>
              <a:spAutoFit/>
            </a:bodyPr>
            <a:lstStyle/>
            <a:p>
              <a:pPr algn="ctr">
                <a:lnSpc>
                  <a:spcPct val="90000"/>
                </a:lnSpc>
                <a:spcBef>
                  <a:spcPct val="50000"/>
                </a:spcBef>
              </a:pPr>
              <a:r>
                <a:rPr lang="en-US" altLang="zh-CN" sz="2000" b="1">
                  <a:solidFill>
                    <a:srgbClr val="9900CC"/>
                  </a:solidFill>
                  <a:latin typeface="Times New Roman" panose="02020603050405020304" pitchFamily="18" charset="0"/>
                </a:rPr>
                <a:t>4</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3</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2</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1</a:t>
              </a:r>
              <a:endParaRPr lang="en-US" altLang="zh-CN" sz="2000" b="1">
                <a:solidFill>
                  <a:srgbClr val="9900CC"/>
                </a:solidFill>
                <a:latin typeface="Times New Roman" panose="02020603050405020304" pitchFamily="18" charset="0"/>
              </a:endParaRPr>
            </a:p>
          </p:txBody>
        </p:sp>
        <p:sp>
          <p:nvSpPr>
            <p:cNvPr id="21554" name="Line 93"/>
            <p:cNvSpPr/>
            <p:nvPr>
              <p:custDataLst>
                <p:tags r:id="rId89"/>
              </p:custDataLst>
            </p:nvPr>
          </p:nvSpPr>
          <p:spPr>
            <a:xfrm>
              <a:off x="675" y="1323"/>
              <a:ext cx="47" cy="0"/>
            </a:xfrm>
            <a:prstGeom prst="line">
              <a:avLst/>
            </a:prstGeom>
            <a:ln w="19050" cap="flat" cmpd="sng">
              <a:solidFill>
                <a:schemeClr val="tx1"/>
              </a:solidFill>
              <a:prstDash val="solid"/>
              <a:headEnd type="none" w="med" len="med"/>
              <a:tailEnd type="none" w="sm" len="lg"/>
            </a:ln>
          </p:spPr>
          <p:txBody>
            <a:bodyPr/>
            <a:lstStyle/>
            <a:p/>
          </p:txBody>
        </p:sp>
        <p:sp>
          <p:nvSpPr>
            <p:cNvPr id="21555" name="Line 94"/>
            <p:cNvSpPr/>
            <p:nvPr>
              <p:custDataLst>
                <p:tags r:id="rId90"/>
              </p:custDataLst>
            </p:nvPr>
          </p:nvSpPr>
          <p:spPr>
            <a:xfrm>
              <a:off x="677" y="1824"/>
              <a:ext cx="48" cy="0"/>
            </a:xfrm>
            <a:prstGeom prst="line">
              <a:avLst/>
            </a:prstGeom>
            <a:ln w="19050" cap="flat" cmpd="sng">
              <a:solidFill>
                <a:schemeClr val="tx1"/>
              </a:solidFill>
              <a:prstDash val="solid"/>
              <a:headEnd type="none" w="med" len="med"/>
              <a:tailEnd type="none" w="sm" len="lg"/>
            </a:ln>
          </p:spPr>
          <p:txBody>
            <a:bodyPr/>
            <a:lstStyle/>
            <a:p/>
          </p:txBody>
        </p:sp>
        <p:sp>
          <p:nvSpPr>
            <p:cNvPr id="21556" name="Line 95"/>
            <p:cNvSpPr/>
            <p:nvPr>
              <p:custDataLst>
                <p:tags r:id="rId91"/>
              </p:custDataLst>
            </p:nvPr>
          </p:nvSpPr>
          <p:spPr>
            <a:xfrm>
              <a:off x="683" y="2324"/>
              <a:ext cx="47" cy="0"/>
            </a:xfrm>
            <a:prstGeom prst="line">
              <a:avLst/>
            </a:prstGeom>
            <a:ln w="19050" cap="flat" cmpd="sng">
              <a:solidFill>
                <a:schemeClr val="tx1"/>
              </a:solidFill>
              <a:prstDash val="solid"/>
              <a:headEnd type="none" w="med" len="med"/>
              <a:tailEnd type="none" w="sm" len="lg"/>
            </a:ln>
          </p:spPr>
          <p:txBody>
            <a:bodyPr/>
            <a:lstStyle/>
            <a:p/>
          </p:txBody>
        </p:sp>
        <p:sp>
          <p:nvSpPr>
            <p:cNvPr id="21557" name="Line 96"/>
            <p:cNvSpPr/>
            <p:nvPr>
              <p:custDataLst>
                <p:tags r:id="rId92"/>
              </p:custDataLst>
            </p:nvPr>
          </p:nvSpPr>
          <p:spPr>
            <a:xfrm>
              <a:off x="675" y="2816"/>
              <a:ext cx="47" cy="0"/>
            </a:xfrm>
            <a:prstGeom prst="line">
              <a:avLst/>
            </a:prstGeom>
            <a:ln w="19050" cap="flat" cmpd="sng">
              <a:solidFill>
                <a:schemeClr val="tx1"/>
              </a:solidFill>
              <a:prstDash val="solid"/>
              <a:headEnd type="none" w="med" len="med"/>
              <a:tailEnd type="none" w="sm" len="lg"/>
            </a:ln>
          </p:spPr>
          <p:txBody>
            <a:bodyPr/>
            <a:lstStyle/>
            <a:p/>
          </p:txBody>
        </p:sp>
      </p:grpSp>
      <p:sp>
        <p:nvSpPr>
          <p:cNvPr id="21512" name="Text Box 97"/>
          <p:cNvSpPr txBox="1"/>
          <p:nvPr>
            <p:custDataLst>
              <p:tags r:id="rId93"/>
            </p:custDataLst>
          </p:nvPr>
        </p:nvSpPr>
        <p:spPr>
          <a:xfrm>
            <a:off x="2917190" y="3273108"/>
            <a:ext cx="533400" cy="1814830"/>
          </a:xfrm>
          <a:prstGeom prst="rect">
            <a:avLst/>
          </a:prstGeom>
          <a:noFill/>
          <a:ln w="9525">
            <a:noFill/>
          </a:ln>
        </p:spPr>
        <p:txBody>
          <a:bodyPr>
            <a:spAutoFit/>
          </a:bodyPr>
          <a:lstStyle/>
          <a:p>
            <a:pPr>
              <a:spcBef>
                <a:spcPct val="50000"/>
              </a:spcBef>
            </a:pPr>
            <a:r>
              <a:rPr lang="zh-CN" altLang="en-US" sz="2800" b="1">
                <a:solidFill>
                  <a:srgbClr val="FF3300"/>
                </a:solidFill>
                <a:latin typeface="Times New Roman" panose="02020603050405020304" pitchFamily="18" charset="0"/>
              </a:rPr>
              <a:t>放</a:t>
            </a:r>
            <a:endParaRPr lang="zh-CN" altLang="en-US" sz="2800" b="1">
              <a:solidFill>
                <a:srgbClr val="FF3300"/>
              </a:solidFill>
              <a:latin typeface="Times New Roman" panose="02020603050405020304" pitchFamily="18" charset="0"/>
            </a:endParaRPr>
          </a:p>
          <a:p>
            <a:pPr>
              <a:spcBef>
                <a:spcPct val="50000"/>
              </a:spcBef>
            </a:pPr>
            <a:r>
              <a:rPr lang="zh-CN" altLang="en-US" sz="2800" b="1">
                <a:solidFill>
                  <a:srgbClr val="FF3300"/>
                </a:solidFill>
                <a:latin typeface="Times New Roman" panose="02020603050405020304" pitchFamily="18" charset="0"/>
              </a:rPr>
              <a:t>大</a:t>
            </a:r>
            <a:endParaRPr lang="zh-CN" altLang="en-US" sz="2800" b="1">
              <a:solidFill>
                <a:srgbClr val="FF3300"/>
              </a:solidFill>
              <a:latin typeface="Times New Roman" panose="02020603050405020304" pitchFamily="18" charset="0"/>
            </a:endParaRPr>
          </a:p>
          <a:p>
            <a:pPr>
              <a:spcBef>
                <a:spcPct val="50000"/>
              </a:spcBef>
            </a:pPr>
            <a:r>
              <a:rPr lang="zh-CN" altLang="en-US" sz="2800" b="1">
                <a:solidFill>
                  <a:srgbClr val="FF3300"/>
                </a:solidFill>
                <a:latin typeface="Times New Roman" panose="02020603050405020304" pitchFamily="18" charset="0"/>
              </a:rPr>
              <a:t>区</a:t>
            </a:r>
            <a:endParaRPr lang="zh-CN" altLang="en-US" sz="2800" b="1">
              <a:solidFill>
                <a:srgbClr val="FF3300"/>
              </a:solidFill>
              <a:latin typeface="Times New Roman" panose="02020603050405020304" pitchFamily="18" charset="0"/>
            </a:endParaRPr>
          </a:p>
        </p:txBody>
      </p:sp>
      <p:sp>
        <p:nvSpPr>
          <p:cNvPr id="88162" name="Text Box 98"/>
          <p:cNvSpPr txBox="1"/>
          <p:nvPr>
            <p:custDataLst>
              <p:tags r:id="rId94"/>
            </p:custDataLst>
          </p:nvPr>
        </p:nvSpPr>
        <p:spPr>
          <a:xfrm>
            <a:off x="5965190" y="5111750"/>
            <a:ext cx="6160135" cy="1050290"/>
          </a:xfrm>
          <a:prstGeom prst="rect">
            <a:avLst/>
          </a:prstGeom>
          <a:noFill/>
          <a:ln w="9525">
            <a:noFill/>
          </a:ln>
        </p:spPr>
        <p:txBody>
          <a:bodyPr wrap="square">
            <a:spAutoFit/>
          </a:bodyPr>
          <a:lstStyle/>
          <a:p>
            <a:pPr algn="just">
              <a:lnSpc>
                <a:spcPct val="120000"/>
              </a:lnSpc>
            </a:pPr>
            <a:r>
              <a:rPr lang="zh-CN" altLang="en-US" sz="2600" b="1">
                <a:solidFill>
                  <a:schemeClr val="tx1"/>
                </a:solidFill>
                <a:latin typeface="幼圆" panose="02010509060101010101" pitchFamily="49" charset="-122"/>
                <a:ea typeface="幼圆" panose="02010509060101010101" pitchFamily="49" charset="-122"/>
              </a:rPr>
              <a:t>　　</a:t>
            </a:r>
            <a:r>
              <a:rPr lang="zh-CN" altLang="en-US" sz="2600" b="1">
                <a:solidFill>
                  <a:srgbClr val="C00000"/>
                </a:solidFill>
                <a:latin typeface="幼圆" panose="02010509060101010101" pitchFamily="49" charset="-122"/>
                <a:ea typeface="幼圆" panose="02010509060101010101" pitchFamily="49" charset="-122"/>
              </a:rPr>
              <a:t>集电极电流和基极电流体现放大作用</a:t>
            </a:r>
            <a:r>
              <a:rPr lang="zh-CN" altLang="en-US" sz="2600" b="1">
                <a:solidFill>
                  <a:schemeClr val="tx1"/>
                </a:solidFill>
                <a:latin typeface="幼圆" panose="02010509060101010101" pitchFamily="49" charset="-122"/>
                <a:ea typeface="幼圆" panose="02010509060101010101" pitchFamily="49" charset="-122"/>
              </a:rPr>
              <a:t>，即</a:t>
            </a:r>
            <a:endParaRPr lang="zh-CN" altLang="en-US" sz="2600" b="1">
              <a:solidFill>
                <a:schemeClr val="tx1"/>
              </a:solidFill>
              <a:latin typeface="幼圆" panose="02010509060101010101" pitchFamily="49" charset="-122"/>
              <a:ea typeface="幼圆" panose="02010509060101010101" pitchFamily="49" charset="-122"/>
            </a:endParaRPr>
          </a:p>
        </p:txBody>
      </p:sp>
      <p:graphicFrame>
        <p:nvGraphicFramePr>
          <p:cNvPr id="88163" name="Object 99"/>
          <p:cNvGraphicFramePr>
            <a:graphicFrameLocks noChangeAspect="1"/>
          </p:cNvGraphicFramePr>
          <p:nvPr>
            <p:custDataLst>
              <p:tags r:id="rId95"/>
            </p:custDataLst>
          </p:nvPr>
        </p:nvGraphicFramePr>
        <p:xfrm>
          <a:off x="7278370" y="6065520"/>
          <a:ext cx="2025015" cy="589280"/>
        </p:xfrm>
        <a:graphic>
          <a:graphicData uri="http://schemas.openxmlformats.org/presentationml/2006/ole">
            <mc:AlternateContent xmlns:mc="http://schemas.openxmlformats.org/markup-compatibility/2006">
              <mc:Choice xmlns:v="urn:schemas-microsoft-com:vml" Requires="v">
                <p:oleObj spid="_x0000_s1074" name="" r:id="rId96" imgW="787400" imgH="228600" progId="Equation.3">
                  <p:embed/>
                </p:oleObj>
              </mc:Choice>
              <mc:Fallback>
                <p:oleObj name="" r:id="rId96" imgW="787400" imgH="228600" progId="Equation.3">
                  <p:embed/>
                  <p:pic>
                    <p:nvPicPr>
                      <p:cNvPr id="0" name="OLE substitute image"/>
                      <p:cNvPicPr/>
                      <p:nvPr/>
                    </p:nvPicPr>
                    <p:blipFill>
                      <a:blip r:embed="rId97"/>
                      <a:stretch>
                        <a:fillRect/>
                      </a:stretch>
                    </p:blipFill>
                    <p:spPr>
                      <a:xfrm>
                        <a:off x="7278370" y="6065520"/>
                        <a:ext cx="2025015" cy="589280"/>
                      </a:xfrm>
                      <a:prstGeom prst="rect">
                        <a:avLst/>
                      </a:prstGeom>
                      <a:noFill/>
                      <a:ln w="38100">
                        <a:noFill/>
                        <a:miter/>
                      </a:ln>
                    </p:spPr>
                  </p:pic>
                </p:oleObj>
              </mc:Fallback>
            </mc:AlternateContent>
          </a:graphicData>
        </a:graphic>
      </p:graphicFrame>
      <p:sp>
        <p:nvSpPr>
          <p:cNvPr id="88166" name="Text Box 102"/>
          <p:cNvSpPr txBox="1"/>
          <p:nvPr>
            <p:custDataLst>
              <p:tags r:id="rId98"/>
            </p:custDataLst>
          </p:nvPr>
        </p:nvSpPr>
        <p:spPr>
          <a:xfrm>
            <a:off x="6619875" y="2934653"/>
            <a:ext cx="4267200" cy="488950"/>
          </a:xfrm>
          <a:prstGeom prst="rect">
            <a:avLst/>
          </a:prstGeom>
          <a:noFill/>
          <a:ln w="9525">
            <a:noFill/>
          </a:ln>
        </p:spPr>
        <p:txBody>
          <a:bodyPr>
            <a:spAutoFit/>
          </a:bodyPr>
          <a:lstStyle/>
          <a:p>
            <a:pPr>
              <a:spcBef>
                <a:spcPct val="50000"/>
              </a:spcBef>
            </a:pP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对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NPN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管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BE</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&gt; 0</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BC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&lt; 0</a:t>
            </a:r>
            <a:endPar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grpSp>
        <p:nvGrpSpPr>
          <p:cNvPr id="83" name="组合 15"/>
          <p:cNvGrpSpPr/>
          <p:nvPr>
            <p:custDataLst>
              <p:tags r:id="rId99"/>
            </p:custDataLst>
          </p:nvPr>
        </p:nvGrpSpPr>
        <p:grpSpPr>
          <a:xfrm>
            <a:off x="75565" y="138430"/>
            <a:ext cx="4823460" cy="583565"/>
            <a:chOff x="6168776" y="1221671"/>
            <a:chExt cx="5276437" cy="673723"/>
          </a:xfrm>
        </p:grpSpPr>
        <p:sp>
          <p:nvSpPr>
            <p:cNvPr id="2" name="圆角矩形 1"/>
            <p:cNvSpPr/>
            <p:nvPr>
              <p:custDataLst>
                <p:tags r:id="rId100"/>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3" name="文本框 13"/>
            <p:cNvSpPr txBox="1">
              <a:spLocks noChangeArrowheads="1"/>
            </p:cNvSpPr>
            <p:nvPr>
              <p:custDataLst>
                <p:tags r:id="rId101"/>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的输出特性曲线</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dissolve">
                                      <p:cBhvr>
                                        <p:cTn id="7" dur="500"/>
                                        <p:tgtEl>
                                          <p:spTgt spid="88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068">
                                            <p:txEl>
                                              <p:pRg st="0" end="0"/>
                                            </p:txEl>
                                          </p:spTgt>
                                        </p:tgtEl>
                                        <p:attrNameLst>
                                          <p:attrName>style.visibility</p:attrName>
                                        </p:attrNameLst>
                                      </p:cBhvr>
                                      <p:to>
                                        <p:strVal val="visible"/>
                                      </p:to>
                                    </p:set>
                                    <p:animEffect transition="in" filter="wipe(left)">
                                      <p:cBhvr>
                                        <p:cTn id="12" dur="500"/>
                                        <p:tgtEl>
                                          <p:spTgt spid="880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68">
                                            <p:txEl>
                                              <p:pRg st="1" end="1"/>
                                            </p:txEl>
                                          </p:spTgt>
                                        </p:tgtEl>
                                        <p:attrNameLst>
                                          <p:attrName>style.visibility</p:attrName>
                                        </p:attrNameLst>
                                      </p:cBhvr>
                                      <p:to>
                                        <p:strVal val="visible"/>
                                      </p:to>
                                    </p:set>
                                    <p:animEffect transition="in" filter="wipe(left)">
                                      <p:cBhvr>
                                        <p:cTn id="17" dur="500"/>
                                        <p:tgtEl>
                                          <p:spTgt spid="880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88166"/>
                                        </p:tgtEl>
                                        <p:attrNameLst>
                                          <p:attrName>style.visibility</p:attrName>
                                        </p:attrNameLst>
                                      </p:cBhvr>
                                      <p:to>
                                        <p:strVal val="visible"/>
                                      </p:to>
                                    </p:set>
                                    <p:anim calcmode="lin" valueType="num">
                                      <p:cBhvr>
                                        <p:cTn id="22" dur="500" fill="hold"/>
                                        <p:tgtEl>
                                          <p:spTgt spid="88166"/>
                                        </p:tgtEl>
                                        <p:attrNameLst>
                                          <p:attrName>ppt_w</p:attrName>
                                        </p:attrNameLst>
                                      </p:cBhvr>
                                      <p:tavLst>
                                        <p:tav tm="0">
                                          <p:val>
                                            <p:fltVal val="0"/>
                                          </p:val>
                                        </p:tav>
                                        <p:tav tm="100000">
                                          <p:val>
                                            <p:strVal val="#ppt_w"/>
                                          </p:val>
                                        </p:tav>
                                      </p:tavLst>
                                    </p:anim>
                                    <p:anim calcmode="lin" valueType="num">
                                      <p:cBhvr>
                                        <p:cTn id="23" dur="500" fill="hold"/>
                                        <p:tgtEl>
                                          <p:spTgt spid="8816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88070"/>
                                        </p:tgtEl>
                                        <p:attrNameLst>
                                          <p:attrName>style.visibility</p:attrName>
                                        </p:attrNameLst>
                                      </p:cBhvr>
                                      <p:to>
                                        <p:strVal val="visible"/>
                                      </p:to>
                                    </p:set>
                                    <p:animEffect transition="in" filter="wipe(up)">
                                      <p:cBhvr>
                                        <p:cTn id="28" dur="500"/>
                                        <p:tgtEl>
                                          <p:spTgt spid="8807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8162"/>
                                        </p:tgtEl>
                                        <p:attrNameLst>
                                          <p:attrName>style.visibility</p:attrName>
                                        </p:attrNameLst>
                                      </p:cBhvr>
                                      <p:to>
                                        <p:strVal val="visible"/>
                                      </p:to>
                                    </p:set>
                                    <p:animEffect transition="in" filter="wipe(up)">
                                      <p:cBhvr>
                                        <p:cTn id="33" dur="500"/>
                                        <p:tgtEl>
                                          <p:spTgt spid="8816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8163"/>
                                        </p:tgtEl>
                                        <p:attrNameLst>
                                          <p:attrName>style.visibility</p:attrName>
                                        </p:attrNameLst>
                                      </p:cBhvr>
                                      <p:to>
                                        <p:strVal val="visible"/>
                                      </p:to>
                                    </p:set>
                                    <p:animEffect transition="in" filter="wipe(left)">
                                      <p:cBhvr>
                                        <p:cTn id="38" dur="500"/>
                                        <p:tgtEl>
                                          <p:spTgt spid="88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p:bldP spid="88068" grpId="0" uiExpand="1" build="p"/>
      <p:bldP spid="88070" grpId="0"/>
      <p:bldP spid="88162" grpId="0"/>
      <p:bldP spid="8816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p:nvPr>
            <p:custDataLst>
              <p:tags r:id="rId1"/>
            </p:custDataLst>
          </p:nvPr>
        </p:nvSpPr>
        <p:spPr>
          <a:xfrm>
            <a:off x="5344795" y="857885"/>
            <a:ext cx="2794000" cy="491490"/>
          </a:xfrm>
          <a:prstGeom prst="rect">
            <a:avLst/>
          </a:prstGeom>
          <a:noFill/>
          <a:ln w="9525">
            <a:noFill/>
          </a:ln>
        </p:spPr>
        <p:txBody>
          <a:bodyPr>
            <a:spAutoFit/>
          </a:bodyPr>
          <a:lstStyle/>
          <a:p>
            <a:pPr algn="ct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3.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饱和区：</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89091" name="Text Box 3"/>
          <p:cNvSpPr txBox="1"/>
          <p:nvPr>
            <p:custDataLst>
              <p:tags r:id="rId2"/>
            </p:custDataLst>
          </p:nvPr>
        </p:nvSpPr>
        <p:spPr>
          <a:xfrm>
            <a:off x="5776595" y="1435735"/>
            <a:ext cx="3657600" cy="488950"/>
          </a:xfrm>
          <a:prstGeom prst="rect">
            <a:avLst/>
          </a:prstGeom>
          <a:noFill/>
          <a:ln w="9525">
            <a:noFill/>
          </a:ln>
        </p:spPr>
        <p:txBody>
          <a:bodyPr>
            <a:spAutoFit/>
          </a:bodyPr>
          <a:lstStyle/>
          <a:p>
            <a:r>
              <a:rPr lang="zh-CN" altLang="en-US" sz="2600" b="1">
                <a:solidFill>
                  <a:srgbClr val="C00000"/>
                </a:solidFill>
                <a:latin typeface="幼圆" panose="02010509060101010101" pitchFamily="49" charset="-122"/>
                <a:ea typeface="幼圆" panose="02010509060101010101" pitchFamily="49" charset="-122"/>
              </a:rPr>
              <a:t>条件：两个结均正偏</a:t>
            </a:r>
            <a:endParaRPr lang="zh-CN" altLang="en-US" sz="2600" b="1">
              <a:solidFill>
                <a:srgbClr val="C00000"/>
              </a:solidFill>
              <a:latin typeface="幼圆" panose="02010509060101010101" pitchFamily="49" charset="-122"/>
              <a:ea typeface="幼圆" panose="02010509060101010101" pitchFamily="49" charset="-122"/>
            </a:endParaRPr>
          </a:p>
        </p:txBody>
      </p:sp>
      <p:grpSp>
        <p:nvGrpSpPr>
          <p:cNvPr id="2" name="Group 4"/>
          <p:cNvGrpSpPr/>
          <p:nvPr>
            <p:custDataLst>
              <p:tags r:id="rId3"/>
            </p:custDataLst>
          </p:nvPr>
        </p:nvGrpSpPr>
        <p:grpSpPr>
          <a:xfrm>
            <a:off x="1280795" y="2153285"/>
            <a:ext cx="627063" cy="3106738"/>
            <a:chOff x="593" y="1323"/>
            <a:chExt cx="395" cy="1957"/>
          </a:xfrm>
        </p:grpSpPr>
        <p:sp>
          <p:nvSpPr>
            <p:cNvPr id="74905" name="Freeform 5"/>
            <p:cNvSpPr/>
            <p:nvPr>
              <p:custDataLst>
                <p:tags r:id="rId4"/>
              </p:custDataLst>
            </p:nvPr>
          </p:nvSpPr>
          <p:spPr>
            <a:xfrm>
              <a:off x="611"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74906" name="Line 6"/>
            <p:cNvSpPr/>
            <p:nvPr>
              <p:custDataLst>
                <p:tags r:id="rId5"/>
              </p:custDataLst>
            </p:nvPr>
          </p:nvSpPr>
          <p:spPr>
            <a:xfrm>
              <a:off x="846" y="1560"/>
              <a:ext cx="95" cy="46"/>
            </a:xfrm>
            <a:prstGeom prst="line">
              <a:avLst/>
            </a:prstGeom>
            <a:ln w="12700" cap="flat" cmpd="sng">
              <a:solidFill>
                <a:srgbClr val="CC0000"/>
              </a:solidFill>
              <a:prstDash val="solid"/>
              <a:headEnd type="none" w="med" len="med"/>
              <a:tailEnd type="none" w="sm" len="lg"/>
            </a:ln>
          </p:spPr>
          <p:txBody>
            <a:bodyPr/>
            <a:lstStyle/>
            <a:p/>
          </p:txBody>
        </p:sp>
        <p:sp>
          <p:nvSpPr>
            <p:cNvPr id="74907" name="Line 7"/>
            <p:cNvSpPr/>
            <p:nvPr>
              <p:custDataLst>
                <p:tags r:id="rId6"/>
              </p:custDataLst>
            </p:nvPr>
          </p:nvSpPr>
          <p:spPr>
            <a:xfrm>
              <a:off x="699" y="2368"/>
              <a:ext cx="94" cy="45"/>
            </a:xfrm>
            <a:prstGeom prst="line">
              <a:avLst/>
            </a:prstGeom>
            <a:ln w="12700" cap="flat" cmpd="sng">
              <a:solidFill>
                <a:srgbClr val="CC0000"/>
              </a:solidFill>
              <a:prstDash val="solid"/>
              <a:headEnd type="none" w="med" len="med"/>
              <a:tailEnd type="none" w="sm" len="lg"/>
            </a:ln>
          </p:spPr>
          <p:txBody>
            <a:bodyPr/>
            <a:lstStyle/>
            <a:p/>
          </p:txBody>
        </p:sp>
        <p:sp>
          <p:nvSpPr>
            <p:cNvPr id="74908" name="Line 8"/>
            <p:cNvSpPr/>
            <p:nvPr>
              <p:custDataLst>
                <p:tags r:id="rId7"/>
              </p:custDataLst>
            </p:nvPr>
          </p:nvSpPr>
          <p:spPr>
            <a:xfrm>
              <a:off x="693" y="2448"/>
              <a:ext cx="95" cy="45"/>
            </a:xfrm>
            <a:prstGeom prst="line">
              <a:avLst/>
            </a:prstGeom>
            <a:ln w="12700" cap="flat" cmpd="sng">
              <a:solidFill>
                <a:srgbClr val="CC0000"/>
              </a:solidFill>
              <a:prstDash val="solid"/>
              <a:headEnd type="none" w="med" len="med"/>
              <a:tailEnd type="none" w="sm" len="lg"/>
            </a:ln>
          </p:spPr>
          <p:txBody>
            <a:bodyPr/>
            <a:lstStyle/>
            <a:p/>
          </p:txBody>
        </p:sp>
        <p:sp>
          <p:nvSpPr>
            <p:cNvPr id="74909" name="Line 9"/>
            <p:cNvSpPr/>
            <p:nvPr>
              <p:custDataLst>
                <p:tags r:id="rId8"/>
              </p:custDataLst>
            </p:nvPr>
          </p:nvSpPr>
          <p:spPr>
            <a:xfrm>
              <a:off x="717" y="2294"/>
              <a:ext cx="94" cy="46"/>
            </a:xfrm>
            <a:prstGeom prst="line">
              <a:avLst/>
            </a:prstGeom>
            <a:ln w="12700" cap="flat" cmpd="sng">
              <a:solidFill>
                <a:srgbClr val="CC0000"/>
              </a:solidFill>
              <a:prstDash val="solid"/>
              <a:headEnd type="none" w="med" len="med"/>
              <a:tailEnd type="none" w="sm" len="lg"/>
            </a:ln>
          </p:spPr>
          <p:txBody>
            <a:bodyPr/>
            <a:lstStyle/>
            <a:p/>
          </p:txBody>
        </p:sp>
        <p:sp>
          <p:nvSpPr>
            <p:cNvPr id="74910" name="Line 10"/>
            <p:cNvSpPr/>
            <p:nvPr>
              <p:custDataLst>
                <p:tags r:id="rId9"/>
              </p:custDataLst>
            </p:nvPr>
          </p:nvSpPr>
          <p:spPr>
            <a:xfrm rot="-94736">
              <a:off x="799" y="1606"/>
              <a:ext cx="142" cy="91"/>
            </a:xfrm>
            <a:prstGeom prst="line">
              <a:avLst/>
            </a:prstGeom>
            <a:ln w="12700" cap="flat" cmpd="sng">
              <a:solidFill>
                <a:srgbClr val="CC0000"/>
              </a:solidFill>
              <a:prstDash val="solid"/>
              <a:headEnd type="none" w="med" len="med"/>
              <a:tailEnd type="none" w="sm" len="lg"/>
            </a:ln>
          </p:spPr>
          <p:txBody>
            <a:bodyPr/>
            <a:lstStyle/>
            <a:p/>
          </p:txBody>
        </p:sp>
        <p:sp>
          <p:nvSpPr>
            <p:cNvPr id="74911" name="Line 11"/>
            <p:cNvSpPr/>
            <p:nvPr>
              <p:custDataLst>
                <p:tags r:id="rId10"/>
              </p:custDataLst>
            </p:nvPr>
          </p:nvSpPr>
          <p:spPr>
            <a:xfrm rot="-94736">
              <a:off x="790" y="1697"/>
              <a:ext cx="142" cy="91"/>
            </a:xfrm>
            <a:prstGeom prst="line">
              <a:avLst/>
            </a:prstGeom>
            <a:ln w="12700" cap="flat" cmpd="sng">
              <a:solidFill>
                <a:srgbClr val="CC0000"/>
              </a:solidFill>
              <a:prstDash val="solid"/>
              <a:headEnd type="none" w="med" len="med"/>
              <a:tailEnd type="none" w="sm" len="lg"/>
            </a:ln>
          </p:spPr>
          <p:txBody>
            <a:bodyPr/>
            <a:lstStyle/>
            <a:p/>
          </p:txBody>
        </p:sp>
        <p:sp>
          <p:nvSpPr>
            <p:cNvPr id="74912" name="Line 12"/>
            <p:cNvSpPr/>
            <p:nvPr>
              <p:custDataLst>
                <p:tags r:id="rId11"/>
              </p:custDataLst>
            </p:nvPr>
          </p:nvSpPr>
          <p:spPr>
            <a:xfrm rot="-94736">
              <a:off x="752" y="1762"/>
              <a:ext cx="142" cy="91"/>
            </a:xfrm>
            <a:prstGeom prst="line">
              <a:avLst/>
            </a:prstGeom>
            <a:ln w="12700" cap="flat" cmpd="sng">
              <a:solidFill>
                <a:srgbClr val="CC0000"/>
              </a:solidFill>
              <a:prstDash val="solid"/>
              <a:headEnd type="none" w="med" len="med"/>
              <a:tailEnd type="none" w="sm" len="lg"/>
            </a:ln>
          </p:spPr>
          <p:txBody>
            <a:bodyPr/>
            <a:lstStyle/>
            <a:p/>
          </p:txBody>
        </p:sp>
        <p:sp>
          <p:nvSpPr>
            <p:cNvPr id="74913" name="Line 13"/>
            <p:cNvSpPr/>
            <p:nvPr>
              <p:custDataLst>
                <p:tags r:id="rId12"/>
              </p:custDataLst>
            </p:nvPr>
          </p:nvSpPr>
          <p:spPr>
            <a:xfrm rot="-94736">
              <a:off x="752" y="1850"/>
              <a:ext cx="142" cy="91"/>
            </a:xfrm>
            <a:prstGeom prst="line">
              <a:avLst/>
            </a:prstGeom>
            <a:ln w="12700" cap="flat" cmpd="sng">
              <a:solidFill>
                <a:srgbClr val="CC0000"/>
              </a:solidFill>
              <a:prstDash val="solid"/>
              <a:headEnd type="none" w="med" len="med"/>
              <a:tailEnd type="none" w="sm" len="lg"/>
            </a:ln>
          </p:spPr>
          <p:txBody>
            <a:bodyPr/>
            <a:lstStyle/>
            <a:p/>
          </p:txBody>
        </p:sp>
        <p:sp>
          <p:nvSpPr>
            <p:cNvPr id="74914" name="Line 14"/>
            <p:cNvSpPr/>
            <p:nvPr>
              <p:custDataLst>
                <p:tags r:id="rId13"/>
              </p:custDataLst>
            </p:nvPr>
          </p:nvSpPr>
          <p:spPr>
            <a:xfrm rot="-94736">
              <a:off x="725" y="2229"/>
              <a:ext cx="94" cy="45"/>
            </a:xfrm>
            <a:prstGeom prst="line">
              <a:avLst/>
            </a:prstGeom>
            <a:ln w="12700" cap="flat" cmpd="sng">
              <a:solidFill>
                <a:srgbClr val="CC0000"/>
              </a:solidFill>
              <a:prstDash val="solid"/>
              <a:headEnd type="none" w="med" len="med"/>
              <a:tailEnd type="none" w="sm" len="lg"/>
            </a:ln>
          </p:spPr>
          <p:txBody>
            <a:bodyPr/>
            <a:lstStyle/>
            <a:p/>
          </p:txBody>
        </p:sp>
        <p:sp>
          <p:nvSpPr>
            <p:cNvPr id="74915" name="Line 15"/>
            <p:cNvSpPr/>
            <p:nvPr>
              <p:custDataLst>
                <p:tags r:id="rId14"/>
              </p:custDataLst>
            </p:nvPr>
          </p:nvSpPr>
          <p:spPr>
            <a:xfrm>
              <a:off x="670"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74916" name="Line 16"/>
            <p:cNvSpPr/>
            <p:nvPr>
              <p:custDataLst>
                <p:tags r:id="rId15"/>
              </p:custDataLst>
            </p:nvPr>
          </p:nvSpPr>
          <p:spPr>
            <a:xfrm>
              <a:off x="658"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74917" name="Line 17"/>
            <p:cNvSpPr/>
            <p:nvPr>
              <p:custDataLst>
                <p:tags r:id="rId16"/>
              </p:custDataLst>
            </p:nvPr>
          </p:nvSpPr>
          <p:spPr>
            <a:xfrm>
              <a:off x="735" y="2158"/>
              <a:ext cx="94" cy="45"/>
            </a:xfrm>
            <a:prstGeom prst="line">
              <a:avLst/>
            </a:prstGeom>
            <a:ln w="12700" cap="flat" cmpd="sng">
              <a:solidFill>
                <a:srgbClr val="CC0000"/>
              </a:solidFill>
              <a:prstDash val="solid"/>
              <a:headEnd type="none" w="med" len="med"/>
              <a:tailEnd type="none" w="sm" len="lg"/>
            </a:ln>
          </p:spPr>
          <p:txBody>
            <a:bodyPr/>
            <a:lstStyle/>
            <a:p/>
          </p:txBody>
        </p:sp>
        <p:sp>
          <p:nvSpPr>
            <p:cNvPr id="74918" name="Line 18"/>
            <p:cNvSpPr/>
            <p:nvPr>
              <p:custDataLst>
                <p:tags r:id="rId17"/>
              </p:custDataLst>
            </p:nvPr>
          </p:nvSpPr>
          <p:spPr>
            <a:xfrm rot="-94736">
              <a:off x="742" y="2092"/>
              <a:ext cx="95" cy="46"/>
            </a:xfrm>
            <a:prstGeom prst="line">
              <a:avLst/>
            </a:prstGeom>
            <a:ln w="12700" cap="flat" cmpd="sng">
              <a:solidFill>
                <a:srgbClr val="CC0000"/>
              </a:solidFill>
              <a:prstDash val="solid"/>
              <a:headEnd type="none" w="med" len="med"/>
              <a:tailEnd type="none" w="sm" len="lg"/>
            </a:ln>
          </p:spPr>
          <p:txBody>
            <a:bodyPr/>
            <a:lstStyle/>
            <a:p/>
          </p:txBody>
        </p:sp>
        <p:sp>
          <p:nvSpPr>
            <p:cNvPr id="74919" name="Line 19"/>
            <p:cNvSpPr/>
            <p:nvPr>
              <p:custDataLst>
                <p:tags r:id="rId18"/>
              </p:custDataLst>
            </p:nvPr>
          </p:nvSpPr>
          <p:spPr>
            <a:xfrm rot="-94736">
              <a:off x="750" y="1926"/>
              <a:ext cx="143" cy="88"/>
            </a:xfrm>
            <a:prstGeom prst="line">
              <a:avLst/>
            </a:prstGeom>
            <a:ln w="12700" cap="flat" cmpd="sng">
              <a:solidFill>
                <a:srgbClr val="CC0000"/>
              </a:solidFill>
              <a:prstDash val="solid"/>
              <a:headEnd type="none" w="med" len="med"/>
              <a:tailEnd type="none" w="sm" len="lg"/>
            </a:ln>
          </p:spPr>
          <p:txBody>
            <a:bodyPr/>
            <a:lstStyle/>
            <a:p/>
          </p:txBody>
        </p:sp>
        <p:sp>
          <p:nvSpPr>
            <p:cNvPr id="74920" name="Line 20"/>
            <p:cNvSpPr/>
            <p:nvPr>
              <p:custDataLst>
                <p:tags r:id="rId19"/>
              </p:custDataLst>
            </p:nvPr>
          </p:nvSpPr>
          <p:spPr>
            <a:xfrm rot="-94736">
              <a:off x="751" y="2015"/>
              <a:ext cx="94" cy="46"/>
            </a:xfrm>
            <a:prstGeom prst="line">
              <a:avLst/>
            </a:prstGeom>
            <a:ln w="12700" cap="flat" cmpd="sng">
              <a:solidFill>
                <a:srgbClr val="CC0000"/>
              </a:solidFill>
              <a:prstDash val="solid"/>
              <a:headEnd type="none" w="med" len="med"/>
              <a:tailEnd type="none" w="sm" len="lg"/>
            </a:ln>
          </p:spPr>
          <p:txBody>
            <a:bodyPr/>
            <a:lstStyle/>
            <a:p/>
          </p:txBody>
        </p:sp>
        <p:sp>
          <p:nvSpPr>
            <p:cNvPr id="74921" name="Line 21"/>
            <p:cNvSpPr/>
            <p:nvPr>
              <p:custDataLst>
                <p:tags r:id="rId20"/>
              </p:custDataLst>
            </p:nvPr>
          </p:nvSpPr>
          <p:spPr>
            <a:xfrm>
              <a:off x="664"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74922" name="Line 22"/>
            <p:cNvSpPr/>
            <p:nvPr>
              <p:custDataLst>
                <p:tags r:id="rId21"/>
              </p:custDataLst>
            </p:nvPr>
          </p:nvSpPr>
          <p:spPr>
            <a:xfrm>
              <a:off x="652"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74923" name="Line 23"/>
            <p:cNvSpPr/>
            <p:nvPr>
              <p:custDataLst>
                <p:tags r:id="rId22"/>
              </p:custDataLst>
            </p:nvPr>
          </p:nvSpPr>
          <p:spPr>
            <a:xfrm rot="-752290">
              <a:off x="664"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74924" name="Line 24"/>
            <p:cNvSpPr/>
            <p:nvPr>
              <p:custDataLst>
                <p:tags r:id="rId23"/>
              </p:custDataLst>
            </p:nvPr>
          </p:nvSpPr>
          <p:spPr>
            <a:xfrm rot="-752290">
              <a:off x="652"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74925" name="Line 25"/>
            <p:cNvSpPr/>
            <p:nvPr>
              <p:custDataLst>
                <p:tags r:id="rId24"/>
              </p:custDataLst>
            </p:nvPr>
          </p:nvSpPr>
          <p:spPr>
            <a:xfrm rot="-752290">
              <a:off x="652"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74926" name="Line 26"/>
            <p:cNvSpPr/>
            <p:nvPr>
              <p:custDataLst>
                <p:tags r:id="rId25"/>
              </p:custDataLst>
            </p:nvPr>
          </p:nvSpPr>
          <p:spPr>
            <a:xfrm rot="-752290">
              <a:off x="640"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74927" name="Line 27"/>
            <p:cNvSpPr/>
            <p:nvPr>
              <p:custDataLst>
                <p:tags r:id="rId26"/>
              </p:custDataLst>
            </p:nvPr>
          </p:nvSpPr>
          <p:spPr>
            <a:xfrm>
              <a:off x="617" y="3052"/>
              <a:ext cx="47" cy="46"/>
            </a:xfrm>
            <a:prstGeom prst="line">
              <a:avLst/>
            </a:prstGeom>
            <a:ln w="12700" cap="flat" cmpd="sng">
              <a:solidFill>
                <a:srgbClr val="CC0000"/>
              </a:solidFill>
              <a:prstDash val="solid"/>
              <a:headEnd type="none" w="med" len="med"/>
              <a:tailEnd type="none" w="sm" len="lg"/>
            </a:ln>
          </p:spPr>
          <p:txBody>
            <a:bodyPr/>
            <a:lstStyle/>
            <a:p/>
          </p:txBody>
        </p:sp>
        <p:sp>
          <p:nvSpPr>
            <p:cNvPr id="74928" name="Line 28"/>
            <p:cNvSpPr/>
            <p:nvPr>
              <p:custDataLst>
                <p:tags r:id="rId27"/>
              </p:custDataLst>
            </p:nvPr>
          </p:nvSpPr>
          <p:spPr>
            <a:xfrm>
              <a:off x="593" y="3143"/>
              <a:ext cx="47" cy="46"/>
            </a:xfrm>
            <a:prstGeom prst="line">
              <a:avLst/>
            </a:prstGeom>
            <a:ln w="12700" cap="flat" cmpd="sng">
              <a:solidFill>
                <a:srgbClr val="CC0000"/>
              </a:solidFill>
              <a:prstDash val="solid"/>
              <a:headEnd type="none" w="med" len="med"/>
              <a:tailEnd type="none" w="sm" len="lg"/>
            </a:ln>
          </p:spPr>
          <p:txBody>
            <a:bodyPr/>
            <a:lstStyle/>
            <a:p/>
          </p:txBody>
        </p:sp>
      </p:grpSp>
      <p:grpSp>
        <p:nvGrpSpPr>
          <p:cNvPr id="3" name="Group 29"/>
          <p:cNvGrpSpPr/>
          <p:nvPr>
            <p:custDataLst>
              <p:tags r:id="rId28"/>
            </p:custDataLst>
          </p:nvPr>
        </p:nvGrpSpPr>
        <p:grpSpPr>
          <a:xfrm>
            <a:off x="1280795" y="2170748"/>
            <a:ext cx="627063" cy="3106737"/>
            <a:chOff x="593" y="1323"/>
            <a:chExt cx="395" cy="1957"/>
          </a:xfrm>
        </p:grpSpPr>
        <p:sp>
          <p:nvSpPr>
            <p:cNvPr id="74881" name="Freeform 30"/>
            <p:cNvSpPr/>
            <p:nvPr>
              <p:custDataLst>
                <p:tags r:id="rId29"/>
              </p:custDataLst>
            </p:nvPr>
          </p:nvSpPr>
          <p:spPr>
            <a:xfrm>
              <a:off x="611"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74882" name="Line 31"/>
            <p:cNvSpPr/>
            <p:nvPr>
              <p:custDataLst>
                <p:tags r:id="rId30"/>
              </p:custDataLst>
            </p:nvPr>
          </p:nvSpPr>
          <p:spPr>
            <a:xfrm>
              <a:off x="846" y="1560"/>
              <a:ext cx="95" cy="46"/>
            </a:xfrm>
            <a:prstGeom prst="line">
              <a:avLst/>
            </a:prstGeom>
            <a:ln w="12700" cap="flat" cmpd="sng">
              <a:solidFill>
                <a:srgbClr val="CC0000"/>
              </a:solidFill>
              <a:prstDash val="solid"/>
              <a:headEnd type="none" w="med" len="med"/>
              <a:tailEnd type="none" w="sm" len="lg"/>
            </a:ln>
          </p:spPr>
          <p:txBody>
            <a:bodyPr/>
            <a:lstStyle/>
            <a:p/>
          </p:txBody>
        </p:sp>
        <p:sp>
          <p:nvSpPr>
            <p:cNvPr id="74883" name="Line 32"/>
            <p:cNvSpPr/>
            <p:nvPr>
              <p:custDataLst>
                <p:tags r:id="rId31"/>
              </p:custDataLst>
            </p:nvPr>
          </p:nvSpPr>
          <p:spPr>
            <a:xfrm>
              <a:off x="699" y="2368"/>
              <a:ext cx="94" cy="45"/>
            </a:xfrm>
            <a:prstGeom prst="line">
              <a:avLst/>
            </a:prstGeom>
            <a:ln w="12700" cap="flat" cmpd="sng">
              <a:solidFill>
                <a:srgbClr val="CC0000"/>
              </a:solidFill>
              <a:prstDash val="solid"/>
              <a:headEnd type="none" w="med" len="med"/>
              <a:tailEnd type="none" w="sm" len="lg"/>
            </a:ln>
          </p:spPr>
          <p:txBody>
            <a:bodyPr/>
            <a:lstStyle/>
            <a:p/>
          </p:txBody>
        </p:sp>
        <p:sp>
          <p:nvSpPr>
            <p:cNvPr id="74884" name="Line 33"/>
            <p:cNvSpPr/>
            <p:nvPr>
              <p:custDataLst>
                <p:tags r:id="rId32"/>
              </p:custDataLst>
            </p:nvPr>
          </p:nvSpPr>
          <p:spPr>
            <a:xfrm>
              <a:off x="693" y="2448"/>
              <a:ext cx="95" cy="45"/>
            </a:xfrm>
            <a:prstGeom prst="line">
              <a:avLst/>
            </a:prstGeom>
            <a:ln w="12700" cap="flat" cmpd="sng">
              <a:solidFill>
                <a:srgbClr val="CC0000"/>
              </a:solidFill>
              <a:prstDash val="solid"/>
              <a:headEnd type="none" w="med" len="med"/>
              <a:tailEnd type="none" w="sm" len="lg"/>
            </a:ln>
          </p:spPr>
          <p:txBody>
            <a:bodyPr/>
            <a:lstStyle/>
            <a:p/>
          </p:txBody>
        </p:sp>
        <p:sp>
          <p:nvSpPr>
            <p:cNvPr id="74885" name="Line 34"/>
            <p:cNvSpPr/>
            <p:nvPr>
              <p:custDataLst>
                <p:tags r:id="rId33"/>
              </p:custDataLst>
            </p:nvPr>
          </p:nvSpPr>
          <p:spPr>
            <a:xfrm>
              <a:off x="717" y="2294"/>
              <a:ext cx="94" cy="46"/>
            </a:xfrm>
            <a:prstGeom prst="line">
              <a:avLst/>
            </a:prstGeom>
            <a:ln w="12700" cap="flat" cmpd="sng">
              <a:solidFill>
                <a:srgbClr val="CC0000"/>
              </a:solidFill>
              <a:prstDash val="solid"/>
              <a:headEnd type="none" w="med" len="med"/>
              <a:tailEnd type="none" w="sm" len="lg"/>
            </a:ln>
          </p:spPr>
          <p:txBody>
            <a:bodyPr/>
            <a:lstStyle/>
            <a:p/>
          </p:txBody>
        </p:sp>
        <p:sp>
          <p:nvSpPr>
            <p:cNvPr id="74886" name="Line 35"/>
            <p:cNvSpPr/>
            <p:nvPr>
              <p:custDataLst>
                <p:tags r:id="rId34"/>
              </p:custDataLst>
            </p:nvPr>
          </p:nvSpPr>
          <p:spPr>
            <a:xfrm rot="-94736">
              <a:off x="799" y="1606"/>
              <a:ext cx="142" cy="91"/>
            </a:xfrm>
            <a:prstGeom prst="line">
              <a:avLst/>
            </a:prstGeom>
            <a:ln w="12700" cap="flat" cmpd="sng">
              <a:solidFill>
                <a:srgbClr val="CC0000"/>
              </a:solidFill>
              <a:prstDash val="solid"/>
              <a:headEnd type="none" w="med" len="med"/>
              <a:tailEnd type="none" w="sm" len="lg"/>
            </a:ln>
          </p:spPr>
          <p:txBody>
            <a:bodyPr/>
            <a:lstStyle/>
            <a:p/>
          </p:txBody>
        </p:sp>
        <p:sp>
          <p:nvSpPr>
            <p:cNvPr id="74887" name="Line 36"/>
            <p:cNvSpPr/>
            <p:nvPr>
              <p:custDataLst>
                <p:tags r:id="rId35"/>
              </p:custDataLst>
            </p:nvPr>
          </p:nvSpPr>
          <p:spPr>
            <a:xfrm rot="-94736">
              <a:off x="790" y="1697"/>
              <a:ext cx="142" cy="91"/>
            </a:xfrm>
            <a:prstGeom prst="line">
              <a:avLst/>
            </a:prstGeom>
            <a:ln w="12700" cap="flat" cmpd="sng">
              <a:solidFill>
                <a:srgbClr val="CC0000"/>
              </a:solidFill>
              <a:prstDash val="solid"/>
              <a:headEnd type="none" w="med" len="med"/>
              <a:tailEnd type="none" w="sm" len="lg"/>
            </a:ln>
          </p:spPr>
          <p:txBody>
            <a:bodyPr/>
            <a:lstStyle/>
            <a:p/>
          </p:txBody>
        </p:sp>
        <p:sp>
          <p:nvSpPr>
            <p:cNvPr id="74888" name="Line 37"/>
            <p:cNvSpPr/>
            <p:nvPr>
              <p:custDataLst>
                <p:tags r:id="rId36"/>
              </p:custDataLst>
            </p:nvPr>
          </p:nvSpPr>
          <p:spPr>
            <a:xfrm rot="-94736">
              <a:off x="752" y="1762"/>
              <a:ext cx="142" cy="91"/>
            </a:xfrm>
            <a:prstGeom prst="line">
              <a:avLst/>
            </a:prstGeom>
            <a:ln w="12700" cap="flat" cmpd="sng">
              <a:solidFill>
                <a:srgbClr val="CC0000"/>
              </a:solidFill>
              <a:prstDash val="solid"/>
              <a:headEnd type="none" w="med" len="med"/>
              <a:tailEnd type="none" w="sm" len="lg"/>
            </a:ln>
          </p:spPr>
          <p:txBody>
            <a:bodyPr/>
            <a:lstStyle/>
            <a:p/>
          </p:txBody>
        </p:sp>
        <p:sp>
          <p:nvSpPr>
            <p:cNvPr id="74889" name="Line 38"/>
            <p:cNvSpPr/>
            <p:nvPr>
              <p:custDataLst>
                <p:tags r:id="rId37"/>
              </p:custDataLst>
            </p:nvPr>
          </p:nvSpPr>
          <p:spPr>
            <a:xfrm rot="-94736">
              <a:off x="752" y="1850"/>
              <a:ext cx="142" cy="91"/>
            </a:xfrm>
            <a:prstGeom prst="line">
              <a:avLst/>
            </a:prstGeom>
            <a:ln w="12700" cap="flat" cmpd="sng">
              <a:solidFill>
                <a:srgbClr val="CC0000"/>
              </a:solidFill>
              <a:prstDash val="solid"/>
              <a:headEnd type="none" w="med" len="med"/>
              <a:tailEnd type="none" w="sm" len="lg"/>
            </a:ln>
          </p:spPr>
          <p:txBody>
            <a:bodyPr/>
            <a:lstStyle/>
            <a:p/>
          </p:txBody>
        </p:sp>
        <p:sp>
          <p:nvSpPr>
            <p:cNvPr id="74890" name="Line 39"/>
            <p:cNvSpPr/>
            <p:nvPr>
              <p:custDataLst>
                <p:tags r:id="rId38"/>
              </p:custDataLst>
            </p:nvPr>
          </p:nvSpPr>
          <p:spPr>
            <a:xfrm rot="-94736">
              <a:off x="725" y="2229"/>
              <a:ext cx="94" cy="45"/>
            </a:xfrm>
            <a:prstGeom prst="line">
              <a:avLst/>
            </a:prstGeom>
            <a:ln w="12700" cap="flat" cmpd="sng">
              <a:solidFill>
                <a:srgbClr val="CC0000"/>
              </a:solidFill>
              <a:prstDash val="solid"/>
              <a:headEnd type="none" w="med" len="med"/>
              <a:tailEnd type="none" w="sm" len="lg"/>
            </a:ln>
          </p:spPr>
          <p:txBody>
            <a:bodyPr/>
            <a:lstStyle/>
            <a:p/>
          </p:txBody>
        </p:sp>
        <p:sp>
          <p:nvSpPr>
            <p:cNvPr id="74891" name="Line 40"/>
            <p:cNvSpPr/>
            <p:nvPr>
              <p:custDataLst>
                <p:tags r:id="rId39"/>
              </p:custDataLst>
            </p:nvPr>
          </p:nvSpPr>
          <p:spPr>
            <a:xfrm>
              <a:off x="670"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74892" name="Line 41"/>
            <p:cNvSpPr/>
            <p:nvPr>
              <p:custDataLst>
                <p:tags r:id="rId40"/>
              </p:custDataLst>
            </p:nvPr>
          </p:nvSpPr>
          <p:spPr>
            <a:xfrm>
              <a:off x="658"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74893" name="Line 42"/>
            <p:cNvSpPr/>
            <p:nvPr>
              <p:custDataLst>
                <p:tags r:id="rId41"/>
              </p:custDataLst>
            </p:nvPr>
          </p:nvSpPr>
          <p:spPr>
            <a:xfrm>
              <a:off x="735" y="2158"/>
              <a:ext cx="94" cy="45"/>
            </a:xfrm>
            <a:prstGeom prst="line">
              <a:avLst/>
            </a:prstGeom>
            <a:ln w="12700" cap="flat" cmpd="sng">
              <a:solidFill>
                <a:srgbClr val="CC0000"/>
              </a:solidFill>
              <a:prstDash val="solid"/>
              <a:headEnd type="none" w="med" len="med"/>
              <a:tailEnd type="none" w="sm" len="lg"/>
            </a:ln>
          </p:spPr>
          <p:txBody>
            <a:bodyPr/>
            <a:lstStyle/>
            <a:p/>
          </p:txBody>
        </p:sp>
        <p:sp>
          <p:nvSpPr>
            <p:cNvPr id="74894" name="Line 43"/>
            <p:cNvSpPr/>
            <p:nvPr>
              <p:custDataLst>
                <p:tags r:id="rId42"/>
              </p:custDataLst>
            </p:nvPr>
          </p:nvSpPr>
          <p:spPr>
            <a:xfrm rot="-94736">
              <a:off x="742" y="2092"/>
              <a:ext cx="95" cy="46"/>
            </a:xfrm>
            <a:prstGeom prst="line">
              <a:avLst/>
            </a:prstGeom>
            <a:ln w="12700" cap="flat" cmpd="sng">
              <a:solidFill>
                <a:srgbClr val="CC0000"/>
              </a:solidFill>
              <a:prstDash val="solid"/>
              <a:headEnd type="none" w="med" len="med"/>
              <a:tailEnd type="none" w="sm" len="lg"/>
            </a:ln>
          </p:spPr>
          <p:txBody>
            <a:bodyPr/>
            <a:lstStyle/>
            <a:p/>
          </p:txBody>
        </p:sp>
        <p:sp>
          <p:nvSpPr>
            <p:cNvPr id="74895" name="Line 44"/>
            <p:cNvSpPr/>
            <p:nvPr>
              <p:custDataLst>
                <p:tags r:id="rId43"/>
              </p:custDataLst>
            </p:nvPr>
          </p:nvSpPr>
          <p:spPr>
            <a:xfrm rot="-94736">
              <a:off x="750" y="1926"/>
              <a:ext cx="143" cy="88"/>
            </a:xfrm>
            <a:prstGeom prst="line">
              <a:avLst/>
            </a:prstGeom>
            <a:ln w="12700" cap="flat" cmpd="sng">
              <a:solidFill>
                <a:srgbClr val="CC0000"/>
              </a:solidFill>
              <a:prstDash val="solid"/>
              <a:headEnd type="none" w="med" len="med"/>
              <a:tailEnd type="none" w="sm" len="lg"/>
            </a:ln>
          </p:spPr>
          <p:txBody>
            <a:bodyPr/>
            <a:lstStyle/>
            <a:p/>
          </p:txBody>
        </p:sp>
        <p:sp>
          <p:nvSpPr>
            <p:cNvPr id="74896" name="Line 45"/>
            <p:cNvSpPr/>
            <p:nvPr>
              <p:custDataLst>
                <p:tags r:id="rId44"/>
              </p:custDataLst>
            </p:nvPr>
          </p:nvSpPr>
          <p:spPr>
            <a:xfrm rot="-94736">
              <a:off x="751" y="2015"/>
              <a:ext cx="94" cy="46"/>
            </a:xfrm>
            <a:prstGeom prst="line">
              <a:avLst/>
            </a:prstGeom>
            <a:ln w="12700" cap="flat" cmpd="sng">
              <a:solidFill>
                <a:srgbClr val="CC0000"/>
              </a:solidFill>
              <a:prstDash val="solid"/>
              <a:headEnd type="none" w="med" len="med"/>
              <a:tailEnd type="none" w="sm" len="lg"/>
            </a:ln>
          </p:spPr>
          <p:txBody>
            <a:bodyPr/>
            <a:lstStyle/>
            <a:p/>
          </p:txBody>
        </p:sp>
        <p:sp>
          <p:nvSpPr>
            <p:cNvPr id="74897" name="Line 46"/>
            <p:cNvSpPr/>
            <p:nvPr>
              <p:custDataLst>
                <p:tags r:id="rId45"/>
              </p:custDataLst>
            </p:nvPr>
          </p:nvSpPr>
          <p:spPr>
            <a:xfrm>
              <a:off x="664"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74898" name="Line 47"/>
            <p:cNvSpPr/>
            <p:nvPr>
              <p:custDataLst>
                <p:tags r:id="rId46"/>
              </p:custDataLst>
            </p:nvPr>
          </p:nvSpPr>
          <p:spPr>
            <a:xfrm>
              <a:off x="652"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74899" name="Line 48"/>
            <p:cNvSpPr/>
            <p:nvPr>
              <p:custDataLst>
                <p:tags r:id="rId47"/>
              </p:custDataLst>
            </p:nvPr>
          </p:nvSpPr>
          <p:spPr>
            <a:xfrm rot="-752290">
              <a:off x="664"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74900" name="Line 49"/>
            <p:cNvSpPr/>
            <p:nvPr>
              <p:custDataLst>
                <p:tags r:id="rId48"/>
              </p:custDataLst>
            </p:nvPr>
          </p:nvSpPr>
          <p:spPr>
            <a:xfrm rot="-752290">
              <a:off x="652"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74901" name="Line 50"/>
            <p:cNvSpPr/>
            <p:nvPr>
              <p:custDataLst>
                <p:tags r:id="rId49"/>
              </p:custDataLst>
            </p:nvPr>
          </p:nvSpPr>
          <p:spPr>
            <a:xfrm rot="-752290">
              <a:off x="652"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74902" name="Line 51"/>
            <p:cNvSpPr/>
            <p:nvPr>
              <p:custDataLst>
                <p:tags r:id="rId50"/>
              </p:custDataLst>
            </p:nvPr>
          </p:nvSpPr>
          <p:spPr>
            <a:xfrm rot="-752290">
              <a:off x="640"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74903" name="Line 52"/>
            <p:cNvSpPr/>
            <p:nvPr>
              <p:custDataLst>
                <p:tags r:id="rId51"/>
              </p:custDataLst>
            </p:nvPr>
          </p:nvSpPr>
          <p:spPr>
            <a:xfrm>
              <a:off x="617" y="3052"/>
              <a:ext cx="47" cy="46"/>
            </a:xfrm>
            <a:prstGeom prst="line">
              <a:avLst/>
            </a:prstGeom>
            <a:ln w="12700" cap="flat" cmpd="sng">
              <a:solidFill>
                <a:srgbClr val="CC0000"/>
              </a:solidFill>
              <a:prstDash val="solid"/>
              <a:headEnd type="none" w="med" len="med"/>
              <a:tailEnd type="none" w="sm" len="lg"/>
            </a:ln>
          </p:spPr>
          <p:txBody>
            <a:bodyPr/>
            <a:lstStyle/>
            <a:p/>
          </p:txBody>
        </p:sp>
        <p:sp>
          <p:nvSpPr>
            <p:cNvPr id="74904" name="Line 53"/>
            <p:cNvSpPr/>
            <p:nvPr>
              <p:custDataLst>
                <p:tags r:id="rId52"/>
              </p:custDataLst>
            </p:nvPr>
          </p:nvSpPr>
          <p:spPr>
            <a:xfrm>
              <a:off x="593" y="3143"/>
              <a:ext cx="47" cy="46"/>
            </a:xfrm>
            <a:prstGeom prst="line">
              <a:avLst/>
            </a:prstGeom>
            <a:ln w="12700" cap="flat" cmpd="sng">
              <a:solidFill>
                <a:srgbClr val="CC0000"/>
              </a:solidFill>
              <a:prstDash val="solid"/>
              <a:headEnd type="none" w="med" len="med"/>
              <a:tailEnd type="none" w="sm" len="lg"/>
            </a:ln>
          </p:spPr>
          <p:txBody>
            <a:bodyPr/>
            <a:lstStyle/>
            <a:p/>
          </p:txBody>
        </p:sp>
      </p:grpSp>
      <p:grpSp>
        <p:nvGrpSpPr>
          <p:cNvPr id="4" name="Group 54"/>
          <p:cNvGrpSpPr/>
          <p:nvPr>
            <p:custDataLst>
              <p:tags r:id="rId53"/>
            </p:custDataLst>
          </p:nvPr>
        </p:nvGrpSpPr>
        <p:grpSpPr>
          <a:xfrm>
            <a:off x="1280795" y="2094548"/>
            <a:ext cx="627063" cy="3106737"/>
            <a:chOff x="593" y="1323"/>
            <a:chExt cx="395" cy="1957"/>
          </a:xfrm>
        </p:grpSpPr>
        <p:sp>
          <p:nvSpPr>
            <p:cNvPr id="74857" name="Freeform 55"/>
            <p:cNvSpPr/>
            <p:nvPr>
              <p:custDataLst>
                <p:tags r:id="rId54"/>
              </p:custDataLst>
            </p:nvPr>
          </p:nvSpPr>
          <p:spPr>
            <a:xfrm>
              <a:off x="611"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74858" name="Line 56"/>
            <p:cNvSpPr/>
            <p:nvPr>
              <p:custDataLst>
                <p:tags r:id="rId55"/>
              </p:custDataLst>
            </p:nvPr>
          </p:nvSpPr>
          <p:spPr>
            <a:xfrm>
              <a:off x="846" y="1560"/>
              <a:ext cx="95" cy="46"/>
            </a:xfrm>
            <a:prstGeom prst="line">
              <a:avLst/>
            </a:prstGeom>
            <a:ln w="12700" cap="flat" cmpd="sng">
              <a:solidFill>
                <a:srgbClr val="CC0000"/>
              </a:solidFill>
              <a:prstDash val="solid"/>
              <a:headEnd type="none" w="med" len="med"/>
              <a:tailEnd type="none" w="sm" len="lg"/>
            </a:ln>
          </p:spPr>
          <p:txBody>
            <a:bodyPr/>
            <a:lstStyle/>
            <a:p/>
          </p:txBody>
        </p:sp>
        <p:sp>
          <p:nvSpPr>
            <p:cNvPr id="74859" name="Line 57"/>
            <p:cNvSpPr/>
            <p:nvPr>
              <p:custDataLst>
                <p:tags r:id="rId56"/>
              </p:custDataLst>
            </p:nvPr>
          </p:nvSpPr>
          <p:spPr>
            <a:xfrm>
              <a:off x="699" y="2368"/>
              <a:ext cx="94" cy="45"/>
            </a:xfrm>
            <a:prstGeom prst="line">
              <a:avLst/>
            </a:prstGeom>
            <a:ln w="12700" cap="flat" cmpd="sng">
              <a:solidFill>
                <a:srgbClr val="CC0000"/>
              </a:solidFill>
              <a:prstDash val="solid"/>
              <a:headEnd type="none" w="med" len="med"/>
              <a:tailEnd type="none" w="sm" len="lg"/>
            </a:ln>
          </p:spPr>
          <p:txBody>
            <a:bodyPr/>
            <a:lstStyle/>
            <a:p/>
          </p:txBody>
        </p:sp>
        <p:sp>
          <p:nvSpPr>
            <p:cNvPr id="74860" name="Line 58"/>
            <p:cNvSpPr/>
            <p:nvPr>
              <p:custDataLst>
                <p:tags r:id="rId57"/>
              </p:custDataLst>
            </p:nvPr>
          </p:nvSpPr>
          <p:spPr>
            <a:xfrm>
              <a:off x="693" y="2448"/>
              <a:ext cx="95" cy="45"/>
            </a:xfrm>
            <a:prstGeom prst="line">
              <a:avLst/>
            </a:prstGeom>
            <a:ln w="12700" cap="flat" cmpd="sng">
              <a:solidFill>
                <a:srgbClr val="CC0000"/>
              </a:solidFill>
              <a:prstDash val="solid"/>
              <a:headEnd type="none" w="med" len="med"/>
              <a:tailEnd type="none" w="sm" len="lg"/>
            </a:ln>
          </p:spPr>
          <p:txBody>
            <a:bodyPr/>
            <a:lstStyle/>
            <a:p/>
          </p:txBody>
        </p:sp>
        <p:sp>
          <p:nvSpPr>
            <p:cNvPr id="74861" name="Line 59"/>
            <p:cNvSpPr/>
            <p:nvPr>
              <p:custDataLst>
                <p:tags r:id="rId58"/>
              </p:custDataLst>
            </p:nvPr>
          </p:nvSpPr>
          <p:spPr>
            <a:xfrm>
              <a:off x="717" y="2294"/>
              <a:ext cx="94" cy="46"/>
            </a:xfrm>
            <a:prstGeom prst="line">
              <a:avLst/>
            </a:prstGeom>
            <a:ln w="12700" cap="flat" cmpd="sng">
              <a:solidFill>
                <a:srgbClr val="CC0000"/>
              </a:solidFill>
              <a:prstDash val="solid"/>
              <a:headEnd type="none" w="med" len="med"/>
              <a:tailEnd type="none" w="sm" len="lg"/>
            </a:ln>
          </p:spPr>
          <p:txBody>
            <a:bodyPr/>
            <a:lstStyle/>
            <a:p/>
          </p:txBody>
        </p:sp>
        <p:sp>
          <p:nvSpPr>
            <p:cNvPr id="74862" name="Line 60"/>
            <p:cNvSpPr/>
            <p:nvPr>
              <p:custDataLst>
                <p:tags r:id="rId59"/>
              </p:custDataLst>
            </p:nvPr>
          </p:nvSpPr>
          <p:spPr>
            <a:xfrm rot="-94736">
              <a:off x="799" y="1606"/>
              <a:ext cx="142" cy="91"/>
            </a:xfrm>
            <a:prstGeom prst="line">
              <a:avLst/>
            </a:prstGeom>
            <a:ln w="12700" cap="flat" cmpd="sng">
              <a:solidFill>
                <a:srgbClr val="CC0000"/>
              </a:solidFill>
              <a:prstDash val="solid"/>
              <a:headEnd type="none" w="med" len="med"/>
              <a:tailEnd type="none" w="sm" len="lg"/>
            </a:ln>
          </p:spPr>
          <p:txBody>
            <a:bodyPr/>
            <a:lstStyle/>
            <a:p/>
          </p:txBody>
        </p:sp>
        <p:sp>
          <p:nvSpPr>
            <p:cNvPr id="74863" name="Line 61"/>
            <p:cNvSpPr/>
            <p:nvPr>
              <p:custDataLst>
                <p:tags r:id="rId60"/>
              </p:custDataLst>
            </p:nvPr>
          </p:nvSpPr>
          <p:spPr>
            <a:xfrm rot="-94736">
              <a:off x="790" y="1697"/>
              <a:ext cx="142" cy="91"/>
            </a:xfrm>
            <a:prstGeom prst="line">
              <a:avLst/>
            </a:prstGeom>
            <a:ln w="12700" cap="flat" cmpd="sng">
              <a:solidFill>
                <a:srgbClr val="CC0000"/>
              </a:solidFill>
              <a:prstDash val="solid"/>
              <a:headEnd type="none" w="med" len="med"/>
              <a:tailEnd type="none" w="sm" len="lg"/>
            </a:ln>
          </p:spPr>
          <p:txBody>
            <a:bodyPr/>
            <a:lstStyle/>
            <a:p/>
          </p:txBody>
        </p:sp>
        <p:sp>
          <p:nvSpPr>
            <p:cNvPr id="74864" name="Line 62"/>
            <p:cNvSpPr/>
            <p:nvPr>
              <p:custDataLst>
                <p:tags r:id="rId61"/>
              </p:custDataLst>
            </p:nvPr>
          </p:nvSpPr>
          <p:spPr>
            <a:xfrm rot="-94736">
              <a:off x="752" y="1762"/>
              <a:ext cx="142" cy="91"/>
            </a:xfrm>
            <a:prstGeom prst="line">
              <a:avLst/>
            </a:prstGeom>
            <a:ln w="12700" cap="flat" cmpd="sng">
              <a:solidFill>
                <a:srgbClr val="CC0000"/>
              </a:solidFill>
              <a:prstDash val="solid"/>
              <a:headEnd type="none" w="med" len="med"/>
              <a:tailEnd type="none" w="sm" len="lg"/>
            </a:ln>
          </p:spPr>
          <p:txBody>
            <a:bodyPr/>
            <a:lstStyle/>
            <a:p/>
          </p:txBody>
        </p:sp>
        <p:sp>
          <p:nvSpPr>
            <p:cNvPr id="74865" name="Line 63"/>
            <p:cNvSpPr/>
            <p:nvPr>
              <p:custDataLst>
                <p:tags r:id="rId62"/>
              </p:custDataLst>
            </p:nvPr>
          </p:nvSpPr>
          <p:spPr>
            <a:xfrm rot="-94736">
              <a:off x="752" y="1850"/>
              <a:ext cx="142" cy="91"/>
            </a:xfrm>
            <a:prstGeom prst="line">
              <a:avLst/>
            </a:prstGeom>
            <a:ln w="12700" cap="flat" cmpd="sng">
              <a:solidFill>
                <a:srgbClr val="CC0000"/>
              </a:solidFill>
              <a:prstDash val="solid"/>
              <a:headEnd type="none" w="med" len="med"/>
              <a:tailEnd type="none" w="sm" len="lg"/>
            </a:ln>
          </p:spPr>
          <p:txBody>
            <a:bodyPr/>
            <a:lstStyle/>
            <a:p/>
          </p:txBody>
        </p:sp>
        <p:sp>
          <p:nvSpPr>
            <p:cNvPr id="74866" name="Line 64"/>
            <p:cNvSpPr/>
            <p:nvPr>
              <p:custDataLst>
                <p:tags r:id="rId63"/>
              </p:custDataLst>
            </p:nvPr>
          </p:nvSpPr>
          <p:spPr>
            <a:xfrm rot="-94736">
              <a:off x="725" y="2229"/>
              <a:ext cx="94" cy="45"/>
            </a:xfrm>
            <a:prstGeom prst="line">
              <a:avLst/>
            </a:prstGeom>
            <a:ln w="12700" cap="flat" cmpd="sng">
              <a:solidFill>
                <a:srgbClr val="CC0000"/>
              </a:solidFill>
              <a:prstDash val="solid"/>
              <a:headEnd type="none" w="med" len="med"/>
              <a:tailEnd type="none" w="sm" len="lg"/>
            </a:ln>
          </p:spPr>
          <p:txBody>
            <a:bodyPr/>
            <a:lstStyle/>
            <a:p/>
          </p:txBody>
        </p:sp>
        <p:sp>
          <p:nvSpPr>
            <p:cNvPr id="74867" name="Line 65"/>
            <p:cNvSpPr/>
            <p:nvPr>
              <p:custDataLst>
                <p:tags r:id="rId64"/>
              </p:custDataLst>
            </p:nvPr>
          </p:nvSpPr>
          <p:spPr>
            <a:xfrm>
              <a:off x="670"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74868" name="Line 66"/>
            <p:cNvSpPr/>
            <p:nvPr>
              <p:custDataLst>
                <p:tags r:id="rId65"/>
              </p:custDataLst>
            </p:nvPr>
          </p:nvSpPr>
          <p:spPr>
            <a:xfrm>
              <a:off x="658"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74869" name="Line 67"/>
            <p:cNvSpPr/>
            <p:nvPr>
              <p:custDataLst>
                <p:tags r:id="rId66"/>
              </p:custDataLst>
            </p:nvPr>
          </p:nvSpPr>
          <p:spPr>
            <a:xfrm>
              <a:off x="735" y="2158"/>
              <a:ext cx="94" cy="45"/>
            </a:xfrm>
            <a:prstGeom prst="line">
              <a:avLst/>
            </a:prstGeom>
            <a:ln w="12700" cap="flat" cmpd="sng">
              <a:solidFill>
                <a:srgbClr val="CC0000"/>
              </a:solidFill>
              <a:prstDash val="solid"/>
              <a:headEnd type="none" w="med" len="med"/>
              <a:tailEnd type="none" w="sm" len="lg"/>
            </a:ln>
          </p:spPr>
          <p:txBody>
            <a:bodyPr/>
            <a:lstStyle/>
            <a:p/>
          </p:txBody>
        </p:sp>
        <p:sp>
          <p:nvSpPr>
            <p:cNvPr id="74870" name="Line 68"/>
            <p:cNvSpPr/>
            <p:nvPr>
              <p:custDataLst>
                <p:tags r:id="rId67"/>
              </p:custDataLst>
            </p:nvPr>
          </p:nvSpPr>
          <p:spPr>
            <a:xfrm rot="-94736">
              <a:off x="742" y="2092"/>
              <a:ext cx="95" cy="46"/>
            </a:xfrm>
            <a:prstGeom prst="line">
              <a:avLst/>
            </a:prstGeom>
            <a:ln w="12700" cap="flat" cmpd="sng">
              <a:solidFill>
                <a:srgbClr val="CC0000"/>
              </a:solidFill>
              <a:prstDash val="solid"/>
              <a:headEnd type="none" w="med" len="med"/>
              <a:tailEnd type="none" w="sm" len="lg"/>
            </a:ln>
          </p:spPr>
          <p:txBody>
            <a:bodyPr/>
            <a:lstStyle/>
            <a:p/>
          </p:txBody>
        </p:sp>
        <p:sp>
          <p:nvSpPr>
            <p:cNvPr id="74871" name="Line 69"/>
            <p:cNvSpPr/>
            <p:nvPr>
              <p:custDataLst>
                <p:tags r:id="rId68"/>
              </p:custDataLst>
            </p:nvPr>
          </p:nvSpPr>
          <p:spPr>
            <a:xfrm rot="-94736">
              <a:off x="750" y="1926"/>
              <a:ext cx="143" cy="88"/>
            </a:xfrm>
            <a:prstGeom prst="line">
              <a:avLst/>
            </a:prstGeom>
            <a:ln w="12700" cap="flat" cmpd="sng">
              <a:solidFill>
                <a:srgbClr val="CC0000"/>
              </a:solidFill>
              <a:prstDash val="solid"/>
              <a:headEnd type="none" w="med" len="med"/>
              <a:tailEnd type="none" w="sm" len="lg"/>
            </a:ln>
          </p:spPr>
          <p:txBody>
            <a:bodyPr/>
            <a:lstStyle/>
            <a:p/>
          </p:txBody>
        </p:sp>
        <p:sp>
          <p:nvSpPr>
            <p:cNvPr id="74872" name="Line 70"/>
            <p:cNvSpPr/>
            <p:nvPr>
              <p:custDataLst>
                <p:tags r:id="rId69"/>
              </p:custDataLst>
            </p:nvPr>
          </p:nvSpPr>
          <p:spPr>
            <a:xfrm rot="-94736">
              <a:off x="751" y="2015"/>
              <a:ext cx="94" cy="46"/>
            </a:xfrm>
            <a:prstGeom prst="line">
              <a:avLst/>
            </a:prstGeom>
            <a:ln w="12700" cap="flat" cmpd="sng">
              <a:solidFill>
                <a:srgbClr val="CC0000"/>
              </a:solidFill>
              <a:prstDash val="solid"/>
              <a:headEnd type="none" w="med" len="med"/>
              <a:tailEnd type="none" w="sm" len="lg"/>
            </a:ln>
          </p:spPr>
          <p:txBody>
            <a:bodyPr/>
            <a:lstStyle/>
            <a:p/>
          </p:txBody>
        </p:sp>
        <p:sp>
          <p:nvSpPr>
            <p:cNvPr id="74873" name="Line 71"/>
            <p:cNvSpPr/>
            <p:nvPr>
              <p:custDataLst>
                <p:tags r:id="rId70"/>
              </p:custDataLst>
            </p:nvPr>
          </p:nvSpPr>
          <p:spPr>
            <a:xfrm>
              <a:off x="664"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74874" name="Line 72"/>
            <p:cNvSpPr/>
            <p:nvPr>
              <p:custDataLst>
                <p:tags r:id="rId71"/>
              </p:custDataLst>
            </p:nvPr>
          </p:nvSpPr>
          <p:spPr>
            <a:xfrm>
              <a:off x="652"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74875" name="Line 73"/>
            <p:cNvSpPr/>
            <p:nvPr>
              <p:custDataLst>
                <p:tags r:id="rId72"/>
              </p:custDataLst>
            </p:nvPr>
          </p:nvSpPr>
          <p:spPr>
            <a:xfrm rot="-752290">
              <a:off x="664"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74876" name="Line 74"/>
            <p:cNvSpPr/>
            <p:nvPr>
              <p:custDataLst>
                <p:tags r:id="rId73"/>
              </p:custDataLst>
            </p:nvPr>
          </p:nvSpPr>
          <p:spPr>
            <a:xfrm rot="-752290">
              <a:off x="652"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74877" name="Line 75"/>
            <p:cNvSpPr/>
            <p:nvPr>
              <p:custDataLst>
                <p:tags r:id="rId74"/>
              </p:custDataLst>
            </p:nvPr>
          </p:nvSpPr>
          <p:spPr>
            <a:xfrm rot="-752290">
              <a:off x="652"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74878" name="Line 76"/>
            <p:cNvSpPr/>
            <p:nvPr>
              <p:custDataLst>
                <p:tags r:id="rId75"/>
              </p:custDataLst>
            </p:nvPr>
          </p:nvSpPr>
          <p:spPr>
            <a:xfrm rot="-752290">
              <a:off x="640"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74879" name="Line 77"/>
            <p:cNvSpPr/>
            <p:nvPr>
              <p:custDataLst>
                <p:tags r:id="rId76"/>
              </p:custDataLst>
            </p:nvPr>
          </p:nvSpPr>
          <p:spPr>
            <a:xfrm>
              <a:off x="617" y="3052"/>
              <a:ext cx="47" cy="46"/>
            </a:xfrm>
            <a:prstGeom prst="line">
              <a:avLst/>
            </a:prstGeom>
            <a:ln w="12700" cap="flat" cmpd="sng">
              <a:solidFill>
                <a:srgbClr val="CC0000"/>
              </a:solidFill>
              <a:prstDash val="solid"/>
              <a:headEnd type="none" w="med" len="med"/>
              <a:tailEnd type="none" w="sm" len="lg"/>
            </a:ln>
          </p:spPr>
          <p:txBody>
            <a:bodyPr/>
            <a:lstStyle/>
            <a:p/>
          </p:txBody>
        </p:sp>
        <p:sp>
          <p:nvSpPr>
            <p:cNvPr id="74880" name="Line 78"/>
            <p:cNvSpPr/>
            <p:nvPr>
              <p:custDataLst>
                <p:tags r:id="rId77"/>
              </p:custDataLst>
            </p:nvPr>
          </p:nvSpPr>
          <p:spPr>
            <a:xfrm>
              <a:off x="593" y="3143"/>
              <a:ext cx="47" cy="46"/>
            </a:xfrm>
            <a:prstGeom prst="line">
              <a:avLst/>
            </a:prstGeom>
            <a:ln w="12700" cap="flat" cmpd="sng">
              <a:solidFill>
                <a:srgbClr val="CC0000"/>
              </a:solidFill>
              <a:prstDash val="solid"/>
              <a:headEnd type="none" w="med" len="med"/>
              <a:tailEnd type="none" w="sm" len="lg"/>
            </a:ln>
          </p:spPr>
          <p:txBody>
            <a:bodyPr/>
            <a:lstStyle/>
            <a:p/>
          </p:txBody>
        </p:sp>
      </p:grpSp>
      <p:grpSp>
        <p:nvGrpSpPr>
          <p:cNvPr id="74759" name="Group 79"/>
          <p:cNvGrpSpPr/>
          <p:nvPr>
            <p:custDataLst>
              <p:tags r:id="rId78"/>
            </p:custDataLst>
          </p:nvPr>
        </p:nvGrpSpPr>
        <p:grpSpPr>
          <a:xfrm>
            <a:off x="290195" y="1315085"/>
            <a:ext cx="4876800" cy="4495800"/>
            <a:chOff x="96" y="768"/>
            <a:chExt cx="3072" cy="2832"/>
          </a:xfrm>
        </p:grpSpPr>
        <p:grpSp>
          <p:nvGrpSpPr>
            <p:cNvPr id="74769" name="Group 80"/>
            <p:cNvGrpSpPr/>
            <p:nvPr>
              <p:custDataLst>
                <p:tags r:id="rId79"/>
              </p:custDataLst>
            </p:nvPr>
          </p:nvGrpSpPr>
          <p:grpSpPr>
            <a:xfrm>
              <a:off x="683" y="999"/>
              <a:ext cx="2358" cy="2281"/>
              <a:chOff x="1609" y="661"/>
              <a:chExt cx="2403" cy="2406"/>
            </a:xfrm>
          </p:grpSpPr>
          <p:sp>
            <p:nvSpPr>
              <p:cNvPr id="74841" name="Line 81"/>
              <p:cNvSpPr/>
              <p:nvPr>
                <p:custDataLst>
                  <p:tags r:id="rId80"/>
                </p:custDataLst>
              </p:nvPr>
            </p:nvSpPr>
            <p:spPr>
              <a:xfrm>
                <a:off x="1609" y="3067"/>
                <a:ext cx="2403" cy="0"/>
              </a:xfrm>
              <a:prstGeom prst="line">
                <a:avLst/>
              </a:prstGeom>
              <a:ln w="25400" cap="flat" cmpd="sng">
                <a:solidFill>
                  <a:schemeClr val="tx1"/>
                </a:solidFill>
                <a:prstDash val="solid"/>
                <a:headEnd type="none" w="med" len="med"/>
                <a:tailEnd type="stealth" w="med" len="lg"/>
              </a:ln>
            </p:spPr>
            <p:txBody>
              <a:bodyPr/>
              <a:lstStyle/>
              <a:p/>
            </p:txBody>
          </p:sp>
          <p:sp>
            <p:nvSpPr>
              <p:cNvPr id="74842" name="Line 82"/>
              <p:cNvSpPr/>
              <p:nvPr>
                <p:custDataLst>
                  <p:tags r:id="rId81"/>
                </p:custDataLst>
              </p:nvPr>
            </p:nvSpPr>
            <p:spPr>
              <a:xfrm flipH="1" flipV="1">
                <a:off x="1609" y="661"/>
                <a:ext cx="0" cy="2403"/>
              </a:xfrm>
              <a:prstGeom prst="line">
                <a:avLst/>
              </a:prstGeom>
              <a:ln w="25400" cap="flat" cmpd="sng">
                <a:solidFill>
                  <a:schemeClr val="tx1"/>
                </a:solidFill>
                <a:prstDash val="solid"/>
                <a:headEnd type="none" w="med" len="med"/>
                <a:tailEnd type="stealth" w="med" len="lg"/>
              </a:ln>
            </p:spPr>
            <p:txBody>
              <a:bodyPr/>
              <a:lstStyle/>
              <a:p/>
            </p:txBody>
          </p:sp>
          <p:sp>
            <p:nvSpPr>
              <p:cNvPr id="74843" name="Line 83"/>
              <p:cNvSpPr/>
              <p:nvPr>
                <p:custDataLst>
                  <p:tags r:id="rId82"/>
                </p:custDataLst>
              </p:nvPr>
            </p:nvSpPr>
            <p:spPr>
              <a:xfrm flipV="1">
                <a:off x="1610" y="1389"/>
                <a:ext cx="181" cy="1678"/>
              </a:xfrm>
              <a:prstGeom prst="line">
                <a:avLst/>
              </a:prstGeom>
              <a:ln w="38100" cap="flat" cmpd="sng">
                <a:solidFill>
                  <a:schemeClr val="tx1"/>
                </a:solidFill>
                <a:prstDash val="solid"/>
                <a:headEnd type="none" w="med" len="med"/>
                <a:tailEnd type="none" w="med" len="lg"/>
              </a:ln>
            </p:spPr>
            <p:txBody>
              <a:bodyPr/>
              <a:lstStyle/>
              <a:p/>
            </p:txBody>
          </p:sp>
          <p:sp>
            <p:nvSpPr>
              <p:cNvPr id="74844" name="Line 84"/>
              <p:cNvSpPr/>
              <p:nvPr>
                <p:custDataLst>
                  <p:tags r:id="rId83"/>
                </p:custDataLst>
              </p:nvPr>
            </p:nvSpPr>
            <p:spPr>
              <a:xfrm rot="-130980" flipV="1">
                <a:off x="1927" y="1114"/>
                <a:ext cx="1225" cy="28"/>
              </a:xfrm>
              <a:prstGeom prst="line">
                <a:avLst/>
              </a:prstGeom>
              <a:ln w="38100" cap="flat" cmpd="sng">
                <a:solidFill>
                  <a:schemeClr val="tx1"/>
                </a:solidFill>
                <a:prstDash val="solid"/>
                <a:headEnd type="none" w="med" len="med"/>
                <a:tailEnd type="none" w="med" len="lg"/>
              </a:ln>
            </p:spPr>
            <p:txBody>
              <a:bodyPr/>
              <a:lstStyle/>
              <a:p/>
            </p:txBody>
          </p:sp>
          <p:sp>
            <p:nvSpPr>
              <p:cNvPr id="74845" name="Freeform 85"/>
              <p:cNvSpPr/>
              <p:nvPr>
                <p:custDataLst>
                  <p:tags r:id="rId84"/>
                </p:custDataLst>
              </p:nvPr>
            </p:nvSpPr>
            <p:spPr>
              <a:xfrm>
                <a:off x="1791" y="1165"/>
                <a:ext cx="136" cy="227"/>
              </a:xfrm>
              <a:custGeom>
                <a:avLst/>
                <a:gdLst>
                  <a:gd name="txL" fmla="*/ 0 w 136"/>
                  <a:gd name="txT" fmla="*/ 0 h 227"/>
                  <a:gd name="txR" fmla="*/ 136 w 136"/>
                  <a:gd name="txB" fmla="*/ 227 h 227"/>
                </a:gdLst>
                <a:ahLst/>
                <a:cxnLst>
                  <a:cxn ang="0">
                    <a:pos x="0" y="227"/>
                  </a:cxn>
                  <a:cxn ang="0">
                    <a:pos x="26" y="79"/>
                  </a:cxn>
                  <a:cxn ang="0">
                    <a:pos x="136" y="0"/>
                  </a:cxn>
                </a:cxnLst>
                <a:rect l="txL" t="txT" r="txR" b="txB"/>
                <a:pathLst>
                  <a:path w="136" h="226">
                    <a:moveTo>
                      <a:pt x="0" y="227"/>
                    </a:moveTo>
                    <a:cubicBezTo>
                      <a:pt x="4" y="202"/>
                      <a:pt x="3" y="117"/>
                      <a:pt x="26" y="79"/>
                    </a:cubicBezTo>
                    <a:cubicBezTo>
                      <a:pt x="49" y="41"/>
                      <a:pt x="113" y="16"/>
                      <a:pt x="136"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74846" name="Line 86"/>
              <p:cNvSpPr/>
              <p:nvPr>
                <p:custDataLst>
                  <p:tags r:id="rId85"/>
                </p:custDataLst>
              </p:nvPr>
            </p:nvSpPr>
            <p:spPr>
              <a:xfrm flipV="1">
                <a:off x="1939" y="1480"/>
                <a:ext cx="1259" cy="96"/>
              </a:xfrm>
              <a:prstGeom prst="line">
                <a:avLst/>
              </a:prstGeom>
              <a:ln w="38100" cap="flat" cmpd="sng">
                <a:solidFill>
                  <a:schemeClr val="tx1"/>
                </a:solidFill>
                <a:prstDash val="solid"/>
                <a:headEnd type="none" w="med" len="med"/>
                <a:tailEnd type="none" w="med" len="lg"/>
              </a:ln>
            </p:spPr>
            <p:txBody>
              <a:bodyPr/>
              <a:lstStyle/>
              <a:p/>
            </p:txBody>
          </p:sp>
          <p:sp>
            <p:nvSpPr>
              <p:cNvPr id="74847" name="Freeform 87"/>
              <p:cNvSpPr/>
              <p:nvPr>
                <p:custDataLst>
                  <p:tags r:id="rId86"/>
                </p:custDataLst>
              </p:nvPr>
            </p:nvSpPr>
            <p:spPr>
              <a:xfrm>
                <a:off x="1752" y="1570"/>
                <a:ext cx="227" cy="182"/>
              </a:xfrm>
              <a:custGeom>
                <a:avLst/>
                <a:gdLst>
                  <a:gd name="txL" fmla="*/ 0 w 227"/>
                  <a:gd name="txT" fmla="*/ 0 h 182"/>
                  <a:gd name="txR" fmla="*/ 227 w 227"/>
                  <a:gd name="txB" fmla="*/ 182 h 182"/>
                </a:gdLst>
                <a:ahLst/>
                <a:cxnLst>
                  <a:cxn ang="0">
                    <a:pos x="0" y="182"/>
                  </a:cxn>
                  <a:cxn ang="0">
                    <a:pos x="45" y="46"/>
                  </a:cxn>
                  <a:cxn ang="0">
                    <a:pos x="227" y="0"/>
                  </a:cxn>
                </a:cxnLst>
                <a:rect l="txL" t="txT" r="txR" b="txB"/>
                <a:pathLst>
                  <a:path w="226" h="182">
                    <a:moveTo>
                      <a:pt x="0" y="182"/>
                    </a:moveTo>
                    <a:cubicBezTo>
                      <a:pt x="3" y="129"/>
                      <a:pt x="7" y="76"/>
                      <a:pt x="45" y="46"/>
                    </a:cubicBezTo>
                    <a:cubicBezTo>
                      <a:pt x="83" y="16"/>
                      <a:pt x="197" y="8"/>
                      <a:pt x="227"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74848" name="Line 88"/>
              <p:cNvSpPr/>
              <p:nvPr>
                <p:custDataLst>
                  <p:tags r:id="rId87"/>
                </p:custDataLst>
              </p:nvPr>
            </p:nvSpPr>
            <p:spPr>
              <a:xfrm flipV="1">
                <a:off x="1819" y="1888"/>
                <a:ext cx="1497" cy="91"/>
              </a:xfrm>
              <a:prstGeom prst="line">
                <a:avLst/>
              </a:prstGeom>
              <a:ln w="38100" cap="flat" cmpd="sng">
                <a:solidFill>
                  <a:schemeClr val="tx1"/>
                </a:solidFill>
                <a:prstDash val="solid"/>
                <a:headEnd type="none" w="med" len="med"/>
                <a:tailEnd type="none" w="med" len="lg"/>
              </a:ln>
            </p:spPr>
            <p:txBody>
              <a:bodyPr/>
              <a:lstStyle/>
              <a:p/>
            </p:txBody>
          </p:sp>
          <p:sp>
            <p:nvSpPr>
              <p:cNvPr id="74849" name="Line 89"/>
              <p:cNvSpPr/>
              <p:nvPr>
                <p:custDataLst>
                  <p:tags r:id="rId88"/>
                </p:custDataLst>
              </p:nvPr>
            </p:nvSpPr>
            <p:spPr>
              <a:xfrm flipV="1">
                <a:off x="1813" y="2250"/>
                <a:ext cx="1633" cy="91"/>
              </a:xfrm>
              <a:prstGeom prst="line">
                <a:avLst/>
              </a:prstGeom>
              <a:ln w="38100" cap="flat" cmpd="sng">
                <a:solidFill>
                  <a:schemeClr val="tx1"/>
                </a:solidFill>
                <a:prstDash val="solid"/>
                <a:headEnd type="none" w="med" len="med"/>
                <a:tailEnd type="none" w="med" len="lg"/>
              </a:ln>
            </p:spPr>
            <p:txBody>
              <a:bodyPr/>
              <a:lstStyle/>
              <a:p/>
            </p:txBody>
          </p:sp>
          <p:sp>
            <p:nvSpPr>
              <p:cNvPr id="74850" name="Line 90"/>
              <p:cNvSpPr/>
              <p:nvPr>
                <p:custDataLst>
                  <p:tags r:id="rId89"/>
                </p:custDataLst>
              </p:nvPr>
            </p:nvSpPr>
            <p:spPr>
              <a:xfrm rot="-5543" flipV="1">
                <a:off x="1778" y="2613"/>
                <a:ext cx="1724" cy="91"/>
              </a:xfrm>
              <a:prstGeom prst="line">
                <a:avLst/>
              </a:prstGeom>
              <a:ln w="38100" cap="flat" cmpd="sng">
                <a:solidFill>
                  <a:schemeClr val="tx1"/>
                </a:solidFill>
                <a:prstDash val="solid"/>
                <a:headEnd type="none" w="med" len="med"/>
                <a:tailEnd type="none" w="med" len="lg"/>
              </a:ln>
            </p:spPr>
            <p:txBody>
              <a:bodyPr/>
              <a:lstStyle/>
              <a:p/>
            </p:txBody>
          </p:sp>
          <p:grpSp>
            <p:nvGrpSpPr>
              <p:cNvPr id="74851" name="Group 91"/>
              <p:cNvGrpSpPr/>
              <p:nvPr>
                <p:custDataLst>
                  <p:tags r:id="rId90"/>
                </p:custDataLst>
              </p:nvPr>
            </p:nvGrpSpPr>
            <p:grpSpPr>
              <a:xfrm>
                <a:off x="1612" y="2976"/>
                <a:ext cx="1994" cy="90"/>
                <a:chOff x="1612" y="2976"/>
                <a:chExt cx="2185" cy="102"/>
              </a:xfrm>
            </p:grpSpPr>
            <p:sp>
              <p:nvSpPr>
                <p:cNvPr id="74855" name="Line 92"/>
                <p:cNvSpPr/>
                <p:nvPr>
                  <p:custDataLst>
                    <p:tags r:id="rId91"/>
                  </p:custDataLst>
                </p:nvPr>
              </p:nvSpPr>
              <p:spPr>
                <a:xfrm flipV="1">
                  <a:off x="1927" y="2976"/>
                  <a:ext cx="1870" cy="37"/>
                </a:xfrm>
                <a:prstGeom prst="line">
                  <a:avLst/>
                </a:prstGeom>
                <a:ln w="38100" cap="flat" cmpd="sng">
                  <a:solidFill>
                    <a:schemeClr val="tx1"/>
                  </a:solidFill>
                  <a:prstDash val="solid"/>
                  <a:headEnd type="none" w="med" len="med"/>
                  <a:tailEnd type="none" w="med" len="lg"/>
                </a:ln>
              </p:spPr>
              <p:txBody>
                <a:bodyPr/>
                <a:lstStyle/>
                <a:p/>
              </p:txBody>
            </p:sp>
            <p:sp>
              <p:nvSpPr>
                <p:cNvPr id="74856" name="Freeform 93"/>
                <p:cNvSpPr/>
                <p:nvPr>
                  <p:custDataLst>
                    <p:tags r:id="rId92"/>
                  </p:custDataLst>
                </p:nvPr>
              </p:nvSpPr>
              <p:spPr>
                <a:xfrm>
                  <a:off x="1612" y="3010"/>
                  <a:ext cx="359" cy="68"/>
                </a:xfrm>
                <a:custGeom>
                  <a:avLst/>
                  <a:gdLst>
                    <a:gd name="txL" fmla="*/ 0 w 359"/>
                    <a:gd name="txT" fmla="*/ 0 h 68"/>
                    <a:gd name="txR" fmla="*/ 359 w 359"/>
                    <a:gd name="txB" fmla="*/ 68 h 68"/>
                  </a:gdLst>
                  <a:ahLst/>
                  <a:cxnLst>
                    <a:cxn ang="0">
                      <a:pos x="0" y="68"/>
                    </a:cxn>
                    <a:cxn ang="0">
                      <a:pos x="164" y="14"/>
                    </a:cxn>
                    <a:cxn ang="0">
                      <a:pos x="359" y="0"/>
                    </a:cxn>
                  </a:cxnLst>
                  <a:rect l="txL" t="txT" r="txR" b="txB"/>
                  <a:pathLst>
                    <a:path w="359" h="68">
                      <a:moveTo>
                        <a:pt x="0" y="68"/>
                      </a:moveTo>
                      <a:cubicBezTo>
                        <a:pt x="27" y="59"/>
                        <a:pt x="104" y="25"/>
                        <a:pt x="164" y="14"/>
                      </a:cubicBezTo>
                      <a:cubicBezTo>
                        <a:pt x="224" y="3"/>
                        <a:pt x="319" y="3"/>
                        <a:pt x="359" y="0"/>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74852" name="Freeform 94"/>
              <p:cNvSpPr/>
              <p:nvPr>
                <p:custDataLst>
                  <p:tags r:id="rId93"/>
                </p:custDataLst>
              </p:nvPr>
            </p:nvSpPr>
            <p:spPr>
              <a:xfrm rot="-1056158">
                <a:off x="1701" y="1982"/>
                <a:ext cx="136" cy="105"/>
              </a:xfrm>
              <a:custGeom>
                <a:avLst/>
                <a:gdLst>
                  <a:gd name="txL" fmla="*/ 0 w 136"/>
                  <a:gd name="txT" fmla="*/ 0 h 105"/>
                  <a:gd name="txR" fmla="*/ 136 w 136"/>
                  <a:gd name="txB" fmla="*/ 105 h 105"/>
                </a:gdLst>
                <a:ahLst/>
                <a:cxnLst>
                  <a:cxn ang="0">
                    <a:pos x="0" y="105"/>
                  </a:cxn>
                  <a:cxn ang="0">
                    <a:pos x="45" y="15"/>
                  </a:cxn>
                  <a:cxn ang="0">
                    <a:pos x="136" y="15"/>
                  </a:cxn>
                </a:cxnLst>
                <a:rect l="txL" t="txT" r="txR" b="txB"/>
                <a:pathLst>
                  <a:path w="136" h="105">
                    <a:moveTo>
                      <a:pt x="0" y="105"/>
                    </a:moveTo>
                    <a:cubicBezTo>
                      <a:pt x="11" y="67"/>
                      <a:pt x="22" y="30"/>
                      <a:pt x="45" y="15"/>
                    </a:cubicBezTo>
                    <a:cubicBezTo>
                      <a:pt x="68" y="0"/>
                      <a:pt x="102" y="7"/>
                      <a:pt x="136" y="15"/>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74853" name="Freeform 95"/>
              <p:cNvSpPr/>
              <p:nvPr>
                <p:custDataLst>
                  <p:tags r:id="rId94"/>
                </p:custDataLst>
              </p:nvPr>
            </p:nvSpPr>
            <p:spPr>
              <a:xfrm>
                <a:off x="1674" y="2340"/>
                <a:ext cx="184" cy="108"/>
              </a:xfrm>
              <a:custGeom>
                <a:avLst/>
                <a:gdLst>
                  <a:gd name="txL" fmla="*/ 0 w 184"/>
                  <a:gd name="txT" fmla="*/ 0 h 108"/>
                  <a:gd name="txR" fmla="*/ 184 w 184"/>
                  <a:gd name="txB" fmla="*/ 108 h 108"/>
                </a:gdLst>
                <a:ahLst/>
                <a:cxnLst>
                  <a:cxn ang="0">
                    <a:pos x="0" y="108"/>
                  </a:cxn>
                  <a:cxn ang="0">
                    <a:pos x="36" y="18"/>
                  </a:cxn>
                  <a:cxn ang="0">
                    <a:pos x="184" y="1"/>
                  </a:cxn>
                </a:cxnLst>
                <a:rect l="txL" t="txT" r="txR" b="txB"/>
                <a:pathLst>
                  <a:path w="184" h="108">
                    <a:moveTo>
                      <a:pt x="0" y="108"/>
                    </a:moveTo>
                    <a:cubicBezTo>
                      <a:pt x="6" y="93"/>
                      <a:pt x="6" y="36"/>
                      <a:pt x="36" y="18"/>
                    </a:cubicBezTo>
                    <a:cubicBezTo>
                      <a:pt x="66" y="0"/>
                      <a:pt x="153" y="5"/>
                      <a:pt x="184"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sp>
            <p:nvSpPr>
              <p:cNvPr id="74854" name="Freeform 96"/>
              <p:cNvSpPr/>
              <p:nvPr>
                <p:custDataLst>
                  <p:tags r:id="rId95"/>
                </p:custDataLst>
              </p:nvPr>
            </p:nvSpPr>
            <p:spPr>
              <a:xfrm>
                <a:off x="1643" y="2703"/>
                <a:ext cx="136" cy="92"/>
              </a:xfrm>
              <a:custGeom>
                <a:avLst/>
                <a:gdLst>
                  <a:gd name="txL" fmla="*/ 0 w 136"/>
                  <a:gd name="txT" fmla="*/ 0 h 92"/>
                  <a:gd name="txR" fmla="*/ 136 w 136"/>
                  <a:gd name="txB" fmla="*/ 92 h 92"/>
                </a:gdLst>
                <a:ahLst/>
                <a:cxnLst>
                  <a:cxn ang="0">
                    <a:pos x="0" y="92"/>
                  </a:cxn>
                  <a:cxn ang="0">
                    <a:pos x="43" y="15"/>
                  </a:cxn>
                  <a:cxn ang="0">
                    <a:pos x="136" y="1"/>
                  </a:cxn>
                </a:cxnLst>
                <a:rect l="txL" t="txT" r="txR" b="txB"/>
                <a:pathLst>
                  <a:path w="136" h="92">
                    <a:moveTo>
                      <a:pt x="0" y="92"/>
                    </a:moveTo>
                    <a:cubicBezTo>
                      <a:pt x="7" y="79"/>
                      <a:pt x="20" y="30"/>
                      <a:pt x="43" y="15"/>
                    </a:cubicBezTo>
                    <a:cubicBezTo>
                      <a:pt x="66" y="0"/>
                      <a:pt x="117" y="4"/>
                      <a:pt x="136" y="1"/>
                    </a:cubicBezTo>
                  </a:path>
                </a:pathLst>
              </a:custGeom>
              <a:noFill/>
              <a:ln w="38100" cap="flat" cmpd="sng">
                <a:solidFill>
                  <a:schemeClr val="tx1">
                    <a:alpha val="100000"/>
                  </a:schemeClr>
                </a:solidFill>
                <a:prstDash val="solid"/>
                <a:round/>
                <a:headEnd type="none" w="med" len="med"/>
                <a:tailEnd type="none" w="med" len="lg"/>
              </a:ln>
            </p:spPr>
            <p:txBody>
              <a:bodyPr/>
              <a:lstStyle/>
              <a:p>
                <a:endParaRPr lang="zh-CN" altLang="en-US"/>
              </a:p>
            </p:txBody>
          </p:sp>
        </p:grpSp>
        <p:sp>
          <p:nvSpPr>
            <p:cNvPr id="74770" name="Freeform 97"/>
            <p:cNvSpPr/>
            <p:nvPr>
              <p:custDataLst>
                <p:tags r:id="rId96"/>
              </p:custDataLst>
            </p:nvPr>
          </p:nvSpPr>
          <p:spPr>
            <a:xfrm>
              <a:off x="707" y="1323"/>
              <a:ext cx="377" cy="1957"/>
            </a:xfrm>
            <a:custGeom>
              <a:avLst/>
              <a:gdLst>
                <a:gd name="txL" fmla="*/ 0 w 384"/>
                <a:gd name="txT" fmla="*/ 0 h 2064"/>
                <a:gd name="txR" fmla="*/ 384 w 384"/>
                <a:gd name="txB" fmla="*/ 2064 h 2064"/>
              </a:gdLst>
              <a:ahLst/>
              <a:cxnLst>
                <a:cxn ang="0">
                  <a:pos x="0" y="2064"/>
                </a:cxn>
                <a:cxn ang="0">
                  <a:pos x="192" y="1104"/>
                </a:cxn>
                <a:cxn ang="0">
                  <a:pos x="384" y="0"/>
                </a:cxn>
              </a:cxnLst>
              <a:rect l="txL" t="txT" r="txR" b="txB"/>
              <a:pathLst>
                <a:path w="384" h="2064">
                  <a:moveTo>
                    <a:pt x="0" y="2064"/>
                  </a:moveTo>
                  <a:cubicBezTo>
                    <a:pt x="64" y="1756"/>
                    <a:pt x="128" y="1448"/>
                    <a:pt x="192" y="1104"/>
                  </a:cubicBezTo>
                  <a:cubicBezTo>
                    <a:pt x="256" y="760"/>
                    <a:pt x="352" y="176"/>
                    <a:pt x="384" y="0"/>
                  </a:cubicBezTo>
                </a:path>
              </a:pathLst>
            </a:custGeom>
            <a:noFill/>
            <a:ln w="25400" cap="flat" cmpd="sng">
              <a:solidFill>
                <a:srgbClr val="CC0000">
                  <a:alpha val="100000"/>
                </a:srgbClr>
              </a:solidFill>
              <a:prstDash val="solid"/>
              <a:round/>
              <a:headEnd type="none" w="med" len="med"/>
              <a:tailEnd type="none" w="sm" len="lg"/>
            </a:ln>
          </p:spPr>
          <p:txBody>
            <a:bodyPr/>
            <a:lstStyle/>
            <a:p>
              <a:endParaRPr lang="zh-CN" altLang="en-US"/>
            </a:p>
          </p:txBody>
        </p:sp>
        <p:sp>
          <p:nvSpPr>
            <p:cNvPr id="74771" name="Line 98"/>
            <p:cNvSpPr/>
            <p:nvPr>
              <p:custDataLst>
                <p:tags r:id="rId97"/>
              </p:custDataLst>
            </p:nvPr>
          </p:nvSpPr>
          <p:spPr>
            <a:xfrm>
              <a:off x="942" y="1505"/>
              <a:ext cx="95" cy="46"/>
            </a:xfrm>
            <a:prstGeom prst="line">
              <a:avLst/>
            </a:prstGeom>
            <a:ln w="12700" cap="flat" cmpd="sng">
              <a:solidFill>
                <a:srgbClr val="CC0000"/>
              </a:solidFill>
              <a:prstDash val="solid"/>
              <a:headEnd type="none" w="med" len="med"/>
              <a:tailEnd type="none" w="sm" len="lg"/>
            </a:ln>
          </p:spPr>
          <p:txBody>
            <a:bodyPr/>
            <a:lstStyle/>
            <a:p/>
          </p:txBody>
        </p:sp>
        <p:sp>
          <p:nvSpPr>
            <p:cNvPr id="74772" name="Line 99"/>
            <p:cNvSpPr/>
            <p:nvPr>
              <p:custDataLst>
                <p:tags r:id="rId98"/>
              </p:custDataLst>
            </p:nvPr>
          </p:nvSpPr>
          <p:spPr>
            <a:xfrm>
              <a:off x="795" y="2313"/>
              <a:ext cx="94" cy="45"/>
            </a:xfrm>
            <a:prstGeom prst="line">
              <a:avLst/>
            </a:prstGeom>
            <a:ln w="12700" cap="flat" cmpd="sng">
              <a:solidFill>
                <a:srgbClr val="CC0000"/>
              </a:solidFill>
              <a:prstDash val="solid"/>
              <a:headEnd type="none" w="med" len="med"/>
              <a:tailEnd type="none" w="sm" len="lg"/>
            </a:ln>
          </p:spPr>
          <p:txBody>
            <a:bodyPr/>
            <a:lstStyle/>
            <a:p/>
          </p:txBody>
        </p:sp>
        <p:sp>
          <p:nvSpPr>
            <p:cNvPr id="74773" name="Line 100"/>
            <p:cNvSpPr/>
            <p:nvPr>
              <p:custDataLst>
                <p:tags r:id="rId99"/>
              </p:custDataLst>
            </p:nvPr>
          </p:nvSpPr>
          <p:spPr>
            <a:xfrm>
              <a:off x="789" y="2393"/>
              <a:ext cx="95" cy="45"/>
            </a:xfrm>
            <a:prstGeom prst="line">
              <a:avLst/>
            </a:prstGeom>
            <a:ln w="12700" cap="flat" cmpd="sng">
              <a:solidFill>
                <a:srgbClr val="CC0000"/>
              </a:solidFill>
              <a:prstDash val="solid"/>
              <a:headEnd type="none" w="med" len="med"/>
              <a:tailEnd type="none" w="sm" len="lg"/>
            </a:ln>
          </p:spPr>
          <p:txBody>
            <a:bodyPr/>
            <a:lstStyle/>
            <a:p/>
          </p:txBody>
        </p:sp>
        <p:sp>
          <p:nvSpPr>
            <p:cNvPr id="74774" name="Line 101"/>
            <p:cNvSpPr/>
            <p:nvPr>
              <p:custDataLst>
                <p:tags r:id="rId100"/>
              </p:custDataLst>
            </p:nvPr>
          </p:nvSpPr>
          <p:spPr>
            <a:xfrm>
              <a:off x="813" y="2239"/>
              <a:ext cx="94" cy="46"/>
            </a:xfrm>
            <a:prstGeom prst="line">
              <a:avLst/>
            </a:prstGeom>
            <a:ln w="12700" cap="flat" cmpd="sng">
              <a:solidFill>
                <a:srgbClr val="CC0000"/>
              </a:solidFill>
              <a:prstDash val="solid"/>
              <a:headEnd type="none" w="med" len="med"/>
              <a:tailEnd type="none" w="sm" len="lg"/>
            </a:ln>
          </p:spPr>
          <p:txBody>
            <a:bodyPr/>
            <a:lstStyle/>
            <a:p/>
          </p:txBody>
        </p:sp>
        <p:sp>
          <p:nvSpPr>
            <p:cNvPr id="74775" name="Line 102"/>
            <p:cNvSpPr/>
            <p:nvPr>
              <p:custDataLst>
                <p:tags r:id="rId101"/>
              </p:custDataLst>
            </p:nvPr>
          </p:nvSpPr>
          <p:spPr>
            <a:xfrm rot="-94736">
              <a:off x="895" y="1551"/>
              <a:ext cx="142" cy="91"/>
            </a:xfrm>
            <a:prstGeom prst="line">
              <a:avLst/>
            </a:prstGeom>
            <a:ln w="12700" cap="flat" cmpd="sng">
              <a:solidFill>
                <a:srgbClr val="CC0000"/>
              </a:solidFill>
              <a:prstDash val="solid"/>
              <a:headEnd type="none" w="med" len="med"/>
              <a:tailEnd type="none" w="sm" len="lg"/>
            </a:ln>
          </p:spPr>
          <p:txBody>
            <a:bodyPr/>
            <a:lstStyle/>
            <a:p/>
          </p:txBody>
        </p:sp>
        <p:sp>
          <p:nvSpPr>
            <p:cNvPr id="74776" name="Line 103"/>
            <p:cNvSpPr/>
            <p:nvPr>
              <p:custDataLst>
                <p:tags r:id="rId102"/>
              </p:custDataLst>
            </p:nvPr>
          </p:nvSpPr>
          <p:spPr>
            <a:xfrm rot="-94736">
              <a:off x="886" y="1642"/>
              <a:ext cx="142" cy="91"/>
            </a:xfrm>
            <a:prstGeom prst="line">
              <a:avLst/>
            </a:prstGeom>
            <a:ln w="12700" cap="flat" cmpd="sng">
              <a:solidFill>
                <a:srgbClr val="CC0000"/>
              </a:solidFill>
              <a:prstDash val="solid"/>
              <a:headEnd type="none" w="med" len="med"/>
              <a:tailEnd type="none" w="sm" len="lg"/>
            </a:ln>
          </p:spPr>
          <p:txBody>
            <a:bodyPr/>
            <a:lstStyle/>
            <a:p/>
          </p:txBody>
        </p:sp>
        <p:sp>
          <p:nvSpPr>
            <p:cNvPr id="74777" name="Line 104"/>
            <p:cNvSpPr/>
            <p:nvPr>
              <p:custDataLst>
                <p:tags r:id="rId103"/>
              </p:custDataLst>
            </p:nvPr>
          </p:nvSpPr>
          <p:spPr>
            <a:xfrm rot="-94736">
              <a:off x="848" y="1707"/>
              <a:ext cx="142" cy="91"/>
            </a:xfrm>
            <a:prstGeom prst="line">
              <a:avLst/>
            </a:prstGeom>
            <a:ln w="12700" cap="flat" cmpd="sng">
              <a:solidFill>
                <a:srgbClr val="CC0000"/>
              </a:solidFill>
              <a:prstDash val="solid"/>
              <a:headEnd type="none" w="med" len="med"/>
              <a:tailEnd type="none" w="sm" len="lg"/>
            </a:ln>
          </p:spPr>
          <p:txBody>
            <a:bodyPr/>
            <a:lstStyle/>
            <a:p/>
          </p:txBody>
        </p:sp>
        <p:sp>
          <p:nvSpPr>
            <p:cNvPr id="74778" name="Line 105"/>
            <p:cNvSpPr/>
            <p:nvPr>
              <p:custDataLst>
                <p:tags r:id="rId104"/>
              </p:custDataLst>
            </p:nvPr>
          </p:nvSpPr>
          <p:spPr>
            <a:xfrm rot="-94736">
              <a:off x="848" y="1795"/>
              <a:ext cx="142" cy="91"/>
            </a:xfrm>
            <a:prstGeom prst="line">
              <a:avLst/>
            </a:prstGeom>
            <a:ln w="12700" cap="flat" cmpd="sng">
              <a:solidFill>
                <a:srgbClr val="CC0000"/>
              </a:solidFill>
              <a:prstDash val="solid"/>
              <a:headEnd type="none" w="med" len="med"/>
              <a:tailEnd type="none" w="sm" len="lg"/>
            </a:ln>
          </p:spPr>
          <p:txBody>
            <a:bodyPr/>
            <a:lstStyle/>
            <a:p/>
          </p:txBody>
        </p:sp>
        <p:sp>
          <p:nvSpPr>
            <p:cNvPr id="74779" name="Line 106"/>
            <p:cNvSpPr/>
            <p:nvPr>
              <p:custDataLst>
                <p:tags r:id="rId105"/>
              </p:custDataLst>
            </p:nvPr>
          </p:nvSpPr>
          <p:spPr>
            <a:xfrm rot="-94736">
              <a:off x="821" y="2174"/>
              <a:ext cx="94" cy="45"/>
            </a:xfrm>
            <a:prstGeom prst="line">
              <a:avLst/>
            </a:prstGeom>
            <a:ln w="12700" cap="flat" cmpd="sng">
              <a:solidFill>
                <a:srgbClr val="CC0000"/>
              </a:solidFill>
              <a:prstDash val="solid"/>
              <a:headEnd type="none" w="med" len="med"/>
              <a:tailEnd type="none" w="sm" len="lg"/>
            </a:ln>
          </p:spPr>
          <p:txBody>
            <a:bodyPr/>
            <a:lstStyle/>
            <a:p/>
          </p:txBody>
        </p:sp>
        <p:sp>
          <p:nvSpPr>
            <p:cNvPr id="74780" name="Line 107"/>
            <p:cNvSpPr/>
            <p:nvPr>
              <p:custDataLst>
                <p:tags r:id="rId106"/>
              </p:custDataLst>
            </p:nvPr>
          </p:nvSpPr>
          <p:spPr>
            <a:xfrm>
              <a:off x="766" y="2461"/>
              <a:ext cx="100" cy="57"/>
            </a:xfrm>
            <a:prstGeom prst="line">
              <a:avLst/>
            </a:prstGeom>
            <a:ln w="12700" cap="flat" cmpd="sng">
              <a:solidFill>
                <a:srgbClr val="CC0000"/>
              </a:solidFill>
              <a:prstDash val="solid"/>
              <a:headEnd type="none" w="med" len="med"/>
              <a:tailEnd type="none" w="sm" len="lg"/>
            </a:ln>
          </p:spPr>
          <p:txBody>
            <a:bodyPr/>
            <a:lstStyle/>
            <a:p/>
          </p:txBody>
        </p:sp>
        <p:sp>
          <p:nvSpPr>
            <p:cNvPr id="74781" name="Line 108"/>
            <p:cNvSpPr/>
            <p:nvPr>
              <p:custDataLst>
                <p:tags r:id="rId107"/>
              </p:custDataLst>
            </p:nvPr>
          </p:nvSpPr>
          <p:spPr>
            <a:xfrm>
              <a:off x="754" y="2540"/>
              <a:ext cx="94" cy="46"/>
            </a:xfrm>
            <a:prstGeom prst="line">
              <a:avLst/>
            </a:prstGeom>
            <a:ln w="12700" cap="flat" cmpd="sng">
              <a:solidFill>
                <a:srgbClr val="CC0000"/>
              </a:solidFill>
              <a:prstDash val="solid"/>
              <a:headEnd type="none" w="med" len="med"/>
              <a:tailEnd type="none" w="sm" len="lg"/>
            </a:ln>
          </p:spPr>
          <p:txBody>
            <a:bodyPr/>
            <a:lstStyle/>
            <a:p/>
          </p:txBody>
        </p:sp>
        <p:sp>
          <p:nvSpPr>
            <p:cNvPr id="74782" name="Line 109"/>
            <p:cNvSpPr/>
            <p:nvPr>
              <p:custDataLst>
                <p:tags r:id="rId108"/>
              </p:custDataLst>
            </p:nvPr>
          </p:nvSpPr>
          <p:spPr>
            <a:xfrm>
              <a:off x="831" y="2103"/>
              <a:ext cx="94" cy="45"/>
            </a:xfrm>
            <a:prstGeom prst="line">
              <a:avLst/>
            </a:prstGeom>
            <a:ln w="12700" cap="flat" cmpd="sng">
              <a:solidFill>
                <a:srgbClr val="CC0000"/>
              </a:solidFill>
              <a:prstDash val="solid"/>
              <a:headEnd type="none" w="med" len="med"/>
              <a:tailEnd type="none" w="sm" len="lg"/>
            </a:ln>
          </p:spPr>
          <p:txBody>
            <a:bodyPr/>
            <a:lstStyle/>
            <a:p/>
          </p:txBody>
        </p:sp>
        <p:sp>
          <p:nvSpPr>
            <p:cNvPr id="74783" name="Line 110"/>
            <p:cNvSpPr/>
            <p:nvPr>
              <p:custDataLst>
                <p:tags r:id="rId109"/>
              </p:custDataLst>
            </p:nvPr>
          </p:nvSpPr>
          <p:spPr>
            <a:xfrm rot="-94736">
              <a:off x="838" y="2037"/>
              <a:ext cx="95" cy="46"/>
            </a:xfrm>
            <a:prstGeom prst="line">
              <a:avLst/>
            </a:prstGeom>
            <a:ln w="12700" cap="flat" cmpd="sng">
              <a:solidFill>
                <a:srgbClr val="CC0000"/>
              </a:solidFill>
              <a:prstDash val="solid"/>
              <a:headEnd type="none" w="med" len="med"/>
              <a:tailEnd type="none" w="sm" len="lg"/>
            </a:ln>
          </p:spPr>
          <p:txBody>
            <a:bodyPr/>
            <a:lstStyle/>
            <a:p/>
          </p:txBody>
        </p:sp>
        <p:sp>
          <p:nvSpPr>
            <p:cNvPr id="74784" name="Line 111"/>
            <p:cNvSpPr/>
            <p:nvPr>
              <p:custDataLst>
                <p:tags r:id="rId110"/>
              </p:custDataLst>
            </p:nvPr>
          </p:nvSpPr>
          <p:spPr>
            <a:xfrm rot="-94736">
              <a:off x="846" y="1871"/>
              <a:ext cx="143" cy="88"/>
            </a:xfrm>
            <a:prstGeom prst="line">
              <a:avLst/>
            </a:prstGeom>
            <a:ln w="12700" cap="flat" cmpd="sng">
              <a:solidFill>
                <a:srgbClr val="CC0000"/>
              </a:solidFill>
              <a:prstDash val="solid"/>
              <a:headEnd type="none" w="med" len="med"/>
              <a:tailEnd type="none" w="sm" len="lg"/>
            </a:ln>
          </p:spPr>
          <p:txBody>
            <a:bodyPr/>
            <a:lstStyle/>
            <a:p/>
          </p:txBody>
        </p:sp>
        <p:sp>
          <p:nvSpPr>
            <p:cNvPr id="74785" name="Line 112"/>
            <p:cNvSpPr/>
            <p:nvPr>
              <p:custDataLst>
                <p:tags r:id="rId111"/>
              </p:custDataLst>
            </p:nvPr>
          </p:nvSpPr>
          <p:spPr>
            <a:xfrm rot="-94736">
              <a:off x="847" y="1960"/>
              <a:ext cx="94" cy="46"/>
            </a:xfrm>
            <a:prstGeom prst="line">
              <a:avLst/>
            </a:prstGeom>
            <a:ln w="12700" cap="flat" cmpd="sng">
              <a:solidFill>
                <a:srgbClr val="CC0000"/>
              </a:solidFill>
              <a:prstDash val="solid"/>
              <a:headEnd type="none" w="med" len="med"/>
              <a:tailEnd type="none" w="sm" len="lg"/>
            </a:ln>
          </p:spPr>
          <p:txBody>
            <a:bodyPr/>
            <a:lstStyle/>
            <a:p/>
          </p:txBody>
        </p:sp>
        <p:sp>
          <p:nvSpPr>
            <p:cNvPr id="74786" name="Line 113"/>
            <p:cNvSpPr/>
            <p:nvPr>
              <p:custDataLst>
                <p:tags r:id="rId112"/>
              </p:custDataLst>
            </p:nvPr>
          </p:nvSpPr>
          <p:spPr>
            <a:xfrm>
              <a:off x="760" y="2614"/>
              <a:ext cx="94" cy="46"/>
            </a:xfrm>
            <a:prstGeom prst="line">
              <a:avLst/>
            </a:prstGeom>
            <a:ln w="12700" cap="flat" cmpd="sng">
              <a:solidFill>
                <a:srgbClr val="CC0000"/>
              </a:solidFill>
              <a:prstDash val="solid"/>
              <a:headEnd type="none" w="med" len="med"/>
              <a:tailEnd type="none" w="sm" len="lg"/>
            </a:ln>
          </p:spPr>
          <p:txBody>
            <a:bodyPr/>
            <a:lstStyle/>
            <a:p/>
          </p:txBody>
        </p:sp>
        <p:sp>
          <p:nvSpPr>
            <p:cNvPr id="74787" name="Line 114"/>
            <p:cNvSpPr/>
            <p:nvPr>
              <p:custDataLst>
                <p:tags r:id="rId113"/>
              </p:custDataLst>
            </p:nvPr>
          </p:nvSpPr>
          <p:spPr>
            <a:xfrm>
              <a:off x="748" y="2683"/>
              <a:ext cx="94" cy="45"/>
            </a:xfrm>
            <a:prstGeom prst="line">
              <a:avLst/>
            </a:prstGeom>
            <a:ln w="12700" cap="flat" cmpd="sng">
              <a:solidFill>
                <a:srgbClr val="CC0000"/>
              </a:solidFill>
              <a:prstDash val="solid"/>
              <a:headEnd type="none" w="med" len="med"/>
              <a:tailEnd type="none" w="sm" len="lg"/>
            </a:ln>
          </p:spPr>
          <p:txBody>
            <a:bodyPr/>
            <a:lstStyle/>
            <a:p/>
          </p:txBody>
        </p:sp>
        <p:sp>
          <p:nvSpPr>
            <p:cNvPr id="74788" name="Line 115"/>
            <p:cNvSpPr/>
            <p:nvPr>
              <p:custDataLst>
                <p:tags r:id="rId114"/>
              </p:custDataLst>
            </p:nvPr>
          </p:nvSpPr>
          <p:spPr>
            <a:xfrm rot="-752290">
              <a:off x="760" y="2751"/>
              <a:ext cx="44" cy="45"/>
            </a:xfrm>
            <a:prstGeom prst="line">
              <a:avLst/>
            </a:prstGeom>
            <a:ln w="12700" cap="flat" cmpd="sng">
              <a:solidFill>
                <a:srgbClr val="CC0000"/>
              </a:solidFill>
              <a:prstDash val="solid"/>
              <a:headEnd type="none" w="med" len="med"/>
              <a:tailEnd type="none" w="sm" len="lg"/>
            </a:ln>
          </p:spPr>
          <p:txBody>
            <a:bodyPr/>
            <a:lstStyle/>
            <a:p/>
          </p:txBody>
        </p:sp>
        <p:sp>
          <p:nvSpPr>
            <p:cNvPr id="74789" name="Line 116"/>
            <p:cNvSpPr/>
            <p:nvPr>
              <p:custDataLst>
                <p:tags r:id="rId115"/>
              </p:custDataLst>
            </p:nvPr>
          </p:nvSpPr>
          <p:spPr>
            <a:xfrm rot="-752290">
              <a:off x="748" y="2819"/>
              <a:ext cx="44" cy="46"/>
            </a:xfrm>
            <a:prstGeom prst="line">
              <a:avLst/>
            </a:prstGeom>
            <a:ln w="12700" cap="flat" cmpd="sng">
              <a:solidFill>
                <a:srgbClr val="CC0000"/>
              </a:solidFill>
              <a:prstDash val="solid"/>
              <a:headEnd type="none" w="med" len="med"/>
              <a:tailEnd type="none" w="sm" len="lg"/>
            </a:ln>
          </p:spPr>
          <p:txBody>
            <a:bodyPr/>
            <a:lstStyle/>
            <a:p/>
          </p:txBody>
        </p:sp>
        <p:sp>
          <p:nvSpPr>
            <p:cNvPr id="74790" name="Line 117"/>
            <p:cNvSpPr/>
            <p:nvPr>
              <p:custDataLst>
                <p:tags r:id="rId116"/>
              </p:custDataLst>
            </p:nvPr>
          </p:nvSpPr>
          <p:spPr>
            <a:xfrm rot="-752290">
              <a:off x="748" y="2882"/>
              <a:ext cx="44" cy="45"/>
            </a:xfrm>
            <a:prstGeom prst="line">
              <a:avLst/>
            </a:prstGeom>
            <a:ln w="12700" cap="flat" cmpd="sng">
              <a:solidFill>
                <a:srgbClr val="CC0000"/>
              </a:solidFill>
              <a:prstDash val="solid"/>
              <a:headEnd type="none" w="med" len="med"/>
              <a:tailEnd type="none" w="sm" len="lg"/>
            </a:ln>
          </p:spPr>
          <p:txBody>
            <a:bodyPr/>
            <a:lstStyle/>
            <a:p/>
          </p:txBody>
        </p:sp>
        <p:sp>
          <p:nvSpPr>
            <p:cNvPr id="74791" name="Line 118"/>
            <p:cNvSpPr/>
            <p:nvPr>
              <p:custDataLst>
                <p:tags r:id="rId117"/>
              </p:custDataLst>
            </p:nvPr>
          </p:nvSpPr>
          <p:spPr>
            <a:xfrm rot="-752290">
              <a:off x="736" y="2961"/>
              <a:ext cx="45" cy="46"/>
            </a:xfrm>
            <a:prstGeom prst="line">
              <a:avLst/>
            </a:prstGeom>
            <a:ln w="12700" cap="flat" cmpd="sng">
              <a:solidFill>
                <a:srgbClr val="CC0000"/>
              </a:solidFill>
              <a:prstDash val="solid"/>
              <a:headEnd type="none" w="med" len="med"/>
              <a:tailEnd type="none" w="sm" len="lg"/>
            </a:ln>
          </p:spPr>
          <p:txBody>
            <a:bodyPr/>
            <a:lstStyle/>
            <a:p/>
          </p:txBody>
        </p:sp>
        <p:sp>
          <p:nvSpPr>
            <p:cNvPr id="74792" name="Line 119"/>
            <p:cNvSpPr/>
            <p:nvPr>
              <p:custDataLst>
                <p:tags r:id="rId118"/>
              </p:custDataLst>
            </p:nvPr>
          </p:nvSpPr>
          <p:spPr>
            <a:xfrm>
              <a:off x="713" y="3052"/>
              <a:ext cx="47" cy="46"/>
            </a:xfrm>
            <a:prstGeom prst="line">
              <a:avLst/>
            </a:prstGeom>
            <a:ln w="12700" cap="flat" cmpd="sng">
              <a:solidFill>
                <a:srgbClr val="CC0000"/>
              </a:solidFill>
              <a:prstDash val="solid"/>
              <a:headEnd type="none" w="med" len="med"/>
              <a:tailEnd type="none" w="sm" len="lg"/>
            </a:ln>
          </p:spPr>
          <p:txBody>
            <a:bodyPr/>
            <a:lstStyle/>
            <a:p/>
          </p:txBody>
        </p:sp>
        <p:grpSp>
          <p:nvGrpSpPr>
            <p:cNvPr id="74793" name="Group 120"/>
            <p:cNvGrpSpPr/>
            <p:nvPr>
              <p:custDataLst>
                <p:tags r:id="rId119"/>
              </p:custDataLst>
            </p:nvPr>
          </p:nvGrpSpPr>
          <p:grpSpPr>
            <a:xfrm>
              <a:off x="742" y="3189"/>
              <a:ext cx="1855" cy="96"/>
              <a:chOff x="1662" y="2976"/>
              <a:chExt cx="1890" cy="102"/>
            </a:xfrm>
          </p:grpSpPr>
          <p:sp>
            <p:nvSpPr>
              <p:cNvPr id="74809" name="Line 121"/>
              <p:cNvSpPr/>
              <p:nvPr>
                <p:custDataLst>
                  <p:tags r:id="rId120"/>
                </p:custDataLst>
              </p:nvPr>
            </p:nvSpPr>
            <p:spPr>
              <a:xfrm flipH="1">
                <a:off x="3456"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0" name="Line 122"/>
              <p:cNvSpPr/>
              <p:nvPr>
                <p:custDataLst>
                  <p:tags r:id="rId121"/>
                </p:custDataLst>
              </p:nvPr>
            </p:nvSpPr>
            <p:spPr>
              <a:xfrm flipH="1">
                <a:off x="338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1" name="Line 123"/>
              <p:cNvSpPr/>
              <p:nvPr>
                <p:custDataLst>
                  <p:tags r:id="rId122"/>
                </p:custDataLst>
              </p:nvPr>
            </p:nvSpPr>
            <p:spPr>
              <a:xfrm flipH="1">
                <a:off x="331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2" name="Line 124"/>
              <p:cNvSpPr/>
              <p:nvPr>
                <p:custDataLst>
                  <p:tags r:id="rId123"/>
                </p:custDataLst>
              </p:nvPr>
            </p:nvSpPr>
            <p:spPr>
              <a:xfrm flipH="1">
                <a:off x="3252"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3" name="Line 125"/>
              <p:cNvSpPr/>
              <p:nvPr>
                <p:custDataLst>
                  <p:tags r:id="rId124"/>
                </p:custDataLst>
              </p:nvPr>
            </p:nvSpPr>
            <p:spPr>
              <a:xfrm flipH="1">
                <a:off x="3180"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4" name="Line 126"/>
              <p:cNvSpPr/>
              <p:nvPr>
                <p:custDataLst>
                  <p:tags r:id="rId125"/>
                </p:custDataLst>
              </p:nvPr>
            </p:nvSpPr>
            <p:spPr>
              <a:xfrm flipH="1">
                <a:off x="3114"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5" name="Line 127"/>
              <p:cNvSpPr/>
              <p:nvPr>
                <p:custDataLst>
                  <p:tags r:id="rId126"/>
                </p:custDataLst>
              </p:nvPr>
            </p:nvSpPr>
            <p:spPr>
              <a:xfrm flipH="1">
                <a:off x="3048" y="2976"/>
                <a:ext cx="96" cy="96"/>
              </a:xfrm>
              <a:prstGeom prst="line">
                <a:avLst/>
              </a:prstGeom>
              <a:ln w="12700" cap="flat" cmpd="sng">
                <a:solidFill>
                  <a:srgbClr val="000099"/>
                </a:solidFill>
                <a:prstDash val="solid"/>
                <a:headEnd type="none" w="med" len="med"/>
                <a:tailEnd type="none" w="sm" len="lg"/>
              </a:ln>
            </p:spPr>
            <p:txBody>
              <a:bodyPr/>
              <a:lstStyle/>
              <a:p/>
            </p:txBody>
          </p:sp>
          <p:sp>
            <p:nvSpPr>
              <p:cNvPr id="74816" name="Line 128"/>
              <p:cNvSpPr/>
              <p:nvPr>
                <p:custDataLst>
                  <p:tags r:id="rId127"/>
                </p:custDataLst>
              </p:nvPr>
            </p:nvSpPr>
            <p:spPr>
              <a:xfrm flipH="1">
                <a:off x="2976"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74817" name="Line 129"/>
              <p:cNvSpPr/>
              <p:nvPr>
                <p:custDataLst>
                  <p:tags r:id="rId128"/>
                </p:custDataLst>
              </p:nvPr>
            </p:nvSpPr>
            <p:spPr>
              <a:xfrm flipH="1">
                <a:off x="291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74818" name="Line 130"/>
              <p:cNvSpPr/>
              <p:nvPr>
                <p:custDataLst>
                  <p:tags r:id="rId129"/>
                </p:custDataLst>
              </p:nvPr>
            </p:nvSpPr>
            <p:spPr>
              <a:xfrm flipH="1">
                <a:off x="2850"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74819" name="Line 131"/>
              <p:cNvSpPr/>
              <p:nvPr>
                <p:custDataLst>
                  <p:tags r:id="rId130"/>
                </p:custDataLst>
              </p:nvPr>
            </p:nvSpPr>
            <p:spPr>
              <a:xfrm flipH="1">
                <a:off x="277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74820" name="Line 132"/>
              <p:cNvSpPr/>
              <p:nvPr>
                <p:custDataLst>
                  <p:tags r:id="rId131"/>
                </p:custDataLst>
              </p:nvPr>
            </p:nvSpPr>
            <p:spPr>
              <a:xfrm flipH="1">
                <a:off x="228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1" name="Line 133"/>
              <p:cNvSpPr/>
              <p:nvPr>
                <p:custDataLst>
                  <p:tags r:id="rId132"/>
                </p:custDataLst>
              </p:nvPr>
            </p:nvSpPr>
            <p:spPr>
              <a:xfrm flipH="1">
                <a:off x="234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2" name="Line 134"/>
              <p:cNvSpPr/>
              <p:nvPr>
                <p:custDataLst>
                  <p:tags r:id="rId133"/>
                </p:custDataLst>
              </p:nvPr>
            </p:nvSpPr>
            <p:spPr>
              <a:xfrm flipH="1">
                <a:off x="222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3" name="Line 135"/>
              <p:cNvSpPr/>
              <p:nvPr>
                <p:custDataLst>
                  <p:tags r:id="rId134"/>
                </p:custDataLst>
              </p:nvPr>
            </p:nvSpPr>
            <p:spPr>
              <a:xfrm flipH="1">
                <a:off x="2718" y="2982"/>
                <a:ext cx="96" cy="96"/>
              </a:xfrm>
              <a:prstGeom prst="line">
                <a:avLst/>
              </a:prstGeom>
              <a:ln w="12700" cap="flat" cmpd="sng">
                <a:solidFill>
                  <a:srgbClr val="000099"/>
                </a:solidFill>
                <a:prstDash val="solid"/>
                <a:headEnd type="none" w="med" len="med"/>
                <a:tailEnd type="none" w="sm" len="lg"/>
              </a:ln>
            </p:spPr>
            <p:txBody>
              <a:bodyPr/>
              <a:lstStyle/>
              <a:p/>
            </p:txBody>
          </p:sp>
          <p:sp>
            <p:nvSpPr>
              <p:cNvPr id="74824" name="Line 136"/>
              <p:cNvSpPr/>
              <p:nvPr>
                <p:custDataLst>
                  <p:tags r:id="rId135"/>
                </p:custDataLst>
              </p:nvPr>
            </p:nvSpPr>
            <p:spPr>
              <a:xfrm flipH="1">
                <a:off x="211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5" name="Line 137"/>
              <p:cNvSpPr/>
              <p:nvPr>
                <p:custDataLst>
                  <p:tags r:id="rId136"/>
                </p:custDataLst>
              </p:nvPr>
            </p:nvSpPr>
            <p:spPr>
              <a:xfrm flipH="1">
                <a:off x="2172"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6" name="Line 138"/>
              <p:cNvSpPr/>
              <p:nvPr>
                <p:custDataLst>
                  <p:tags r:id="rId137"/>
                </p:custDataLst>
              </p:nvPr>
            </p:nvSpPr>
            <p:spPr>
              <a:xfrm flipH="1">
                <a:off x="205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27" name="Line 139"/>
              <p:cNvSpPr/>
              <p:nvPr>
                <p:custDataLst>
                  <p:tags r:id="rId138"/>
                </p:custDataLst>
              </p:nvPr>
            </p:nvSpPr>
            <p:spPr>
              <a:xfrm flipH="1">
                <a:off x="261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4828" name="Line 140"/>
              <p:cNvSpPr/>
              <p:nvPr>
                <p:custDataLst>
                  <p:tags r:id="rId139"/>
                </p:custDataLst>
              </p:nvPr>
            </p:nvSpPr>
            <p:spPr>
              <a:xfrm flipH="1">
                <a:off x="2670"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4829" name="Line 141"/>
              <p:cNvSpPr/>
              <p:nvPr>
                <p:custDataLst>
                  <p:tags r:id="rId140"/>
                </p:custDataLst>
              </p:nvPr>
            </p:nvSpPr>
            <p:spPr>
              <a:xfrm flipH="1">
                <a:off x="2556"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4830" name="Line 142"/>
              <p:cNvSpPr/>
              <p:nvPr>
                <p:custDataLst>
                  <p:tags r:id="rId141"/>
                </p:custDataLst>
              </p:nvPr>
            </p:nvSpPr>
            <p:spPr>
              <a:xfrm flipH="1">
                <a:off x="2448"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4831" name="Line 143"/>
              <p:cNvSpPr/>
              <p:nvPr>
                <p:custDataLst>
                  <p:tags r:id="rId142"/>
                </p:custDataLst>
              </p:nvPr>
            </p:nvSpPr>
            <p:spPr>
              <a:xfrm flipH="1">
                <a:off x="2502" y="3012"/>
                <a:ext cx="48" cy="48"/>
              </a:xfrm>
              <a:prstGeom prst="line">
                <a:avLst/>
              </a:prstGeom>
              <a:ln w="12700" cap="flat" cmpd="sng">
                <a:solidFill>
                  <a:srgbClr val="000099"/>
                </a:solidFill>
                <a:prstDash val="solid"/>
                <a:headEnd type="none" w="med" len="med"/>
                <a:tailEnd type="none" w="sm" len="lg"/>
              </a:ln>
            </p:spPr>
            <p:txBody>
              <a:bodyPr/>
              <a:lstStyle/>
              <a:p/>
            </p:txBody>
          </p:sp>
          <p:sp>
            <p:nvSpPr>
              <p:cNvPr id="74832" name="Line 144"/>
              <p:cNvSpPr/>
              <p:nvPr>
                <p:custDataLst>
                  <p:tags r:id="rId143"/>
                </p:custDataLst>
              </p:nvPr>
            </p:nvSpPr>
            <p:spPr>
              <a:xfrm flipH="1">
                <a:off x="2388"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33" name="Line 145"/>
              <p:cNvSpPr/>
              <p:nvPr>
                <p:custDataLst>
                  <p:tags r:id="rId144"/>
                </p:custDataLst>
              </p:nvPr>
            </p:nvSpPr>
            <p:spPr>
              <a:xfrm flipH="1">
                <a:off x="2004"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34" name="Line 146"/>
              <p:cNvSpPr/>
              <p:nvPr>
                <p:custDataLst>
                  <p:tags r:id="rId145"/>
                </p:custDataLst>
              </p:nvPr>
            </p:nvSpPr>
            <p:spPr>
              <a:xfrm flipH="1">
                <a:off x="189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35" name="Line 147"/>
              <p:cNvSpPr/>
              <p:nvPr>
                <p:custDataLst>
                  <p:tags r:id="rId146"/>
                </p:custDataLst>
              </p:nvPr>
            </p:nvSpPr>
            <p:spPr>
              <a:xfrm flipH="1">
                <a:off x="1950"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36" name="Line 148"/>
              <p:cNvSpPr/>
              <p:nvPr>
                <p:custDataLst>
                  <p:tags r:id="rId147"/>
                </p:custDataLst>
              </p:nvPr>
            </p:nvSpPr>
            <p:spPr>
              <a:xfrm flipH="1">
                <a:off x="1836" y="3018"/>
                <a:ext cx="48" cy="48"/>
              </a:xfrm>
              <a:prstGeom prst="line">
                <a:avLst/>
              </a:prstGeom>
              <a:ln w="12700" cap="flat" cmpd="sng">
                <a:solidFill>
                  <a:srgbClr val="000099"/>
                </a:solidFill>
                <a:prstDash val="solid"/>
                <a:headEnd type="none" w="med" len="med"/>
                <a:tailEnd type="none" w="sm" len="lg"/>
              </a:ln>
            </p:spPr>
            <p:txBody>
              <a:bodyPr/>
              <a:lstStyle/>
              <a:p/>
            </p:txBody>
          </p:sp>
          <p:sp>
            <p:nvSpPr>
              <p:cNvPr id="74837" name="Line 149"/>
              <p:cNvSpPr/>
              <p:nvPr>
                <p:custDataLst>
                  <p:tags r:id="rId148"/>
                </p:custDataLst>
              </p:nvPr>
            </p:nvSpPr>
            <p:spPr>
              <a:xfrm flipH="1">
                <a:off x="1830"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4838" name="Line 150"/>
              <p:cNvSpPr/>
              <p:nvPr>
                <p:custDataLst>
                  <p:tags r:id="rId149"/>
                </p:custDataLst>
              </p:nvPr>
            </p:nvSpPr>
            <p:spPr>
              <a:xfrm flipH="1">
                <a:off x="1722"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4839" name="Line 151"/>
              <p:cNvSpPr/>
              <p:nvPr>
                <p:custDataLst>
                  <p:tags r:id="rId150"/>
                </p:custDataLst>
              </p:nvPr>
            </p:nvSpPr>
            <p:spPr>
              <a:xfrm flipH="1">
                <a:off x="1776" y="3024"/>
                <a:ext cx="48" cy="48"/>
              </a:xfrm>
              <a:prstGeom prst="line">
                <a:avLst/>
              </a:prstGeom>
              <a:ln w="12700" cap="flat" cmpd="sng">
                <a:solidFill>
                  <a:srgbClr val="000099"/>
                </a:solidFill>
                <a:prstDash val="solid"/>
                <a:headEnd type="none" w="med" len="med"/>
                <a:tailEnd type="none" w="sm" len="lg"/>
              </a:ln>
            </p:spPr>
            <p:txBody>
              <a:bodyPr/>
              <a:lstStyle/>
              <a:p/>
            </p:txBody>
          </p:sp>
          <p:sp>
            <p:nvSpPr>
              <p:cNvPr id="74840" name="Line 152"/>
              <p:cNvSpPr/>
              <p:nvPr>
                <p:custDataLst>
                  <p:tags r:id="rId151"/>
                </p:custDataLst>
              </p:nvPr>
            </p:nvSpPr>
            <p:spPr>
              <a:xfrm flipH="1">
                <a:off x="1662" y="3024"/>
                <a:ext cx="48" cy="48"/>
              </a:xfrm>
              <a:prstGeom prst="line">
                <a:avLst/>
              </a:prstGeom>
              <a:ln w="12700" cap="flat" cmpd="sng">
                <a:solidFill>
                  <a:srgbClr val="000099"/>
                </a:solidFill>
                <a:prstDash val="solid"/>
                <a:headEnd type="none" w="med" len="med"/>
                <a:tailEnd type="none" w="sm" len="lg"/>
              </a:ln>
            </p:spPr>
            <p:txBody>
              <a:bodyPr/>
              <a:lstStyle/>
              <a:p/>
            </p:txBody>
          </p:sp>
        </p:grpSp>
        <p:sp>
          <p:nvSpPr>
            <p:cNvPr id="74794" name="Line 153"/>
            <p:cNvSpPr/>
            <p:nvPr>
              <p:custDataLst>
                <p:tags r:id="rId152"/>
              </p:custDataLst>
            </p:nvPr>
          </p:nvSpPr>
          <p:spPr>
            <a:xfrm>
              <a:off x="689" y="3143"/>
              <a:ext cx="47" cy="46"/>
            </a:xfrm>
            <a:prstGeom prst="line">
              <a:avLst/>
            </a:prstGeom>
            <a:ln w="12700" cap="flat" cmpd="sng">
              <a:solidFill>
                <a:srgbClr val="CC0000"/>
              </a:solidFill>
              <a:prstDash val="solid"/>
              <a:headEnd type="none" w="med" len="med"/>
              <a:tailEnd type="none" w="sm" len="lg"/>
            </a:ln>
          </p:spPr>
          <p:txBody>
            <a:bodyPr/>
            <a:lstStyle/>
            <a:p/>
          </p:txBody>
        </p:sp>
        <p:sp>
          <p:nvSpPr>
            <p:cNvPr id="74795" name="Line 154"/>
            <p:cNvSpPr/>
            <p:nvPr>
              <p:custDataLst>
                <p:tags r:id="rId153"/>
              </p:custDataLst>
            </p:nvPr>
          </p:nvSpPr>
          <p:spPr>
            <a:xfrm flipH="1">
              <a:off x="672" y="2199"/>
              <a:ext cx="942" cy="0"/>
            </a:xfrm>
            <a:prstGeom prst="line">
              <a:avLst/>
            </a:prstGeom>
            <a:ln w="19050" cap="flat" cmpd="sng">
              <a:solidFill>
                <a:srgbClr val="000099"/>
              </a:solidFill>
              <a:prstDash val="dash"/>
              <a:headEnd type="none" w="med" len="med"/>
              <a:tailEnd type="none" w="sm" len="lg"/>
            </a:ln>
          </p:spPr>
          <p:txBody>
            <a:bodyPr/>
            <a:lstStyle/>
            <a:p/>
          </p:txBody>
        </p:sp>
        <p:sp>
          <p:nvSpPr>
            <p:cNvPr id="74796" name="Line 155"/>
            <p:cNvSpPr/>
            <p:nvPr>
              <p:custDataLst>
                <p:tags r:id="rId154"/>
              </p:custDataLst>
            </p:nvPr>
          </p:nvSpPr>
          <p:spPr>
            <a:xfrm flipH="1">
              <a:off x="666" y="2552"/>
              <a:ext cx="942" cy="0"/>
            </a:xfrm>
            <a:prstGeom prst="line">
              <a:avLst/>
            </a:prstGeom>
            <a:ln w="19050" cap="flat" cmpd="sng">
              <a:solidFill>
                <a:srgbClr val="000099"/>
              </a:solidFill>
              <a:prstDash val="dash"/>
              <a:headEnd type="none" w="med" len="med"/>
              <a:tailEnd type="none" w="sm" len="lg"/>
            </a:ln>
          </p:spPr>
          <p:txBody>
            <a:bodyPr/>
            <a:lstStyle/>
            <a:p/>
          </p:txBody>
        </p:sp>
        <p:sp>
          <p:nvSpPr>
            <p:cNvPr id="74797" name="Text Box 156"/>
            <p:cNvSpPr txBox="1"/>
            <p:nvPr>
              <p:custDataLst>
                <p:tags r:id="rId155"/>
              </p:custDataLst>
            </p:nvPr>
          </p:nvSpPr>
          <p:spPr>
            <a:xfrm>
              <a:off x="96" y="768"/>
              <a:ext cx="731"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I</a:t>
              </a:r>
              <a:r>
                <a:rPr lang="en-US" altLang="zh-CN" b="1" baseline="-25000">
                  <a:latin typeface="Times New Roman" panose="02020603050405020304" pitchFamily="18" charset="0"/>
                </a:rPr>
                <a:t>C</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mA</a:t>
              </a:r>
              <a:endParaRPr lang="en-US" altLang="zh-CN" b="1">
                <a:latin typeface="Times New Roman" panose="02020603050405020304" pitchFamily="18" charset="0"/>
              </a:endParaRPr>
            </a:p>
          </p:txBody>
        </p:sp>
        <p:sp>
          <p:nvSpPr>
            <p:cNvPr id="74798" name="Text Box 157"/>
            <p:cNvSpPr txBox="1"/>
            <p:nvPr>
              <p:custDataLst>
                <p:tags r:id="rId156"/>
              </p:custDataLst>
            </p:nvPr>
          </p:nvSpPr>
          <p:spPr>
            <a:xfrm>
              <a:off x="2448" y="3312"/>
              <a:ext cx="720" cy="288"/>
            </a:xfrm>
            <a:prstGeom prst="rect">
              <a:avLst/>
            </a:prstGeom>
            <a:noFill/>
            <a:ln w="9525">
              <a:noFill/>
            </a:ln>
          </p:spPr>
          <p:txBody>
            <a:bodyPr wrap="none" anchor="ctr">
              <a:spAutoFit/>
            </a:bodyPr>
            <a:lstStyle/>
            <a:p>
              <a:pPr algn="ctr"/>
              <a:r>
                <a:rPr lang="en-US" altLang="zh-CN" b="1" i="1">
                  <a:latin typeface="Times New Roman" panose="02020603050405020304" pitchFamily="18" charset="0"/>
                </a:rPr>
                <a:t>U</a:t>
              </a:r>
              <a:r>
                <a:rPr lang="en-US" altLang="zh-CN" b="1" baseline="-25000">
                  <a:latin typeface="Times New Roman" panose="02020603050405020304" pitchFamily="18" charset="0"/>
                </a:rPr>
                <a:t>CE</a:t>
              </a:r>
              <a:r>
                <a:rPr lang="en-US" altLang="zh-CN" b="1" i="1">
                  <a:latin typeface="Times New Roman" panose="02020603050405020304" pitchFamily="18" charset="0"/>
                </a:rPr>
                <a:t> </a:t>
              </a:r>
              <a:r>
                <a:rPr lang="en-US" altLang="zh-CN">
                  <a:latin typeface="Times New Roman" panose="02020603050405020304" pitchFamily="18" charset="0"/>
                </a:rPr>
                <a:t> </a:t>
              </a:r>
              <a:r>
                <a:rPr lang="en-US" altLang="zh-CN" b="1">
                  <a:latin typeface="Times New Roman" panose="02020603050405020304" pitchFamily="18" charset="0"/>
                </a:rPr>
                <a:t>/V</a:t>
              </a:r>
              <a:endParaRPr lang="en-US" altLang="zh-CN" b="1">
                <a:latin typeface="Times New Roman" panose="02020603050405020304" pitchFamily="18" charset="0"/>
              </a:endParaRPr>
            </a:p>
          </p:txBody>
        </p:sp>
        <p:sp>
          <p:nvSpPr>
            <p:cNvPr id="74799" name="Text Box 158"/>
            <p:cNvSpPr txBox="1"/>
            <p:nvPr>
              <p:custDataLst>
                <p:tags r:id="rId157"/>
              </p:custDataLst>
            </p:nvPr>
          </p:nvSpPr>
          <p:spPr>
            <a:xfrm>
              <a:off x="2016" y="1194"/>
              <a:ext cx="801" cy="2358"/>
            </a:xfrm>
            <a:prstGeom prst="rect">
              <a:avLst/>
            </a:prstGeom>
            <a:noFill/>
            <a:ln w="25400">
              <a:noFill/>
            </a:ln>
          </p:spPr>
          <p:txBody>
            <a:bodyPr>
              <a:spAutoFit/>
            </a:bodyPr>
            <a:lstStyle/>
            <a:p>
              <a:pPr>
                <a:spcBef>
                  <a:spcPct val="50000"/>
                </a:spcBef>
              </a:pPr>
              <a:r>
                <a:rPr lang="en-US" altLang="zh-CN" b="1">
                  <a:solidFill>
                    <a:schemeClr val="accent2"/>
                  </a:solidFill>
                  <a:latin typeface="Times New Roman" panose="02020603050405020304" pitchFamily="18" charset="0"/>
                </a:rPr>
                <a:t>100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80µA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60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40 µA</a:t>
              </a:r>
              <a:endParaRPr lang="en-US" altLang="zh-CN" b="1">
                <a:solidFill>
                  <a:schemeClr val="accent2"/>
                </a:solidFill>
                <a:latin typeface="Times New Roman" panose="02020603050405020304" pitchFamily="18" charset="0"/>
              </a:endParaRPr>
            </a:p>
            <a:p>
              <a:pPr>
                <a:spcBef>
                  <a:spcPct val="50000"/>
                </a:spcBef>
              </a:pPr>
              <a:r>
                <a:rPr lang="en-US" altLang="zh-CN" b="1">
                  <a:solidFill>
                    <a:schemeClr val="accent2"/>
                  </a:solidFill>
                  <a:latin typeface="Times New Roman" panose="02020603050405020304" pitchFamily="18" charset="0"/>
                </a:rPr>
                <a:t>20 µA</a:t>
              </a:r>
              <a:endParaRPr lang="en-US" altLang="zh-CN" b="1">
                <a:solidFill>
                  <a:schemeClr val="accent2"/>
                </a:solidFill>
                <a:latin typeface="Times New Roman" panose="02020603050405020304" pitchFamily="18" charset="0"/>
              </a:endParaRPr>
            </a:p>
            <a:p>
              <a:pPr>
                <a:spcBef>
                  <a:spcPct val="50000"/>
                </a:spcBef>
              </a:pPr>
              <a:r>
                <a:rPr lang="en-US" altLang="zh-CN" b="1" i="1">
                  <a:solidFill>
                    <a:schemeClr val="accent2"/>
                  </a:solidFill>
                  <a:latin typeface="Times New Roman" panose="02020603050405020304" pitchFamily="18" charset="0"/>
                </a:rPr>
                <a:t>I</a:t>
              </a:r>
              <a:r>
                <a:rPr lang="en-US" altLang="zh-CN" b="1" baseline="-25000">
                  <a:solidFill>
                    <a:schemeClr val="accent2"/>
                  </a:solidFill>
                  <a:latin typeface="Times New Roman" panose="02020603050405020304" pitchFamily="18" charset="0"/>
                </a:rPr>
                <a:t>B</a:t>
              </a:r>
              <a:r>
                <a:rPr lang="en-US" altLang="zh-CN" b="1">
                  <a:solidFill>
                    <a:schemeClr val="accent2"/>
                  </a:solidFill>
                  <a:latin typeface="Times New Roman" panose="02020603050405020304" pitchFamily="18" charset="0"/>
                </a:rPr>
                <a:t> =0</a:t>
              </a:r>
              <a:endParaRPr lang="en-US" altLang="zh-CN" b="1">
                <a:solidFill>
                  <a:schemeClr val="accent2"/>
                </a:solidFill>
                <a:latin typeface="Times New Roman" panose="02020603050405020304" pitchFamily="18" charset="0"/>
              </a:endParaRPr>
            </a:p>
            <a:p>
              <a:pPr>
                <a:spcBef>
                  <a:spcPct val="50000"/>
                </a:spcBef>
              </a:pPr>
              <a:endParaRPr lang="en-US" altLang="zh-CN" b="1">
                <a:solidFill>
                  <a:schemeClr val="accent2"/>
                </a:solidFill>
                <a:latin typeface="Times New Roman" panose="02020603050405020304" pitchFamily="18" charset="0"/>
              </a:endParaRPr>
            </a:p>
          </p:txBody>
        </p:sp>
        <p:sp>
          <p:nvSpPr>
            <p:cNvPr id="74800" name="Text Box 159"/>
            <p:cNvSpPr txBox="1"/>
            <p:nvPr>
              <p:custDataLst>
                <p:tags r:id="rId158"/>
              </p:custDataLst>
            </p:nvPr>
          </p:nvSpPr>
          <p:spPr>
            <a:xfrm>
              <a:off x="524" y="3234"/>
              <a:ext cx="2402" cy="250"/>
            </a:xfrm>
            <a:prstGeom prst="rect">
              <a:avLst/>
            </a:prstGeom>
            <a:noFill/>
            <a:ln w="25400">
              <a:noFill/>
            </a:ln>
          </p:spPr>
          <p:txBody>
            <a:bodyPr>
              <a:spAutoFit/>
            </a:bodyPr>
            <a:lstStyle/>
            <a:p>
              <a:pPr>
                <a:spcBef>
                  <a:spcPct val="50000"/>
                </a:spcBef>
              </a:pPr>
              <a:r>
                <a:rPr lang="en-US" altLang="zh-CN" sz="2000" b="1" i="1">
                  <a:solidFill>
                    <a:srgbClr val="9900CC"/>
                  </a:solidFill>
                  <a:latin typeface="Times New Roman" panose="02020603050405020304" pitchFamily="18" charset="0"/>
                </a:rPr>
                <a:t>O</a:t>
              </a:r>
              <a:r>
                <a:rPr lang="en-US" altLang="zh-CN" sz="2000" b="1">
                  <a:solidFill>
                    <a:srgbClr val="9900CC"/>
                  </a:solidFill>
                  <a:latin typeface="Times New Roman" panose="02020603050405020304" pitchFamily="18" charset="0"/>
                </a:rPr>
                <a:t>          5            10           15</a:t>
              </a:r>
              <a:endParaRPr lang="en-US" altLang="zh-CN" sz="2000" b="1">
                <a:solidFill>
                  <a:srgbClr val="9900CC"/>
                </a:solidFill>
                <a:latin typeface="Times New Roman" panose="02020603050405020304" pitchFamily="18" charset="0"/>
              </a:endParaRPr>
            </a:p>
          </p:txBody>
        </p:sp>
        <p:sp>
          <p:nvSpPr>
            <p:cNvPr id="74801" name="Line 160"/>
            <p:cNvSpPr/>
            <p:nvPr>
              <p:custDataLst>
                <p:tags r:id="rId159"/>
              </p:custDataLst>
            </p:nvPr>
          </p:nvSpPr>
          <p:spPr>
            <a:xfrm flipH="1">
              <a:off x="2770" y="3231"/>
              <a:ext cx="0" cy="43"/>
            </a:xfrm>
            <a:prstGeom prst="line">
              <a:avLst/>
            </a:prstGeom>
            <a:ln w="19050" cap="flat" cmpd="sng">
              <a:solidFill>
                <a:schemeClr val="tx1"/>
              </a:solidFill>
              <a:prstDash val="solid"/>
              <a:headEnd type="none" w="med" len="med"/>
              <a:tailEnd type="none" w="sm" len="lg"/>
            </a:ln>
          </p:spPr>
          <p:txBody>
            <a:bodyPr/>
            <a:lstStyle/>
            <a:p/>
          </p:txBody>
        </p:sp>
        <p:sp>
          <p:nvSpPr>
            <p:cNvPr id="74802" name="Line 161"/>
            <p:cNvSpPr/>
            <p:nvPr>
              <p:custDataLst>
                <p:tags r:id="rId160"/>
              </p:custDataLst>
            </p:nvPr>
          </p:nvSpPr>
          <p:spPr>
            <a:xfrm flipH="1">
              <a:off x="2252" y="3234"/>
              <a:ext cx="0" cy="43"/>
            </a:xfrm>
            <a:prstGeom prst="line">
              <a:avLst/>
            </a:prstGeom>
            <a:ln w="19050" cap="flat" cmpd="sng">
              <a:solidFill>
                <a:schemeClr val="tx1"/>
              </a:solidFill>
              <a:prstDash val="solid"/>
              <a:headEnd type="none" w="med" len="med"/>
              <a:tailEnd type="none" w="sm" len="lg"/>
            </a:ln>
          </p:spPr>
          <p:txBody>
            <a:bodyPr/>
            <a:lstStyle/>
            <a:p/>
          </p:txBody>
        </p:sp>
        <p:sp>
          <p:nvSpPr>
            <p:cNvPr id="74803" name="Line 162"/>
            <p:cNvSpPr/>
            <p:nvPr>
              <p:custDataLst>
                <p:tags r:id="rId161"/>
              </p:custDataLst>
            </p:nvPr>
          </p:nvSpPr>
          <p:spPr>
            <a:xfrm flipH="1">
              <a:off x="1184" y="3234"/>
              <a:ext cx="0" cy="43"/>
            </a:xfrm>
            <a:prstGeom prst="line">
              <a:avLst/>
            </a:prstGeom>
            <a:ln w="19050" cap="flat" cmpd="sng">
              <a:solidFill>
                <a:schemeClr val="tx1"/>
              </a:solidFill>
              <a:prstDash val="solid"/>
              <a:headEnd type="none" w="med" len="med"/>
              <a:tailEnd type="none" w="sm" len="lg"/>
            </a:ln>
          </p:spPr>
          <p:txBody>
            <a:bodyPr/>
            <a:lstStyle/>
            <a:p/>
          </p:txBody>
        </p:sp>
        <p:sp>
          <p:nvSpPr>
            <p:cNvPr id="74804" name="Text Box 163"/>
            <p:cNvSpPr txBox="1"/>
            <p:nvPr>
              <p:custDataLst>
                <p:tags r:id="rId162"/>
              </p:custDataLst>
            </p:nvPr>
          </p:nvSpPr>
          <p:spPr>
            <a:xfrm>
              <a:off x="336" y="1215"/>
              <a:ext cx="471" cy="1845"/>
            </a:xfrm>
            <a:prstGeom prst="rect">
              <a:avLst/>
            </a:prstGeom>
            <a:noFill/>
            <a:ln w="25400">
              <a:noFill/>
            </a:ln>
          </p:spPr>
          <p:txBody>
            <a:bodyPr>
              <a:spAutoFit/>
            </a:bodyPr>
            <a:lstStyle/>
            <a:p>
              <a:pPr algn="ctr">
                <a:lnSpc>
                  <a:spcPct val="90000"/>
                </a:lnSpc>
                <a:spcBef>
                  <a:spcPct val="50000"/>
                </a:spcBef>
              </a:pPr>
              <a:r>
                <a:rPr lang="en-US" altLang="zh-CN" sz="2000" b="1">
                  <a:solidFill>
                    <a:srgbClr val="9900CC"/>
                  </a:solidFill>
                  <a:latin typeface="Times New Roman" panose="02020603050405020304" pitchFamily="18" charset="0"/>
                </a:rPr>
                <a:t>4</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3</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2</a:t>
              </a:r>
              <a:endParaRPr lang="en-US" altLang="zh-CN" sz="2000" b="1">
                <a:solidFill>
                  <a:srgbClr val="9900CC"/>
                </a:solidFill>
                <a:latin typeface="Times New Roman" panose="02020603050405020304" pitchFamily="18" charset="0"/>
              </a:endParaRPr>
            </a:p>
            <a:p>
              <a:pPr algn="ctr">
                <a:lnSpc>
                  <a:spcPct val="90000"/>
                </a:lnSpc>
                <a:spcBef>
                  <a:spcPct val="50000"/>
                </a:spcBef>
              </a:pPr>
              <a:endParaRPr lang="en-US" altLang="zh-CN" sz="2000" b="1">
                <a:solidFill>
                  <a:srgbClr val="9900CC"/>
                </a:solidFill>
                <a:latin typeface="Times New Roman" panose="02020603050405020304" pitchFamily="18" charset="0"/>
              </a:endParaRPr>
            </a:p>
            <a:p>
              <a:pPr algn="ctr">
                <a:lnSpc>
                  <a:spcPct val="90000"/>
                </a:lnSpc>
                <a:spcBef>
                  <a:spcPct val="50000"/>
                </a:spcBef>
              </a:pPr>
              <a:r>
                <a:rPr lang="en-US" altLang="zh-CN" sz="2000" b="1">
                  <a:solidFill>
                    <a:srgbClr val="9900CC"/>
                  </a:solidFill>
                  <a:latin typeface="Times New Roman" panose="02020603050405020304" pitchFamily="18" charset="0"/>
                </a:rPr>
                <a:t>1</a:t>
              </a:r>
              <a:endParaRPr lang="en-US" altLang="zh-CN" sz="2000" b="1">
                <a:solidFill>
                  <a:srgbClr val="9900CC"/>
                </a:solidFill>
                <a:latin typeface="Times New Roman" panose="02020603050405020304" pitchFamily="18" charset="0"/>
              </a:endParaRPr>
            </a:p>
          </p:txBody>
        </p:sp>
        <p:sp>
          <p:nvSpPr>
            <p:cNvPr id="74805" name="Line 164"/>
            <p:cNvSpPr/>
            <p:nvPr>
              <p:custDataLst>
                <p:tags r:id="rId163"/>
              </p:custDataLst>
            </p:nvPr>
          </p:nvSpPr>
          <p:spPr>
            <a:xfrm>
              <a:off x="675" y="1323"/>
              <a:ext cx="47" cy="0"/>
            </a:xfrm>
            <a:prstGeom prst="line">
              <a:avLst/>
            </a:prstGeom>
            <a:ln w="19050" cap="flat" cmpd="sng">
              <a:solidFill>
                <a:schemeClr val="tx1"/>
              </a:solidFill>
              <a:prstDash val="solid"/>
              <a:headEnd type="none" w="med" len="med"/>
              <a:tailEnd type="none" w="sm" len="lg"/>
            </a:ln>
          </p:spPr>
          <p:txBody>
            <a:bodyPr/>
            <a:lstStyle/>
            <a:p/>
          </p:txBody>
        </p:sp>
        <p:sp>
          <p:nvSpPr>
            <p:cNvPr id="74806" name="Line 165"/>
            <p:cNvSpPr/>
            <p:nvPr>
              <p:custDataLst>
                <p:tags r:id="rId164"/>
              </p:custDataLst>
            </p:nvPr>
          </p:nvSpPr>
          <p:spPr>
            <a:xfrm>
              <a:off x="677" y="1824"/>
              <a:ext cx="48" cy="0"/>
            </a:xfrm>
            <a:prstGeom prst="line">
              <a:avLst/>
            </a:prstGeom>
            <a:ln w="19050" cap="flat" cmpd="sng">
              <a:solidFill>
                <a:schemeClr val="tx1"/>
              </a:solidFill>
              <a:prstDash val="solid"/>
              <a:headEnd type="none" w="med" len="med"/>
              <a:tailEnd type="none" w="sm" len="lg"/>
            </a:ln>
          </p:spPr>
          <p:txBody>
            <a:bodyPr/>
            <a:lstStyle/>
            <a:p/>
          </p:txBody>
        </p:sp>
        <p:sp>
          <p:nvSpPr>
            <p:cNvPr id="74807" name="Line 166"/>
            <p:cNvSpPr/>
            <p:nvPr>
              <p:custDataLst>
                <p:tags r:id="rId165"/>
              </p:custDataLst>
            </p:nvPr>
          </p:nvSpPr>
          <p:spPr>
            <a:xfrm>
              <a:off x="683" y="2324"/>
              <a:ext cx="47" cy="0"/>
            </a:xfrm>
            <a:prstGeom prst="line">
              <a:avLst/>
            </a:prstGeom>
            <a:ln w="19050" cap="flat" cmpd="sng">
              <a:solidFill>
                <a:schemeClr val="tx1"/>
              </a:solidFill>
              <a:prstDash val="solid"/>
              <a:headEnd type="none" w="med" len="med"/>
              <a:tailEnd type="none" w="sm" len="lg"/>
            </a:ln>
          </p:spPr>
          <p:txBody>
            <a:bodyPr/>
            <a:lstStyle/>
            <a:p/>
          </p:txBody>
        </p:sp>
        <p:sp>
          <p:nvSpPr>
            <p:cNvPr id="74808" name="Line 167"/>
            <p:cNvSpPr/>
            <p:nvPr>
              <p:custDataLst>
                <p:tags r:id="rId166"/>
              </p:custDataLst>
            </p:nvPr>
          </p:nvSpPr>
          <p:spPr>
            <a:xfrm>
              <a:off x="675" y="2816"/>
              <a:ext cx="47" cy="0"/>
            </a:xfrm>
            <a:prstGeom prst="line">
              <a:avLst/>
            </a:prstGeom>
            <a:ln w="19050" cap="flat" cmpd="sng">
              <a:solidFill>
                <a:schemeClr val="tx1"/>
              </a:solidFill>
              <a:prstDash val="solid"/>
              <a:headEnd type="none" w="med" len="med"/>
              <a:tailEnd type="none" w="sm" len="lg"/>
            </a:ln>
          </p:spPr>
          <p:txBody>
            <a:bodyPr/>
            <a:lstStyle/>
            <a:p/>
          </p:txBody>
        </p:sp>
      </p:grpSp>
      <p:sp>
        <p:nvSpPr>
          <p:cNvPr id="89256" name="Text Box 168"/>
          <p:cNvSpPr txBox="1"/>
          <p:nvPr>
            <p:custDataLst>
              <p:tags r:id="rId167"/>
            </p:custDataLst>
          </p:nvPr>
        </p:nvSpPr>
        <p:spPr>
          <a:xfrm>
            <a:off x="4965700" y="2276475"/>
            <a:ext cx="6998970" cy="570865"/>
          </a:xfrm>
          <a:prstGeom prst="rect">
            <a:avLst/>
          </a:prstGeom>
          <a:noFill/>
          <a:ln w="9525">
            <a:noFill/>
          </a:ln>
        </p:spPr>
        <p:txBody>
          <a:bodyPr wrap="square">
            <a:spAutoFit/>
          </a:bodyPr>
          <a:lstStyle/>
          <a:p>
            <a:pPr algn="just">
              <a:lnSpc>
                <a:spcPct val="120000"/>
              </a:lnSpc>
            </a:pP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　　对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NPN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型管，</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BE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&gt; 0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BC</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&gt; 0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89257" name="Text Box 169"/>
          <p:cNvSpPr txBox="1"/>
          <p:nvPr>
            <p:custDataLst>
              <p:tags r:id="rId168"/>
            </p:custDataLst>
          </p:nvPr>
        </p:nvSpPr>
        <p:spPr>
          <a:xfrm>
            <a:off x="4938395" y="2899410"/>
            <a:ext cx="6916420" cy="1050290"/>
          </a:xfrm>
          <a:prstGeom prst="rect">
            <a:avLst/>
          </a:prstGeom>
          <a:noFill/>
          <a:ln w="9525">
            <a:noFill/>
          </a:ln>
        </p:spPr>
        <p:txBody>
          <a:bodyPr wrap="square">
            <a:spAutoFit/>
          </a:bodyPr>
          <a:lstStyle/>
          <a:p>
            <a:pPr algn="just">
              <a:lnSpc>
                <a:spcPct val="120000"/>
              </a:lnSpc>
            </a:pP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特点：</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基本上不随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而变化，在饱和区三极管失去放大作用。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I</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 C</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 I</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a:t>
            </a:r>
            <a:r>
              <a:rPr lang="zh-CN" altLang="en-US" sz="2600" b="1" i="1" baseline="-25000">
                <a:solidFill>
                  <a:schemeClr val="tx1"/>
                </a:solidFill>
                <a:latin typeface="幼圆" panose="02010509060101010101" pitchFamily="49" charset="-122"/>
                <a:ea typeface="幼圆" panose="02010509060101010101" pitchFamily="49" charset="-122"/>
                <a:cs typeface="幼圆" panose="02010509060101010101" pitchFamily="49" charset="-122"/>
              </a:rPr>
              <a:t>。</a:t>
            </a:r>
            <a:endParaRPr lang="zh-CN" altLang="en-US" sz="2600" b="1" i="1" baseline="-25000">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89258" name="Text Box 170"/>
          <p:cNvSpPr txBox="1"/>
          <p:nvPr>
            <p:custDataLst>
              <p:tags r:id="rId169"/>
            </p:custDataLst>
          </p:nvPr>
        </p:nvSpPr>
        <p:spPr>
          <a:xfrm>
            <a:off x="5150485" y="4117340"/>
            <a:ext cx="6814185" cy="1050290"/>
          </a:xfrm>
          <a:prstGeom prst="rect">
            <a:avLst/>
          </a:prstGeom>
          <a:noFill/>
          <a:ln w="9525">
            <a:noFill/>
          </a:ln>
        </p:spPr>
        <p:txBody>
          <a:bodyPr wrap="square">
            <a:spAutoFit/>
          </a:bodyPr>
          <a:lstStyle/>
          <a:p>
            <a:pPr algn="just">
              <a:lnSpc>
                <a:spcPct val="120000"/>
              </a:lnSpc>
            </a:pP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当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CE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BE</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，即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CB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0 </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时，称临界饱和，</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CE</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sym typeface="Symbol" panose="05050102010706020507" pitchFamily="18" charset="2"/>
              </a:rPr>
              <a:t>&lt;</a:t>
            </a:r>
            <a:r>
              <a:rPr lang="en-US" altLang="zh-CN" sz="2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en-US" altLang="zh-CN" sz="2600" b="1" i="1">
                <a:solidFill>
                  <a:schemeClr val="tx1"/>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chemeClr val="tx1"/>
                </a:solidFill>
                <a:latin typeface="幼圆" panose="02010509060101010101" pitchFamily="49" charset="-122"/>
                <a:ea typeface="幼圆" panose="02010509060101010101" pitchFamily="49" charset="-122"/>
                <a:cs typeface="幼圆" panose="02010509060101010101" pitchFamily="49" charset="-122"/>
              </a:rPr>
              <a:t>BE</a:t>
            </a:r>
            <a:r>
              <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rPr>
              <a:t>时称为过饱和。</a:t>
            </a:r>
            <a:endParaRPr lang="zh-CN" altLang="en-US" sz="2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89259" name="Rectangle 171"/>
          <p:cNvSpPr/>
          <p:nvPr>
            <p:custDataLst>
              <p:tags r:id="rId170"/>
            </p:custDataLst>
          </p:nvPr>
        </p:nvSpPr>
        <p:spPr>
          <a:xfrm>
            <a:off x="4260850" y="5892165"/>
            <a:ext cx="8001000" cy="488950"/>
          </a:xfrm>
          <a:prstGeom prst="rect">
            <a:avLst/>
          </a:prstGeom>
          <a:noFill/>
          <a:ln w="9525">
            <a:noFill/>
          </a:ln>
        </p:spPr>
        <p:txBody>
          <a:bodyPr>
            <a:spAutoFit/>
          </a:bodyPr>
          <a:lstStyle/>
          <a:p>
            <a:pPr>
              <a:spcBef>
                <a:spcPct val="50000"/>
              </a:spcBef>
            </a:pPr>
            <a:r>
              <a:rPr lang="zh-CN" altLang="en-US" sz="2600" b="1">
                <a:solidFill>
                  <a:srgbClr val="C00000"/>
                </a:solidFill>
                <a:latin typeface="幼圆" panose="02010509060101010101" pitchFamily="49" charset="-122"/>
                <a:ea typeface="幼圆" panose="02010509060101010101" pitchFamily="49" charset="-122"/>
                <a:cs typeface="幼圆" panose="02010509060101010101" pitchFamily="49" charset="-122"/>
              </a:rPr>
              <a:t>饱和管压降 </a:t>
            </a:r>
            <a:r>
              <a:rPr lang="en-US" altLang="zh-CN" sz="2600" b="1" i="1">
                <a:solidFill>
                  <a:srgbClr val="C00000"/>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rgbClr val="C00000"/>
                </a:solidFill>
                <a:latin typeface="幼圆" panose="02010509060101010101" pitchFamily="49" charset="-122"/>
                <a:ea typeface="幼圆" panose="02010509060101010101" pitchFamily="49" charset="-122"/>
                <a:cs typeface="幼圆" panose="02010509060101010101" pitchFamily="49" charset="-122"/>
              </a:rPr>
              <a:t>CES </a:t>
            </a:r>
            <a:r>
              <a:rPr lang="en-US" altLang="zh-CN" sz="2600" b="1">
                <a:solidFill>
                  <a:srgbClr val="C00000"/>
                </a:solidFill>
                <a:latin typeface="幼圆" panose="02010509060101010101" pitchFamily="49" charset="-122"/>
                <a:ea typeface="幼圆" panose="02010509060101010101" pitchFamily="49" charset="-122"/>
                <a:cs typeface="幼圆" panose="02010509060101010101" pitchFamily="49" charset="-122"/>
              </a:rPr>
              <a:t>&lt; 0.4 V(</a:t>
            </a:r>
            <a:r>
              <a:rPr lang="zh-CN" altLang="en-US" sz="2600" b="1">
                <a:solidFill>
                  <a:srgbClr val="C00000"/>
                </a:solidFill>
                <a:latin typeface="幼圆" panose="02010509060101010101" pitchFamily="49" charset="-122"/>
                <a:ea typeface="幼圆" panose="02010509060101010101" pitchFamily="49" charset="-122"/>
                <a:cs typeface="幼圆" panose="02010509060101010101" pitchFamily="49" charset="-122"/>
              </a:rPr>
              <a:t>硅管</a:t>
            </a:r>
            <a:r>
              <a:rPr lang="en-US" altLang="zh-CN" sz="2600" b="1">
                <a:solidFill>
                  <a:srgbClr val="C00000"/>
                </a:solidFill>
                <a:latin typeface="幼圆" panose="02010509060101010101" pitchFamily="49" charset="-122"/>
                <a:ea typeface="幼圆" panose="02010509060101010101" pitchFamily="49" charset="-122"/>
                <a:cs typeface="幼圆" panose="02010509060101010101" pitchFamily="49" charset="-122"/>
              </a:rPr>
              <a:t>)</a:t>
            </a:r>
            <a:r>
              <a:rPr lang="zh-CN" altLang="en-US" sz="2600" b="1">
                <a:solidFill>
                  <a:srgbClr val="C00000"/>
                </a:solidFill>
                <a:latin typeface="幼圆" panose="02010509060101010101" pitchFamily="49" charset="-122"/>
                <a:ea typeface="幼圆" panose="02010509060101010101" pitchFamily="49" charset="-122"/>
                <a:cs typeface="幼圆" panose="02010509060101010101" pitchFamily="49" charset="-122"/>
              </a:rPr>
              <a:t>，</a:t>
            </a:r>
            <a:r>
              <a:rPr lang="en-US" altLang="zh-CN" sz="2600" b="1" i="1">
                <a:solidFill>
                  <a:srgbClr val="C00000"/>
                </a:solidFill>
                <a:latin typeface="幼圆" panose="02010509060101010101" pitchFamily="49" charset="-122"/>
                <a:ea typeface="幼圆" panose="02010509060101010101" pitchFamily="49" charset="-122"/>
                <a:cs typeface="幼圆" panose="02010509060101010101" pitchFamily="49" charset="-122"/>
              </a:rPr>
              <a:t>U</a:t>
            </a:r>
            <a:r>
              <a:rPr lang="en-US" altLang="zh-CN" sz="2600" b="1" baseline="-25000">
                <a:solidFill>
                  <a:srgbClr val="C00000"/>
                </a:solidFill>
                <a:latin typeface="幼圆" panose="02010509060101010101" pitchFamily="49" charset="-122"/>
                <a:ea typeface="幼圆" panose="02010509060101010101" pitchFamily="49" charset="-122"/>
                <a:cs typeface="幼圆" panose="02010509060101010101" pitchFamily="49" charset="-122"/>
              </a:rPr>
              <a:t>CES</a:t>
            </a:r>
            <a:r>
              <a:rPr lang="en-US" altLang="zh-CN" sz="2600" b="1">
                <a:solidFill>
                  <a:srgbClr val="C00000"/>
                </a:solidFill>
                <a:latin typeface="幼圆" panose="02010509060101010101" pitchFamily="49" charset="-122"/>
                <a:ea typeface="幼圆" panose="02010509060101010101" pitchFamily="49" charset="-122"/>
                <a:cs typeface="幼圆" panose="02010509060101010101" pitchFamily="49" charset="-122"/>
              </a:rPr>
              <a:t>&lt; 0. 2 V(</a:t>
            </a:r>
            <a:r>
              <a:rPr lang="zh-CN" altLang="en-US" sz="2600" b="1">
                <a:solidFill>
                  <a:srgbClr val="C00000"/>
                </a:solidFill>
                <a:latin typeface="幼圆" panose="02010509060101010101" pitchFamily="49" charset="-122"/>
                <a:ea typeface="幼圆" panose="02010509060101010101" pitchFamily="49" charset="-122"/>
                <a:cs typeface="幼圆" panose="02010509060101010101" pitchFamily="49" charset="-122"/>
              </a:rPr>
              <a:t>锗管</a:t>
            </a:r>
            <a:r>
              <a:rPr lang="en-US" altLang="zh-CN" sz="2600" b="1">
                <a:solidFill>
                  <a:srgbClr val="C00000"/>
                </a:solidFill>
                <a:latin typeface="幼圆" panose="02010509060101010101" pitchFamily="49" charset="-122"/>
                <a:ea typeface="幼圆" panose="02010509060101010101" pitchFamily="49" charset="-122"/>
                <a:cs typeface="幼圆" panose="02010509060101010101" pitchFamily="49" charset="-122"/>
              </a:rPr>
              <a:t>)</a:t>
            </a:r>
            <a:endParaRPr lang="en-US" altLang="zh-CN" sz="2600" b="1">
              <a:solidFill>
                <a:srgbClr val="C00000"/>
              </a:solidFill>
              <a:latin typeface="幼圆" panose="02010509060101010101" pitchFamily="49" charset="-122"/>
              <a:ea typeface="幼圆" panose="02010509060101010101" pitchFamily="49" charset="-122"/>
              <a:cs typeface="幼圆" panose="02010509060101010101" pitchFamily="49" charset="-122"/>
            </a:endParaRPr>
          </a:p>
        </p:txBody>
      </p:sp>
      <p:grpSp>
        <p:nvGrpSpPr>
          <p:cNvPr id="9" name="Group 172"/>
          <p:cNvGrpSpPr/>
          <p:nvPr>
            <p:custDataLst>
              <p:tags r:id="rId171"/>
            </p:custDataLst>
          </p:nvPr>
        </p:nvGrpSpPr>
        <p:grpSpPr>
          <a:xfrm>
            <a:off x="360045" y="2976880"/>
            <a:ext cx="1219200" cy="1198563"/>
            <a:chOff x="96" y="2057"/>
            <a:chExt cx="768" cy="755"/>
          </a:xfrm>
        </p:grpSpPr>
        <p:sp>
          <p:nvSpPr>
            <p:cNvPr id="74767" name="Text Box 173"/>
            <p:cNvSpPr txBox="1"/>
            <p:nvPr>
              <p:custDataLst>
                <p:tags r:id="rId172"/>
              </p:custDataLst>
            </p:nvPr>
          </p:nvSpPr>
          <p:spPr>
            <a:xfrm>
              <a:off x="96" y="2057"/>
              <a:ext cx="384" cy="755"/>
            </a:xfrm>
            <a:prstGeom prst="rect">
              <a:avLst/>
            </a:prstGeom>
            <a:solidFill>
              <a:srgbClr val="FFCCCC"/>
            </a:solidFill>
            <a:ln w="9525" cap="flat" cmpd="sng">
              <a:solidFill>
                <a:srgbClr val="FF6600"/>
              </a:solidFill>
              <a:prstDash val="solid"/>
              <a:miter/>
              <a:headEnd type="none" w="med" len="med"/>
              <a:tailEnd type="none" w="med" len="med"/>
            </a:ln>
          </p:spPr>
          <p:txBody>
            <a:bodyPr>
              <a:spAutoFit/>
            </a:bodyPr>
            <a:lstStyle/>
            <a:p>
              <a:pPr algn="ctr">
                <a:spcBef>
                  <a:spcPct val="50000"/>
                </a:spcBef>
              </a:pPr>
              <a:r>
                <a:rPr lang="zh-CN" altLang="en-US" sz="2400" b="1">
                  <a:solidFill>
                    <a:srgbClr val="FF3300"/>
                  </a:solidFill>
                  <a:latin typeface="Times New Roman" panose="02020603050405020304" pitchFamily="18" charset="0"/>
                </a:rPr>
                <a:t>饱和区</a:t>
              </a:r>
              <a:endParaRPr lang="zh-CN" altLang="en-US" sz="2400" b="1">
                <a:solidFill>
                  <a:srgbClr val="FF3300"/>
                </a:solidFill>
                <a:latin typeface="Times New Roman" panose="02020603050405020304" pitchFamily="18" charset="0"/>
              </a:endParaRPr>
            </a:p>
          </p:txBody>
        </p:sp>
        <p:sp>
          <p:nvSpPr>
            <p:cNvPr id="74768" name="Line 174"/>
            <p:cNvSpPr/>
            <p:nvPr>
              <p:custDataLst>
                <p:tags r:id="rId173"/>
              </p:custDataLst>
            </p:nvPr>
          </p:nvSpPr>
          <p:spPr>
            <a:xfrm flipV="1">
              <a:off x="480" y="2376"/>
              <a:ext cx="384" cy="192"/>
            </a:xfrm>
            <a:prstGeom prst="line">
              <a:avLst/>
            </a:prstGeom>
            <a:ln w="38100" cap="flat" cmpd="sng">
              <a:solidFill>
                <a:schemeClr val="tx1"/>
              </a:solidFill>
              <a:prstDash val="solid"/>
              <a:headEnd type="none" w="med" len="med"/>
              <a:tailEnd type="triangle" w="med" len="lg"/>
            </a:ln>
          </p:spPr>
          <p:txBody>
            <a:bodyPr/>
            <a:lstStyle/>
            <a:p/>
          </p:txBody>
        </p:sp>
      </p:grpSp>
      <p:grpSp>
        <p:nvGrpSpPr>
          <p:cNvPr id="83" name="组合 15"/>
          <p:cNvGrpSpPr/>
          <p:nvPr>
            <p:custDataLst>
              <p:tags r:id="rId174"/>
            </p:custDataLst>
          </p:nvPr>
        </p:nvGrpSpPr>
        <p:grpSpPr>
          <a:xfrm>
            <a:off x="75565" y="138430"/>
            <a:ext cx="4823460" cy="583565"/>
            <a:chOff x="6168776" y="1221671"/>
            <a:chExt cx="5276437" cy="673723"/>
          </a:xfrm>
        </p:grpSpPr>
        <p:sp>
          <p:nvSpPr>
            <p:cNvPr id="6" name="圆角矩形 5"/>
            <p:cNvSpPr/>
            <p:nvPr>
              <p:custDataLst>
                <p:tags r:id="rId17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7" name="文本框 13"/>
            <p:cNvSpPr txBox="1">
              <a:spLocks noChangeArrowheads="1"/>
            </p:cNvSpPr>
            <p:nvPr>
              <p:custDataLst>
                <p:tags r:id="rId176"/>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的输出特性曲线</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par>
                          <p:cTn id="8" fill="hold">
                            <p:stCondLst>
                              <p:cond delay="500"/>
                            </p:stCondLst>
                            <p:childTnLst>
                              <p:par>
                                <p:cTn id="9" presetID="23" presetClass="entr" presetSubtype="288"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9"/>
                                            </p:cond>
                                          </p:stCondLst>
                                        </p:cTn>
                                        <p:tgtEl>
                                          <p:spTgt spid="2"/>
                                        </p:tgtEl>
                                        <p:attrNameLst>
                                          <p:attrName>style.visibility</p:attrName>
                                        </p:attrNameLst>
                                      </p:cBhvr>
                                      <p:to>
                                        <p:strVal val="hidden"/>
                                      </p:to>
                                    </p:set>
                                  </p:subTnLst>
                                </p:cTn>
                              </p:par>
                            </p:childTnLst>
                          </p:cTn>
                        </p:par>
                        <p:par>
                          <p:cTn id="13" fill="hold">
                            <p:stCondLst>
                              <p:cond delay="2000"/>
                            </p:stCondLst>
                            <p:childTnLst>
                              <p:par>
                                <p:cTn id="14" presetID="23" presetClass="entr" presetSubtype="28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4/3*#ppt_w"/>
                                          </p:val>
                                        </p:tav>
                                        <p:tav tm="100000">
                                          <p:val>
                                            <p:strVal val="#ppt_w"/>
                                          </p:val>
                                        </p:tav>
                                      </p:tavLst>
                                    </p:anim>
                                    <p:anim calcmode="lin" valueType="num">
                                      <p:cBhvr>
                                        <p:cTn id="17" dur="500" fill="hold"/>
                                        <p:tgtEl>
                                          <p:spTgt spid="3"/>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14"/>
                                            </p:cond>
                                          </p:stCondLst>
                                        </p:cTn>
                                        <p:tgtEl>
                                          <p:spTgt spid="3"/>
                                        </p:tgtEl>
                                        <p:attrNameLst>
                                          <p:attrName>style.visibility</p:attrName>
                                        </p:attrNameLst>
                                      </p:cBhvr>
                                      <p:to>
                                        <p:strVal val="hidden"/>
                                      </p:to>
                                    </p:set>
                                  </p:subTnLst>
                                </p:cTn>
                              </p:par>
                            </p:childTnLst>
                          </p:cTn>
                        </p:par>
                        <p:par>
                          <p:cTn id="18" fill="hold">
                            <p:stCondLst>
                              <p:cond delay="2500"/>
                            </p:stCondLst>
                            <p:childTnLst>
                              <p:par>
                                <p:cTn id="19" presetID="23" presetClass="entr" presetSubtype="28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4/3*#ppt_w"/>
                                          </p:val>
                                        </p:tav>
                                        <p:tav tm="100000">
                                          <p:val>
                                            <p:strVal val="#ppt_w"/>
                                          </p:val>
                                        </p:tav>
                                      </p:tavLst>
                                    </p:anim>
                                    <p:anim calcmode="lin" valueType="num">
                                      <p:cBhvr>
                                        <p:cTn id="22" dur="500" fill="hold"/>
                                        <p:tgtEl>
                                          <p:spTgt spid="4"/>
                                        </p:tgtEl>
                                        <p:attrNameLst>
                                          <p:attrName>ppt_h</p:attrName>
                                        </p:attrNameLst>
                                      </p:cBhvr>
                                      <p:tavLst>
                                        <p:tav tm="0">
                                          <p:val>
                                            <p:strVal val="4/3*#ppt_h"/>
                                          </p:val>
                                        </p:tav>
                                        <p:tav tm="100000">
                                          <p:val>
                                            <p:strVal val="#ppt_h"/>
                                          </p:val>
                                        </p:tav>
                                      </p:tavLst>
                                    </p:anim>
                                  </p:childTnLst>
                                  <p:subTnLst>
                                    <p:set>
                                      <p:cBhvr override="childStyle">
                                        <p:cTn dur="1" fill="hold" display="0" masterRel="sameClick" afterEffect="1">
                                          <p:stCondLst>
                                            <p:cond evt="end" delay="0">
                                              <p:tn val="19"/>
                                            </p:cond>
                                          </p:stCondLst>
                                        </p:cTn>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9091"/>
                                        </p:tgtEl>
                                        <p:attrNameLst>
                                          <p:attrName>style.visibility</p:attrName>
                                        </p:attrNameLst>
                                      </p:cBhvr>
                                      <p:to>
                                        <p:strVal val="visible"/>
                                      </p:to>
                                    </p:set>
                                    <p:animEffect transition="in" filter="dissolve">
                                      <p:cBhvr>
                                        <p:cTn id="27" dur="500"/>
                                        <p:tgtEl>
                                          <p:spTgt spid="89091"/>
                                        </p:tgtEl>
                                      </p:cBhvr>
                                    </p:animEffect>
                                  </p:childTnLst>
                                </p:cTn>
                              </p:par>
                            </p:childTnLst>
                          </p:cTn>
                        </p:par>
                        <p:par>
                          <p:cTn id="28" fill="hold">
                            <p:stCondLst>
                              <p:cond delay="500"/>
                            </p:stCondLst>
                            <p:childTnLst>
                              <p:par>
                                <p:cTn id="29" presetID="3" presetClass="entr" presetSubtype="10" fill="hold" grpId="0" nodeType="afterEffect">
                                  <p:stCondLst>
                                    <p:cond delay="1000"/>
                                  </p:stCondLst>
                                  <p:childTnLst>
                                    <p:set>
                                      <p:cBhvr>
                                        <p:cTn id="30" dur="1" fill="hold">
                                          <p:stCondLst>
                                            <p:cond delay="0"/>
                                          </p:stCondLst>
                                        </p:cTn>
                                        <p:tgtEl>
                                          <p:spTgt spid="89256"/>
                                        </p:tgtEl>
                                        <p:attrNameLst>
                                          <p:attrName>style.visibility</p:attrName>
                                        </p:attrNameLst>
                                      </p:cBhvr>
                                      <p:to>
                                        <p:strVal val="visible"/>
                                      </p:to>
                                    </p:set>
                                    <p:animEffect transition="in" filter="blinds(horizontal)">
                                      <p:cBhvr>
                                        <p:cTn id="31" dur="500"/>
                                        <p:tgtEl>
                                          <p:spTgt spid="89256"/>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89257"/>
                                        </p:tgtEl>
                                        <p:attrNameLst>
                                          <p:attrName>style.visibility</p:attrName>
                                        </p:attrNameLst>
                                      </p:cBhvr>
                                      <p:to>
                                        <p:strVal val="visible"/>
                                      </p:to>
                                    </p:set>
                                    <p:animEffect transition="in" filter="checkerboard(across)">
                                      <p:cBhvr>
                                        <p:cTn id="36" dur="500"/>
                                        <p:tgtEl>
                                          <p:spTgt spid="89257"/>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89258"/>
                                        </p:tgtEl>
                                        <p:attrNameLst>
                                          <p:attrName>style.visibility</p:attrName>
                                        </p:attrNameLst>
                                      </p:cBhvr>
                                      <p:to>
                                        <p:strVal val="visible"/>
                                      </p:to>
                                    </p:set>
                                    <p:animEffect transition="in" filter="checkerboard(across)">
                                      <p:cBhvr>
                                        <p:cTn id="41" dur="500"/>
                                        <p:tgtEl>
                                          <p:spTgt spid="89258"/>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89259"/>
                                        </p:tgtEl>
                                        <p:attrNameLst>
                                          <p:attrName>style.visibility</p:attrName>
                                        </p:attrNameLst>
                                      </p:cBhvr>
                                      <p:to>
                                        <p:strVal val="visible"/>
                                      </p:to>
                                    </p:set>
                                    <p:anim calcmode="lin" valueType="num">
                                      <p:cBhvr>
                                        <p:cTn id="46" dur="500" fill="hold"/>
                                        <p:tgtEl>
                                          <p:spTgt spid="89259"/>
                                        </p:tgtEl>
                                        <p:attrNameLst>
                                          <p:attrName>ppt_w</p:attrName>
                                        </p:attrNameLst>
                                      </p:cBhvr>
                                      <p:tavLst>
                                        <p:tav tm="0">
                                          <p:val>
                                            <p:fltVal val="0"/>
                                          </p:val>
                                        </p:tav>
                                        <p:tav tm="100000">
                                          <p:val>
                                            <p:strVal val="#ppt_w"/>
                                          </p:val>
                                        </p:tav>
                                      </p:tavLst>
                                    </p:anim>
                                    <p:anim calcmode="lin" valueType="num">
                                      <p:cBhvr>
                                        <p:cTn id="47" dur="500" fill="hold"/>
                                        <p:tgtEl>
                                          <p:spTgt spid="892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p:bldP spid="89256" grpId="0"/>
      <p:bldP spid="89257" grpId="0"/>
      <p:bldP spid="89258" grpId="0"/>
      <p:bldP spid="8925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p:nvPr>
            <p:custDataLst>
              <p:tags r:id="rId1"/>
            </p:custDataLst>
          </p:nvPr>
        </p:nvSpPr>
        <p:spPr>
          <a:xfrm>
            <a:off x="898525" y="1485265"/>
            <a:ext cx="9243695" cy="521970"/>
          </a:xfrm>
          <a:prstGeom prst="rect">
            <a:avLst/>
          </a:prstGeom>
          <a:noFill/>
          <a:ln w="9525">
            <a:noFill/>
          </a:ln>
        </p:spPr>
        <p:txBody>
          <a:bodyPr wrap="square" anchor="t">
            <a:spAutoFit/>
          </a:bodyPr>
          <a:lstStyle/>
          <a:p>
            <a:pPr algn="just">
              <a:spcBef>
                <a:spcPct val="50000"/>
              </a:spcBef>
            </a:pPr>
            <a:r>
              <a:rPr lang="zh-CN" altLang="en-US" sz="2800" b="1">
                <a:solidFill>
                  <a:srgbClr val="FF0000"/>
                </a:solidFill>
                <a:latin typeface="幼圆" panose="02010509060101010101" pitchFamily="49" charset="-122"/>
                <a:ea typeface="幼圆" panose="02010509060101010101" pitchFamily="49" charset="-122"/>
              </a:rPr>
              <a:t>　　</a:t>
            </a:r>
            <a:r>
              <a:rPr lang="zh-CN" altLang="en-US" sz="2800" b="1">
                <a:solidFill>
                  <a:srgbClr val="C00000"/>
                </a:solidFill>
                <a:latin typeface="幼圆" panose="02010509060101010101" pitchFamily="49" charset="-122"/>
                <a:ea typeface="幼圆" panose="02010509060101010101" pitchFamily="49" charset="-122"/>
              </a:rPr>
              <a:t>放大的本质：</a:t>
            </a:r>
            <a:r>
              <a:rPr lang="zh-CN" altLang="en-US" sz="2800" b="1">
                <a:latin typeface="幼圆" panose="02010509060101010101" pitchFamily="49" charset="-122"/>
                <a:ea typeface="幼圆" panose="02010509060101010101" pitchFamily="49" charset="-122"/>
              </a:rPr>
              <a:t>实现能量的控制。</a:t>
            </a:r>
            <a:endParaRPr lang="zh-CN" altLang="en-US" sz="2800" b="1">
              <a:latin typeface="幼圆" panose="02010509060101010101" pitchFamily="49" charset="-122"/>
              <a:ea typeface="幼圆" panose="02010509060101010101" pitchFamily="49" charset="-122"/>
            </a:endParaRPr>
          </a:p>
        </p:txBody>
      </p:sp>
      <p:sp>
        <p:nvSpPr>
          <p:cNvPr id="3076" name="Text Box 4"/>
          <p:cNvSpPr txBox="1"/>
          <p:nvPr>
            <p:custDataLst>
              <p:tags r:id="rId2"/>
            </p:custDataLst>
          </p:nvPr>
        </p:nvSpPr>
        <p:spPr>
          <a:xfrm>
            <a:off x="620395" y="2471420"/>
            <a:ext cx="11364595" cy="1124585"/>
          </a:xfrm>
          <a:prstGeom prst="rect">
            <a:avLst/>
          </a:prstGeom>
          <a:noFill/>
          <a:ln w="9525">
            <a:noFill/>
          </a:ln>
        </p:spPr>
        <p:txBody>
          <a:bodyPr wrap="square" anchor="t">
            <a:spAutoFit/>
          </a:bodyPr>
          <a:lstStyle/>
          <a:p>
            <a:pPr algn="just">
              <a:lnSpc>
                <a:spcPct val="120000"/>
              </a:lnSpc>
              <a:spcBef>
                <a:spcPct val="0"/>
              </a:spcBef>
            </a:pPr>
            <a:r>
              <a:rPr lang="zh-CN" altLang="en-US" sz="2800" b="1">
                <a:latin typeface="幼圆" panose="02010509060101010101" pitchFamily="49" charset="-122"/>
                <a:ea typeface="幼圆" panose="02010509060101010101" pitchFamily="49" charset="-122"/>
              </a:rPr>
              <a:t>　　在放大电路中提供一个能源，由能量较小的输入信号控制这个能源，使之输出较大的能量，然后推动负载。</a:t>
            </a:r>
            <a:endParaRPr lang="zh-CN" altLang="en-US" sz="2800" b="1">
              <a:latin typeface="幼圆" panose="02010509060101010101" pitchFamily="49" charset="-122"/>
              <a:ea typeface="幼圆" panose="02010509060101010101" pitchFamily="49" charset="-122"/>
            </a:endParaRPr>
          </a:p>
        </p:txBody>
      </p:sp>
      <p:sp>
        <p:nvSpPr>
          <p:cNvPr id="3077" name="Text Box 5"/>
          <p:cNvSpPr txBox="1"/>
          <p:nvPr>
            <p:custDataLst>
              <p:tags r:id="rId3"/>
            </p:custDataLst>
          </p:nvPr>
        </p:nvSpPr>
        <p:spPr>
          <a:xfrm>
            <a:off x="1182370" y="3941445"/>
            <a:ext cx="9827260" cy="521970"/>
          </a:xfrm>
          <a:prstGeom prst="rect">
            <a:avLst/>
          </a:prstGeom>
          <a:noFill/>
          <a:ln w="9525">
            <a:noFill/>
          </a:ln>
        </p:spPr>
        <p:txBody>
          <a:bodyPr wrap="square" anchor="t">
            <a:spAutoFit/>
          </a:bodyPr>
          <a:lstStyle/>
          <a:p>
            <a:pPr algn="just">
              <a:spcBef>
                <a:spcPct val="50000"/>
              </a:spcBef>
            </a:pPr>
            <a:r>
              <a:rPr lang="zh-CN" altLang="en-US" sz="2800" b="1">
                <a:latin typeface="幼圆" panose="02010509060101010101" pitchFamily="49" charset="-122"/>
                <a:ea typeface="幼圆" panose="02010509060101010101" pitchFamily="49" charset="-122"/>
              </a:rPr>
              <a:t>小能量对大能量的控制作用称为</a:t>
            </a:r>
            <a:r>
              <a:rPr lang="zh-CN" altLang="en-US" sz="2800" b="1">
                <a:solidFill>
                  <a:srgbClr val="C00000"/>
                </a:solidFill>
                <a:latin typeface="幼圆" panose="02010509060101010101" pitchFamily="49" charset="-122"/>
                <a:ea typeface="幼圆" panose="02010509060101010101" pitchFamily="49" charset="-122"/>
              </a:rPr>
              <a:t>放大作用</a:t>
            </a:r>
            <a:r>
              <a:rPr lang="zh-CN" altLang="en-US" sz="2800" b="1">
                <a:latin typeface="幼圆" panose="02010509060101010101" pitchFamily="49" charset="-122"/>
                <a:ea typeface="幼圆" panose="02010509060101010101" pitchFamily="49" charset="-122"/>
              </a:rPr>
              <a:t>。</a:t>
            </a:r>
            <a:endParaRPr lang="zh-CN" altLang="en-US" sz="2800" b="1">
              <a:latin typeface="幼圆" panose="02010509060101010101" pitchFamily="49" charset="-122"/>
              <a:ea typeface="幼圆" panose="02010509060101010101" pitchFamily="49" charset="-122"/>
            </a:endParaRPr>
          </a:p>
        </p:txBody>
      </p:sp>
      <p:sp>
        <p:nvSpPr>
          <p:cNvPr id="3078" name="Text Box 6"/>
          <p:cNvSpPr txBox="1"/>
          <p:nvPr>
            <p:custDataLst>
              <p:tags r:id="rId4"/>
            </p:custDataLst>
          </p:nvPr>
        </p:nvSpPr>
        <p:spPr>
          <a:xfrm>
            <a:off x="1353185" y="4661853"/>
            <a:ext cx="5943600" cy="521970"/>
          </a:xfrm>
          <a:prstGeom prst="rect">
            <a:avLst/>
          </a:prstGeom>
          <a:noFill/>
          <a:ln w="9525">
            <a:noFill/>
          </a:ln>
        </p:spPr>
        <p:txBody>
          <a:bodyPr anchor="t">
            <a:spAutoFit/>
          </a:bodyPr>
          <a:lstStyle/>
          <a:p>
            <a:pPr algn="just">
              <a:spcBef>
                <a:spcPct val="50000"/>
              </a:spcBef>
            </a:pPr>
            <a:r>
              <a:rPr lang="zh-CN" altLang="en-US" sz="2800" b="1">
                <a:latin typeface="幼圆" panose="02010509060101010101" pitchFamily="49" charset="-122"/>
                <a:ea typeface="幼圆" panose="02010509060101010101" pitchFamily="49" charset="-122"/>
              </a:rPr>
              <a:t>放大的对象是</a:t>
            </a:r>
            <a:r>
              <a:rPr lang="zh-CN" altLang="en-US" sz="2800" b="1">
                <a:solidFill>
                  <a:srgbClr val="C00000"/>
                </a:solidFill>
                <a:latin typeface="幼圆" panose="02010509060101010101" pitchFamily="49" charset="-122"/>
                <a:ea typeface="幼圆" panose="02010509060101010101" pitchFamily="49" charset="-122"/>
              </a:rPr>
              <a:t>变化量。</a:t>
            </a:r>
            <a:endParaRPr lang="zh-CN" altLang="en-US" sz="2800" b="1">
              <a:solidFill>
                <a:srgbClr val="C00000"/>
              </a:solidFill>
              <a:latin typeface="幼圆" panose="02010509060101010101" pitchFamily="49" charset="-122"/>
              <a:ea typeface="幼圆" panose="02010509060101010101" pitchFamily="49" charset="-122"/>
            </a:endParaRPr>
          </a:p>
        </p:txBody>
      </p:sp>
      <p:grpSp>
        <p:nvGrpSpPr>
          <p:cNvPr id="83" name="组合 15"/>
          <p:cNvGrpSpPr/>
          <p:nvPr>
            <p:custDataLst>
              <p:tags r:id="rId5"/>
            </p:custDataLst>
          </p:nvPr>
        </p:nvGrpSpPr>
        <p:grpSpPr>
          <a:xfrm>
            <a:off x="75565" y="138430"/>
            <a:ext cx="4823460" cy="583565"/>
            <a:chOff x="6168776" y="1221671"/>
            <a:chExt cx="5276437" cy="673723"/>
          </a:xfrm>
        </p:grpSpPr>
        <p:sp>
          <p:nvSpPr>
            <p:cNvPr id="6" name="圆角矩形 5"/>
            <p:cNvSpPr/>
            <p:nvPr>
              <p:custDataLst>
                <p:tags r:id="rId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 name="文本框 13"/>
            <p:cNvSpPr txBox="1">
              <a:spLocks noChangeArrowheads="1"/>
            </p:cNvSpPr>
            <p:nvPr>
              <p:custDataLst>
                <p:tags r:id="rId7"/>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diamond(in)">
                                      <p:cBhvr>
                                        <p:cTn id="7" dur="2000"/>
                                        <p:tgtEl>
                                          <p:spTgt spid="3075"/>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diamond(in)">
                                      <p:cBhvr>
                                        <p:cTn id="10" dur="2000"/>
                                        <p:tgtEl>
                                          <p:spTgt spid="3076"/>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077"/>
                                        </p:tgtEl>
                                        <p:attrNameLst>
                                          <p:attrName>style.visibility</p:attrName>
                                        </p:attrNameLst>
                                      </p:cBhvr>
                                      <p:to>
                                        <p:strVal val="visible"/>
                                      </p:to>
                                    </p:set>
                                    <p:animEffect transition="in" filter="diamond(in)">
                                      <p:cBhvr>
                                        <p:cTn id="13" dur="2000"/>
                                        <p:tgtEl>
                                          <p:spTgt spid="3077"/>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diamond(in)">
                                      <p:cBhvr>
                                        <p:cTn id="16"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76" grpId="0"/>
      <p:bldP spid="3077" grpId="0"/>
      <p:bldP spid="307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5751830" y="1269365"/>
            <a:ext cx="4867275" cy="3486150"/>
            <a:chOff x="9058" y="1999"/>
            <a:chExt cx="7665" cy="5490"/>
          </a:xfrm>
        </p:grpSpPr>
        <p:sp>
          <p:nvSpPr>
            <p:cNvPr id="14339" name="Oval 119"/>
            <p:cNvSpPr/>
            <p:nvPr>
              <p:custDataLst>
                <p:tags r:id="rId2"/>
              </p:custDataLst>
            </p:nvPr>
          </p:nvSpPr>
          <p:spPr>
            <a:xfrm>
              <a:off x="9058" y="5479"/>
              <a:ext cx="2010" cy="2010"/>
            </a:xfrm>
            <a:prstGeom prst="ellipse">
              <a:avLst/>
            </a:prstGeom>
            <a:noFill/>
            <a:ln w="38100" cap="flat" cmpd="sng">
              <a:solidFill>
                <a:srgbClr val="FF3300"/>
              </a:solidFill>
              <a:prstDash val="solid"/>
              <a:round/>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14340" name="AutoShape 120"/>
            <p:cNvSpPr/>
            <p:nvPr>
              <p:custDataLst>
                <p:tags r:id="rId3"/>
              </p:custDataLst>
            </p:nvPr>
          </p:nvSpPr>
          <p:spPr>
            <a:xfrm>
              <a:off x="11501" y="1999"/>
              <a:ext cx="5222" cy="3110"/>
            </a:xfrm>
            <a:prstGeom prst="wedgeRoundRectCallout">
              <a:avLst>
                <a:gd name="adj1" fmla="val -61204"/>
                <a:gd name="adj2" fmla="val 81597"/>
                <a:gd name="adj3" fmla="val 16667"/>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2800" b="1">
                  <a:latin typeface="Times New Roman" panose="02020603050405020304" pitchFamily="18" charset="0"/>
                </a:rPr>
                <a:t>放大元件</a:t>
              </a:r>
              <a:r>
                <a:rPr lang="en-US" altLang="zh-CN" sz="2800" b="1" i="1">
                  <a:latin typeface="Times New Roman" panose="02020603050405020304" pitchFamily="18" charset="0"/>
                </a:rPr>
                <a:t>i</a:t>
              </a:r>
              <a:r>
                <a:rPr lang="en-US" altLang="zh-CN" sz="2900" b="1" i="1" baseline="-25000">
                  <a:latin typeface="Times New Roman" panose="02020603050405020304" pitchFamily="18" charset="0"/>
                </a:rPr>
                <a:t>C</a:t>
              </a:r>
              <a:r>
                <a:rPr lang="en-US" altLang="zh-CN" sz="2800" b="1">
                  <a:latin typeface="Times New Roman" panose="02020603050405020304" pitchFamily="18" charset="0"/>
                </a:rPr>
                <a:t>=</a:t>
              </a:r>
              <a:r>
                <a:rPr lang="en-US" altLang="zh-CN" sz="2800" b="1" i="1">
                  <a:latin typeface="Times New Roman" panose="02020603050405020304" pitchFamily="18" charset="0"/>
                  <a:sym typeface="Symbol" panose="05050102010706020507" pitchFamily="18" charset="2"/>
                </a:rPr>
                <a:t></a:t>
              </a:r>
              <a:r>
                <a:rPr lang="en-US" altLang="zh-CN" sz="2800" b="1" i="1">
                  <a:latin typeface="Times New Roman" panose="02020603050405020304" pitchFamily="18" charset="0"/>
                </a:rPr>
                <a:t> i</a:t>
              </a:r>
              <a:r>
                <a:rPr lang="en-US" altLang="zh-CN" sz="2900" b="1" i="1" baseline="-25000">
                  <a:latin typeface="Times New Roman" panose="02020603050405020304" pitchFamily="18" charset="0"/>
                </a:rPr>
                <a:t>B</a:t>
              </a:r>
              <a:r>
                <a:rPr lang="zh-CN" altLang="en-US" sz="2800" b="1">
                  <a:latin typeface="Times New Roman" panose="02020603050405020304" pitchFamily="18" charset="0"/>
                </a:rPr>
                <a:t>，工作在放大区，要保证集电结反偏，发射结正偏。</a:t>
              </a:r>
              <a:endParaRPr lang="zh-CN" altLang="en-US" sz="3200" b="1">
                <a:latin typeface="Times New Roman" panose="02020603050405020304" pitchFamily="18" charset="0"/>
              </a:endParaRPr>
            </a:p>
          </p:txBody>
        </p:sp>
      </p:grpSp>
      <p:grpSp>
        <p:nvGrpSpPr>
          <p:cNvPr id="4" name="Group 123"/>
          <p:cNvGrpSpPr/>
          <p:nvPr>
            <p:custDataLst>
              <p:tags r:id="rId4"/>
            </p:custDataLst>
          </p:nvPr>
        </p:nvGrpSpPr>
        <p:grpSpPr>
          <a:xfrm>
            <a:off x="2905443" y="4698048"/>
            <a:ext cx="492125" cy="895350"/>
            <a:chOff x="0" y="0"/>
            <a:chExt cx="292" cy="564"/>
          </a:xfrm>
        </p:grpSpPr>
        <p:sp>
          <p:nvSpPr>
            <p:cNvPr id="14341" name="Line 121"/>
            <p:cNvSpPr/>
            <p:nvPr>
              <p:custDataLst>
                <p:tags r:id="rId5"/>
              </p:custDataLst>
            </p:nvPr>
          </p:nvSpPr>
          <p:spPr>
            <a:xfrm flipH="1">
              <a:off x="292" y="0"/>
              <a:ext cx="0" cy="564"/>
            </a:xfrm>
            <a:prstGeom prst="line">
              <a:avLst/>
            </a:prstGeom>
            <a:ln w="38100" cap="flat" cmpd="sng">
              <a:solidFill>
                <a:schemeClr val="tx1"/>
              </a:solidFill>
              <a:prstDash val="solid"/>
              <a:round/>
              <a:headEnd type="none" w="med" len="med"/>
              <a:tailEnd type="triangle" w="med" len="med"/>
            </a:ln>
          </p:spPr>
          <p:txBody>
            <a:bodyPr/>
            <a:lstStyle/>
            <a:p/>
          </p:txBody>
        </p:sp>
        <p:sp>
          <p:nvSpPr>
            <p:cNvPr id="14342" name="Text Box 122"/>
            <p:cNvSpPr txBox="1"/>
            <p:nvPr>
              <p:custDataLst>
                <p:tags r:id="rId6"/>
              </p:custDataLst>
            </p:nvPr>
          </p:nvSpPr>
          <p:spPr>
            <a:xfrm>
              <a:off x="0" y="99"/>
              <a:ext cx="285"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u</a:t>
              </a:r>
              <a:r>
                <a:rPr lang="en-US" altLang="zh-CN" sz="3200" b="1" i="1" baseline="-25000">
                  <a:latin typeface="Times New Roman" panose="02020603050405020304" pitchFamily="18" charset="0"/>
                </a:rPr>
                <a:t>i</a:t>
              </a:r>
              <a:endParaRPr lang="en-US" altLang="zh-CN" sz="3200" b="1" i="1">
                <a:latin typeface="Times New Roman" panose="02020603050405020304" pitchFamily="18" charset="0"/>
              </a:endParaRPr>
            </a:p>
          </p:txBody>
        </p:sp>
      </p:grpSp>
      <p:grpSp>
        <p:nvGrpSpPr>
          <p:cNvPr id="6" name="Group 126"/>
          <p:cNvGrpSpPr/>
          <p:nvPr>
            <p:custDataLst>
              <p:tags r:id="rId7"/>
            </p:custDataLst>
          </p:nvPr>
        </p:nvGrpSpPr>
        <p:grpSpPr>
          <a:xfrm>
            <a:off x="8590280" y="4450398"/>
            <a:ext cx="719138" cy="1238250"/>
            <a:chOff x="0" y="0"/>
            <a:chExt cx="454" cy="780"/>
          </a:xfrm>
        </p:grpSpPr>
        <p:sp>
          <p:nvSpPr>
            <p:cNvPr id="14344" name="Line 124"/>
            <p:cNvSpPr/>
            <p:nvPr>
              <p:custDataLst>
                <p:tags r:id="rId8"/>
              </p:custDataLst>
            </p:nvPr>
          </p:nvSpPr>
          <p:spPr>
            <a:xfrm flipH="1">
              <a:off x="0" y="0"/>
              <a:ext cx="0" cy="780"/>
            </a:xfrm>
            <a:prstGeom prst="line">
              <a:avLst/>
            </a:prstGeom>
            <a:ln w="38100" cap="flat" cmpd="sng">
              <a:solidFill>
                <a:schemeClr val="tx1"/>
              </a:solidFill>
              <a:prstDash val="solid"/>
              <a:round/>
              <a:headEnd type="none" w="med" len="med"/>
              <a:tailEnd type="triangle" w="med" len="med"/>
            </a:ln>
          </p:spPr>
          <p:txBody>
            <a:bodyPr/>
            <a:lstStyle/>
            <a:p/>
          </p:txBody>
        </p:sp>
        <p:sp>
          <p:nvSpPr>
            <p:cNvPr id="14345" name="Text Box 125"/>
            <p:cNvSpPr txBox="1"/>
            <p:nvPr>
              <p:custDataLst>
                <p:tags r:id="rId9"/>
              </p:custDataLst>
            </p:nvPr>
          </p:nvSpPr>
          <p:spPr>
            <a:xfrm>
              <a:off x="113" y="147"/>
              <a:ext cx="341"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u</a:t>
              </a:r>
              <a:r>
                <a:rPr lang="en-US" altLang="zh-CN" sz="3200" b="1" i="1" baseline="-25000">
                  <a:latin typeface="Times New Roman" panose="02020603050405020304" pitchFamily="18" charset="0"/>
                </a:rPr>
                <a:t>o</a:t>
              </a:r>
              <a:endParaRPr lang="en-US" altLang="zh-CN" sz="3200" b="1" i="1">
                <a:latin typeface="Times New Roman" panose="02020603050405020304" pitchFamily="18" charset="0"/>
              </a:endParaRPr>
            </a:p>
          </p:txBody>
        </p:sp>
      </p:grpSp>
      <p:sp>
        <p:nvSpPr>
          <p:cNvPr id="14347" name="Text Box 127"/>
          <p:cNvSpPr txBox="1"/>
          <p:nvPr>
            <p:custDataLst>
              <p:tags r:id="rId10"/>
            </p:custDataLst>
          </p:nvPr>
        </p:nvSpPr>
        <p:spPr>
          <a:xfrm>
            <a:off x="1881505" y="4845685"/>
            <a:ext cx="996950" cy="579438"/>
          </a:xfrm>
          <a:prstGeom prst="rect">
            <a:avLst/>
          </a:prstGeom>
          <a:noFill/>
          <a:ln w="9525">
            <a:noFill/>
          </a:ln>
        </p:spPr>
        <p:txBody>
          <a:bodyPr wrap="none" lIns="90000" tIns="46800" rIns="90000" bIns="46800" anchor="ctr">
            <a:spAutoFit/>
          </a:bodyPr>
          <a:lstStyle/>
          <a:p>
            <a:pPr algn="ctr">
              <a:spcBef>
                <a:spcPct val="50000"/>
              </a:spcBef>
            </a:pPr>
            <a:r>
              <a:rPr lang="zh-CN" altLang="en-US" sz="3200" b="1">
                <a:latin typeface="Times New Roman" panose="02020603050405020304" pitchFamily="18" charset="0"/>
              </a:rPr>
              <a:t>输入</a:t>
            </a:r>
            <a:endParaRPr lang="zh-CN" altLang="en-US" sz="3200" b="1">
              <a:latin typeface="Times New Roman" panose="02020603050405020304" pitchFamily="18" charset="0"/>
            </a:endParaRPr>
          </a:p>
        </p:txBody>
      </p:sp>
      <p:sp>
        <p:nvSpPr>
          <p:cNvPr id="14348" name="Text Box 128"/>
          <p:cNvSpPr txBox="1"/>
          <p:nvPr>
            <p:custDataLst>
              <p:tags r:id="rId11"/>
            </p:custDataLst>
          </p:nvPr>
        </p:nvSpPr>
        <p:spPr>
          <a:xfrm>
            <a:off x="9374505" y="4731385"/>
            <a:ext cx="908050" cy="579438"/>
          </a:xfrm>
          <a:prstGeom prst="rect">
            <a:avLst/>
          </a:prstGeom>
          <a:noFill/>
          <a:ln w="9525">
            <a:noFill/>
          </a:ln>
        </p:spPr>
        <p:txBody>
          <a:bodyPr wrap="none" lIns="90000" tIns="46800" rIns="90000" bIns="46800" anchor="ctr">
            <a:spAutoFit/>
          </a:bodyPr>
          <a:lstStyle/>
          <a:p>
            <a:pPr algn="ctr">
              <a:spcBef>
                <a:spcPct val="50000"/>
              </a:spcBef>
            </a:pPr>
            <a:r>
              <a:rPr lang="zh-CN" altLang="en-US" sz="3200" b="1">
                <a:latin typeface="Times New Roman" panose="02020603050405020304" pitchFamily="18" charset="0"/>
              </a:rPr>
              <a:t>输出</a:t>
            </a:r>
            <a:endParaRPr lang="zh-CN" altLang="en-US" sz="3200" b="1">
              <a:latin typeface="Times New Roman" panose="02020603050405020304" pitchFamily="18" charset="0"/>
            </a:endParaRPr>
          </a:p>
        </p:txBody>
      </p:sp>
      <p:grpSp>
        <p:nvGrpSpPr>
          <p:cNvPr id="7" name="Group 134"/>
          <p:cNvGrpSpPr/>
          <p:nvPr>
            <p:custDataLst>
              <p:tags r:id="rId12"/>
            </p:custDataLst>
          </p:nvPr>
        </p:nvGrpSpPr>
        <p:grpSpPr>
          <a:xfrm>
            <a:off x="6218555" y="6183948"/>
            <a:ext cx="323850" cy="381000"/>
            <a:chOff x="0" y="0"/>
            <a:chExt cx="204" cy="240"/>
          </a:xfrm>
        </p:grpSpPr>
        <p:grpSp>
          <p:nvGrpSpPr>
            <p:cNvPr id="14349" name="Group 132"/>
            <p:cNvGrpSpPr/>
            <p:nvPr>
              <p:custDataLst>
                <p:tags r:id="rId13"/>
              </p:custDataLst>
            </p:nvPr>
          </p:nvGrpSpPr>
          <p:grpSpPr>
            <a:xfrm>
              <a:off x="0" y="36"/>
              <a:ext cx="204" cy="204"/>
              <a:chOff x="0" y="0"/>
              <a:chExt cx="204" cy="204"/>
            </a:xfrm>
          </p:grpSpPr>
          <p:sp>
            <p:nvSpPr>
              <p:cNvPr id="14350" name="Line 129"/>
              <p:cNvSpPr/>
              <p:nvPr>
                <p:custDataLst>
                  <p:tags r:id="rId14"/>
                </p:custDataLst>
              </p:nvPr>
            </p:nvSpPr>
            <p:spPr>
              <a:xfrm flipH="1">
                <a:off x="102" y="0"/>
                <a:ext cx="0" cy="204"/>
              </a:xfrm>
              <a:prstGeom prst="line">
                <a:avLst/>
              </a:prstGeom>
              <a:ln w="38100" cap="flat" cmpd="sng">
                <a:solidFill>
                  <a:schemeClr val="tx1"/>
                </a:solidFill>
                <a:prstDash val="solid"/>
                <a:round/>
                <a:headEnd type="none" w="med" len="med"/>
                <a:tailEnd type="none" w="med" len="med"/>
              </a:ln>
            </p:spPr>
            <p:txBody>
              <a:bodyPr/>
              <a:lstStyle/>
              <a:p/>
            </p:txBody>
          </p:sp>
          <p:sp>
            <p:nvSpPr>
              <p:cNvPr id="14351" name="Line 130"/>
              <p:cNvSpPr/>
              <p:nvPr>
                <p:custDataLst>
                  <p:tags r:id="rId15"/>
                </p:custDataLst>
              </p:nvPr>
            </p:nvSpPr>
            <p:spPr>
              <a:xfrm>
                <a:off x="0" y="192"/>
                <a:ext cx="204" cy="6"/>
              </a:xfrm>
              <a:prstGeom prst="line">
                <a:avLst/>
              </a:prstGeom>
              <a:ln w="38100" cap="flat" cmpd="sng">
                <a:solidFill>
                  <a:schemeClr val="tx1"/>
                </a:solidFill>
                <a:prstDash val="solid"/>
                <a:round/>
                <a:headEnd type="none" w="med" len="med"/>
                <a:tailEnd type="none" w="med" len="med"/>
              </a:ln>
            </p:spPr>
            <p:txBody>
              <a:bodyPr/>
              <a:lstStyle/>
              <a:p/>
            </p:txBody>
          </p:sp>
        </p:grpSp>
        <p:sp>
          <p:nvSpPr>
            <p:cNvPr id="14352" name="Oval 133"/>
            <p:cNvSpPr/>
            <p:nvPr>
              <p:custDataLst>
                <p:tags r:id="rId16"/>
              </p:custDataLst>
            </p:nvPr>
          </p:nvSpPr>
          <p:spPr>
            <a:xfrm>
              <a:off x="78" y="0"/>
              <a:ext cx="47" cy="48"/>
            </a:xfrm>
            <a:prstGeom prst="ellipse">
              <a:avLst/>
            </a:prstGeom>
            <a:solidFill>
              <a:schemeClr val="tx1"/>
            </a:solid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grpSp>
      <p:grpSp>
        <p:nvGrpSpPr>
          <p:cNvPr id="9" name="Group 237"/>
          <p:cNvGrpSpPr/>
          <p:nvPr>
            <p:custDataLst>
              <p:tags r:id="rId17"/>
            </p:custDataLst>
          </p:nvPr>
        </p:nvGrpSpPr>
        <p:grpSpPr>
          <a:xfrm>
            <a:off x="3265805" y="1654810"/>
            <a:ext cx="5143500" cy="4672013"/>
            <a:chOff x="0" y="0"/>
            <a:chExt cx="3509" cy="2943"/>
          </a:xfrm>
        </p:grpSpPr>
        <p:sp>
          <p:nvSpPr>
            <p:cNvPr id="14357" name="Line 190"/>
            <p:cNvSpPr/>
            <p:nvPr>
              <p:custDataLst>
                <p:tags r:id="rId18"/>
              </p:custDataLst>
            </p:nvPr>
          </p:nvSpPr>
          <p:spPr>
            <a:xfrm flipH="1" flipV="1">
              <a:off x="853" y="1563"/>
              <a:ext cx="0" cy="936"/>
            </a:xfrm>
            <a:prstGeom prst="line">
              <a:avLst/>
            </a:prstGeom>
            <a:ln w="38100" cap="flat" cmpd="sng">
              <a:solidFill>
                <a:schemeClr val="tx1"/>
              </a:solidFill>
              <a:prstDash val="solid"/>
              <a:round/>
              <a:headEnd type="none" w="med" len="med"/>
              <a:tailEnd type="none" w="med" len="med"/>
            </a:ln>
          </p:spPr>
          <p:txBody>
            <a:bodyPr/>
            <a:lstStyle/>
            <a:p/>
          </p:txBody>
        </p:sp>
        <p:sp>
          <p:nvSpPr>
            <p:cNvPr id="14358" name="Line 191"/>
            <p:cNvSpPr/>
            <p:nvPr>
              <p:custDataLst>
                <p:tags r:id="rId19"/>
              </p:custDataLst>
            </p:nvPr>
          </p:nvSpPr>
          <p:spPr>
            <a:xfrm flipV="1">
              <a:off x="1924" y="336"/>
              <a:ext cx="1" cy="306"/>
            </a:xfrm>
            <a:prstGeom prst="line">
              <a:avLst/>
            </a:prstGeom>
            <a:ln w="38100" cap="flat" cmpd="sng">
              <a:solidFill>
                <a:schemeClr val="tx1"/>
              </a:solidFill>
              <a:prstDash val="solid"/>
              <a:round/>
              <a:headEnd type="none" w="med" len="med"/>
              <a:tailEnd type="none" w="med" len="med"/>
            </a:ln>
          </p:spPr>
          <p:txBody>
            <a:bodyPr/>
            <a:lstStyle/>
            <a:p/>
          </p:txBody>
        </p:sp>
        <p:sp>
          <p:nvSpPr>
            <p:cNvPr id="14359" name="Line 192"/>
            <p:cNvSpPr/>
            <p:nvPr>
              <p:custDataLst>
                <p:tags r:id="rId20"/>
              </p:custDataLst>
            </p:nvPr>
          </p:nvSpPr>
          <p:spPr>
            <a:xfrm flipH="1" flipV="1">
              <a:off x="1932" y="828"/>
              <a:ext cx="0" cy="264"/>
            </a:xfrm>
            <a:prstGeom prst="line">
              <a:avLst/>
            </a:prstGeom>
            <a:ln w="38100" cap="flat" cmpd="sng">
              <a:solidFill>
                <a:schemeClr val="tx1"/>
              </a:solidFill>
              <a:prstDash val="solid"/>
              <a:round/>
              <a:headEnd type="none" w="med" len="med"/>
              <a:tailEnd type="none" w="med" len="med"/>
            </a:ln>
          </p:spPr>
          <p:txBody>
            <a:bodyPr/>
            <a:lstStyle/>
            <a:p/>
          </p:txBody>
        </p:sp>
        <p:sp>
          <p:nvSpPr>
            <p:cNvPr id="14360" name="Line 193"/>
            <p:cNvSpPr/>
            <p:nvPr>
              <p:custDataLst>
                <p:tags r:id="rId21"/>
              </p:custDataLst>
            </p:nvPr>
          </p:nvSpPr>
          <p:spPr>
            <a:xfrm rot="5400000" flipH="1">
              <a:off x="842" y="2229"/>
              <a:ext cx="0" cy="513"/>
            </a:xfrm>
            <a:prstGeom prst="line">
              <a:avLst/>
            </a:prstGeom>
            <a:ln w="38100" cap="flat" cmpd="sng">
              <a:solidFill>
                <a:schemeClr val="tx1"/>
              </a:solidFill>
              <a:prstDash val="solid"/>
              <a:round/>
              <a:headEnd type="none" w="med" len="med"/>
              <a:tailEnd type="none" w="med" len="med"/>
            </a:ln>
          </p:spPr>
          <p:txBody>
            <a:bodyPr/>
            <a:lstStyle/>
            <a:p/>
          </p:txBody>
        </p:sp>
        <p:sp>
          <p:nvSpPr>
            <p:cNvPr id="14361" name="Line 194"/>
            <p:cNvSpPr/>
            <p:nvPr>
              <p:custDataLst>
                <p:tags r:id="rId22"/>
              </p:custDataLst>
            </p:nvPr>
          </p:nvSpPr>
          <p:spPr>
            <a:xfrm rot="5400000" flipH="1">
              <a:off x="845" y="2523"/>
              <a:ext cx="0" cy="273"/>
            </a:xfrm>
            <a:prstGeom prst="line">
              <a:avLst/>
            </a:prstGeom>
            <a:ln w="57150" cap="flat" cmpd="sng">
              <a:solidFill>
                <a:schemeClr val="tx1"/>
              </a:solidFill>
              <a:prstDash val="solid"/>
              <a:round/>
              <a:headEnd type="none" w="med" len="med"/>
              <a:tailEnd type="none" w="med" len="med"/>
            </a:ln>
          </p:spPr>
          <p:txBody>
            <a:bodyPr/>
            <a:lstStyle/>
            <a:p/>
          </p:txBody>
        </p:sp>
        <p:sp>
          <p:nvSpPr>
            <p:cNvPr id="14362" name="Line 195"/>
            <p:cNvSpPr/>
            <p:nvPr>
              <p:custDataLst>
                <p:tags r:id="rId23"/>
              </p:custDataLst>
            </p:nvPr>
          </p:nvSpPr>
          <p:spPr>
            <a:xfrm>
              <a:off x="567" y="1567"/>
              <a:ext cx="1175" cy="3"/>
            </a:xfrm>
            <a:prstGeom prst="line">
              <a:avLst/>
            </a:prstGeom>
            <a:ln w="38100" cap="flat" cmpd="sng">
              <a:solidFill>
                <a:schemeClr val="tx1"/>
              </a:solidFill>
              <a:prstDash val="solid"/>
              <a:round/>
              <a:headEnd type="none" w="med" len="med"/>
              <a:tailEnd type="none" w="med" len="med"/>
            </a:ln>
          </p:spPr>
          <p:txBody>
            <a:bodyPr/>
            <a:lstStyle/>
            <a:p/>
          </p:txBody>
        </p:sp>
        <p:sp>
          <p:nvSpPr>
            <p:cNvPr id="14363" name="Line 196"/>
            <p:cNvSpPr/>
            <p:nvPr>
              <p:custDataLst>
                <p:tags r:id="rId24"/>
              </p:custDataLst>
            </p:nvPr>
          </p:nvSpPr>
          <p:spPr>
            <a:xfrm flipH="1">
              <a:off x="1729" y="1390"/>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14364" name="Line 197"/>
            <p:cNvSpPr/>
            <p:nvPr>
              <p:custDataLst>
                <p:tags r:id="rId25"/>
              </p:custDataLst>
            </p:nvPr>
          </p:nvSpPr>
          <p:spPr>
            <a:xfrm>
              <a:off x="1729" y="1570"/>
              <a:ext cx="215" cy="186"/>
            </a:xfrm>
            <a:prstGeom prst="line">
              <a:avLst/>
            </a:prstGeom>
            <a:ln w="38100" cap="flat" cmpd="sng">
              <a:solidFill>
                <a:schemeClr val="tx1"/>
              </a:solidFill>
              <a:prstDash val="solid"/>
              <a:round/>
              <a:headEnd type="none" w="med" len="med"/>
              <a:tailEnd type="triangle" w="sm" len="lg"/>
            </a:ln>
          </p:spPr>
          <p:txBody>
            <a:bodyPr/>
            <a:lstStyle/>
            <a:p/>
          </p:txBody>
        </p:sp>
        <p:sp>
          <p:nvSpPr>
            <p:cNvPr id="14365" name="Line 198"/>
            <p:cNvSpPr/>
            <p:nvPr>
              <p:custDataLst>
                <p:tags r:id="rId26"/>
              </p:custDataLst>
            </p:nvPr>
          </p:nvSpPr>
          <p:spPr>
            <a:xfrm flipV="1">
              <a:off x="1729" y="1396"/>
              <a:ext cx="215" cy="162"/>
            </a:xfrm>
            <a:prstGeom prst="line">
              <a:avLst/>
            </a:prstGeom>
            <a:ln w="38100" cap="flat" cmpd="sng">
              <a:solidFill>
                <a:schemeClr val="tx1"/>
              </a:solidFill>
              <a:prstDash val="solid"/>
              <a:round/>
              <a:headEnd type="none" w="med" len="med"/>
              <a:tailEnd type="none" w="med" len="med"/>
            </a:ln>
          </p:spPr>
          <p:txBody>
            <a:bodyPr/>
            <a:lstStyle/>
            <a:p/>
          </p:txBody>
        </p:sp>
        <p:sp>
          <p:nvSpPr>
            <p:cNvPr id="14366" name="Line 199"/>
            <p:cNvSpPr/>
            <p:nvPr>
              <p:custDataLst>
                <p:tags r:id="rId27"/>
              </p:custDataLst>
            </p:nvPr>
          </p:nvSpPr>
          <p:spPr>
            <a:xfrm flipH="1">
              <a:off x="1931" y="826"/>
              <a:ext cx="0" cy="582"/>
            </a:xfrm>
            <a:prstGeom prst="line">
              <a:avLst/>
            </a:prstGeom>
            <a:ln w="38100" cap="flat" cmpd="sng">
              <a:solidFill>
                <a:schemeClr val="tx1"/>
              </a:solidFill>
              <a:prstDash val="solid"/>
              <a:round/>
              <a:headEnd type="none" w="med" len="med"/>
              <a:tailEnd type="none" w="med" len="med"/>
            </a:ln>
          </p:spPr>
          <p:txBody>
            <a:bodyPr/>
            <a:lstStyle/>
            <a:p/>
          </p:txBody>
        </p:sp>
        <p:sp>
          <p:nvSpPr>
            <p:cNvPr id="14367" name="Line 200"/>
            <p:cNvSpPr/>
            <p:nvPr>
              <p:custDataLst>
                <p:tags r:id="rId28"/>
              </p:custDataLst>
            </p:nvPr>
          </p:nvSpPr>
          <p:spPr>
            <a:xfrm flipH="1">
              <a:off x="1919" y="1744"/>
              <a:ext cx="0" cy="1152"/>
            </a:xfrm>
            <a:prstGeom prst="line">
              <a:avLst/>
            </a:prstGeom>
            <a:ln w="38100" cap="flat" cmpd="sng">
              <a:solidFill>
                <a:schemeClr val="tx1"/>
              </a:solidFill>
              <a:prstDash val="solid"/>
              <a:round/>
              <a:headEnd type="none" w="med" len="med"/>
              <a:tailEnd type="none" w="med" len="med"/>
            </a:ln>
          </p:spPr>
          <p:txBody>
            <a:bodyPr/>
            <a:lstStyle/>
            <a:p/>
          </p:txBody>
        </p:sp>
        <p:sp>
          <p:nvSpPr>
            <p:cNvPr id="14368" name="Line 201"/>
            <p:cNvSpPr/>
            <p:nvPr>
              <p:custDataLst>
                <p:tags r:id="rId29"/>
              </p:custDataLst>
            </p:nvPr>
          </p:nvSpPr>
          <p:spPr>
            <a:xfrm>
              <a:off x="117" y="2897"/>
              <a:ext cx="606" cy="0"/>
            </a:xfrm>
            <a:prstGeom prst="line">
              <a:avLst/>
            </a:prstGeom>
            <a:ln w="38100" cap="flat" cmpd="sng">
              <a:solidFill>
                <a:schemeClr val="tx1"/>
              </a:solidFill>
              <a:prstDash val="solid"/>
              <a:round/>
              <a:headEnd type="none" w="med" len="med"/>
              <a:tailEnd type="none" w="med" len="med"/>
            </a:ln>
          </p:spPr>
          <p:txBody>
            <a:bodyPr/>
            <a:lstStyle/>
            <a:p/>
          </p:txBody>
        </p:sp>
        <p:sp>
          <p:nvSpPr>
            <p:cNvPr id="14369" name="Line 202"/>
            <p:cNvSpPr/>
            <p:nvPr>
              <p:custDataLst>
                <p:tags r:id="rId30"/>
              </p:custDataLst>
            </p:nvPr>
          </p:nvSpPr>
          <p:spPr>
            <a:xfrm>
              <a:off x="710" y="2897"/>
              <a:ext cx="1982" cy="0"/>
            </a:xfrm>
            <a:prstGeom prst="line">
              <a:avLst/>
            </a:prstGeom>
            <a:ln w="38100" cap="flat" cmpd="sng">
              <a:solidFill>
                <a:schemeClr val="tx1"/>
              </a:solidFill>
              <a:prstDash val="solid"/>
              <a:round/>
              <a:headEnd type="none" w="med" len="med"/>
              <a:tailEnd type="none" w="med" len="med"/>
            </a:ln>
          </p:spPr>
          <p:txBody>
            <a:bodyPr/>
            <a:lstStyle/>
            <a:p/>
          </p:txBody>
        </p:sp>
        <p:sp>
          <p:nvSpPr>
            <p:cNvPr id="14370" name="Line 203"/>
            <p:cNvSpPr/>
            <p:nvPr>
              <p:custDataLst>
                <p:tags r:id="rId31"/>
              </p:custDataLst>
            </p:nvPr>
          </p:nvSpPr>
          <p:spPr>
            <a:xfrm>
              <a:off x="1819" y="2897"/>
              <a:ext cx="1566" cy="0"/>
            </a:xfrm>
            <a:prstGeom prst="line">
              <a:avLst/>
            </a:prstGeom>
            <a:ln w="38100" cap="flat" cmpd="sng">
              <a:solidFill>
                <a:schemeClr val="tx1"/>
              </a:solidFill>
              <a:prstDash val="solid"/>
              <a:round/>
              <a:headEnd type="none" w="med" len="med"/>
              <a:tailEnd type="none" w="med" len="med"/>
            </a:ln>
          </p:spPr>
          <p:txBody>
            <a:bodyPr/>
            <a:lstStyle/>
            <a:p/>
          </p:txBody>
        </p:sp>
        <p:sp>
          <p:nvSpPr>
            <p:cNvPr id="14371" name="Text Box 204"/>
            <p:cNvSpPr txBox="1"/>
            <p:nvPr>
              <p:custDataLst>
                <p:tags r:id="rId32"/>
              </p:custDataLst>
            </p:nvPr>
          </p:nvSpPr>
          <p:spPr>
            <a:xfrm>
              <a:off x="1002" y="1840"/>
              <a:ext cx="399"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R</a:t>
              </a:r>
              <a:r>
                <a:rPr lang="en-US" altLang="zh-CN" sz="3200" b="1" i="1" baseline="-25000">
                  <a:latin typeface="Times New Roman" panose="02020603050405020304" pitchFamily="18" charset="0"/>
                </a:rPr>
                <a:t>b</a:t>
              </a:r>
              <a:endParaRPr lang="en-US" altLang="zh-CN" sz="3200" b="1" i="1">
                <a:latin typeface="Times New Roman" panose="02020603050405020304" pitchFamily="18" charset="0"/>
              </a:endParaRPr>
            </a:p>
          </p:txBody>
        </p:sp>
        <p:sp>
          <p:nvSpPr>
            <p:cNvPr id="14372" name="Text Box 205"/>
            <p:cNvSpPr txBox="1"/>
            <p:nvPr>
              <p:custDataLst>
                <p:tags r:id="rId33"/>
              </p:custDataLst>
            </p:nvPr>
          </p:nvSpPr>
          <p:spPr>
            <a:xfrm>
              <a:off x="1991" y="0"/>
              <a:ext cx="709" cy="365"/>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rPr>
                <a:t>+</a:t>
              </a:r>
              <a:r>
                <a:rPr lang="en-US" altLang="zh-CN" sz="3200" b="1" i="1">
                  <a:latin typeface="Times New Roman" panose="02020603050405020304" pitchFamily="18" charset="0"/>
                </a:rPr>
                <a:t>V</a:t>
              </a:r>
              <a:r>
                <a:rPr lang="en-US" altLang="zh-CN" sz="3200" b="1" i="1" baseline="-25000">
                  <a:latin typeface="Times New Roman" panose="02020603050405020304" pitchFamily="18" charset="0"/>
                </a:rPr>
                <a:t>CC</a:t>
              </a:r>
              <a:endParaRPr lang="en-US" altLang="zh-CN" sz="3200" b="1" i="1">
                <a:latin typeface="Times New Roman" panose="02020603050405020304" pitchFamily="18" charset="0"/>
              </a:endParaRPr>
            </a:p>
          </p:txBody>
        </p:sp>
        <p:sp>
          <p:nvSpPr>
            <p:cNvPr id="14373" name="Rectangle 206"/>
            <p:cNvSpPr/>
            <p:nvPr>
              <p:custDataLst>
                <p:tags r:id="rId34"/>
              </p:custDataLst>
            </p:nvPr>
          </p:nvSpPr>
          <p:spPr>
            <a:xfrm>
              <a:off x="1859" y="645"/>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14374" name="Oval 207"/>
            <p:cNvSpPr/>
            <p:nvPr>
              <p:custDataLst>
                <p:tags r:id="rId35"/>
              </p:custDataLst>
            </p:nvPr>
          </p:nvSpPr>
          <p:spPr>
            <a:xfrm>
              <a:off x="1873" y="23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4375" name="Rectangle 208"/>
            <p:cNvSpPr/>
            <p:nvPr>
              <p:custDataLst>
                <p:tags r:id="rId36"/>
              </p:custDataLst>
            </p:nvPr>
          </p:nvSpPr>
          <p:spPr>
            <a:xfrm>
              <a:off x="769" y="1893"/>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14376" name="Oval 209"/>
            <p:cNvSpPr/>
            <p:nvPr>
              <p:custDataLst>
                <p:tags r:id="rId37"/>
              </p:custDataLst>
            </p:nvPr>
          </p:nvSpPr>
          <p:spPr>
            <a:xfrm>
              <a:off x="0" y="152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4377" name="Oval 210"/>
            <p:cNvSpPr/>
            <p:nvPr>
              <p:custDataLst>
                <p:tags r:id="rId38"/>
              </p:custDataLst>
            </p:nvPr>
          </p:nvSpPr>
          <p:spPr>
            <a:xfrm>
              <a:off x="7" y="284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4378" name="Text Box 211"/>
            <p:cNvSpPr txBox="1"/>
            <p:nvPr>
              <p:custDataLst>
                <p:tags r:id="rId39"/>
              </p:custDataLst>
            </p:nvPr>
          </p:nvSpPr>
          <p:spPr>
            <a:xfrm>
              <a:off x="1169" y="2369"/>
              <a:ext cx="551" cy="365"/>
            </a:xfrm>
            <a:prstGeom prst="rect">
              <a:avLst/>
            </a:prstGeom>
            <a:noFill/>
            <a:ln w="9525">
              <a:noFill/>
            </a:ln>
          </p:spPr>
          <p:txBody>
            <a:bodyPr wrap="none" lIns="90000" tIns="46800" rIns="90000" bIns="46800" anchor="ctr">
              <a:spAutoFit/>
            </a:bodyPr>
            <a:lstStyle/>
            <a:p>
              <a:pPr>
                <a:spcBef>
                  <a:spcPct val="50000"/>
                </a:spcBef>
              </a:pPr>
              <a:r>
                <a:rPr lang="en-US" altLang="zh-CN" sz="3200" b="1" i="1">
                  <a:latin typeface="Times New Roman" panose="02020603050405020304" pitchFamily="18" charset="0"/>
                </a:rPr>
                <a:t>V</a:t>
              </a:r>
              <a:r>
                <a:rPr lang="en-US" altLang="zh-CN" sz="3200" b="1" i="1" baseline="-25000">
                  <a:latin typeface="Times New Roman" panose="02020603050405020304" pitchFamily="18" charset="0"/>
                </a:rPr>
                <a:t>BB</a:t>
              </a:r>
              <a:endParaRPr lang="en-US" altLang="zh-CN" sz="3200" b="1" i="1">
                <a:latin typeface="Times New Roman" panose="02020603050405020304" pitchFamily="18" charset="0"/>
              </a:endParaRPr>
            </a:p>
          </p:txBody>
        </p:sp>
        <p:grpSp>
          <p:nvGrpSpPr>
            <p:cNvPr id="14379" name="Group 212"/>
            <p:cNvGrpSpPr/>
            <p:nvPr>
              <p:custDataLst>
                <p:tags r:id="rId40"/>
              </p:custDataLst>
            </p:nvPr>
          </p:nvGrpSpPr>
          <p:grpSpPr>
            <a:xfrm>
              <a:off x="467" y="1415"/>
              <a:ext cx="104" cy="328"/>
              <a:chOff x="0" y="0"/>
              <a:chExt cx="96" cy="328"/>
            </a:xfrm>
          </p:grpSpPr>
          <p:sp>
            <p:nvSpPr>
              <p:cNvPr id="14380" name="Line 213"/>
              <p:cNvSpPr/>
              <p:nvPr>
                <p:custDataLst>
                  <p:tags r:id="rId41"/>
                </p:custDataLst>
              </p:nvPr>
            </p:nvSpPr>
            <p:spPr>
              <a:xfrm flipH="1">
                <a:off x="0" y="0"/>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14381" name="Line 214"/>
              <p:cNvSpPr/>
              <p:nvPr>
                <p:custDataLst>
                  <p:tags r:id="rId42"/>
                </p:custDataLst>
              </p:nvPr>
            </p:nvSpPr>
            <p:spPr>
              <a:xfrm flipH="1">
                <a:off x="96" y="0"/>
                <a:ext cx="0" cy="328"/>
              </a:xfrm>
              <a:prstGeom prst="line">
                <a:avLst/>
              </a:prstGeom>
              <a:ln w="38100" cap="flat" cmpd="sng">
                <a:solidFill>
                  <a:schemeClr val="tx1"/>
                </a:solidFill>
                <a:prstDash val="solid"/>
                <a:round/>
                <a:headEnd type="none" w="med" len="med"/>
                <a:tailEnd type="none" w="med" len="med"/>
              </a:ln>
            </p:spPr>
            <p:txBody>
              <a:bodyPr/>
              <a:lstStyle/>
              <a:p/>
            </p:txBody>
          </p:sp>
        </p:grpSp>
        <p:sp>
          <p:nvSpPr>
            <p:cNvPr id="14382" name="Line 215"/>
            <p:cNvSpPr/>
            <p:nvPr>
              <p:custDataLst>
                <p:tags r:id="rId43"/>
              </p:custDataLst>
            </p:nvPr>
          </p:nvSpPr>
          <p:spPr>
            <a:xfrm>
              <a:off x="114" y="1572"/>
              <a:ext cx="345" cy="0"/>
            </a:xfrm>
            <a:prstGeom prst="line">
              <a:avLst/>
            </a:prstGeom>
            <a:ln w="38100" cap="flat" cmpd="sng">
              <a:solidFill>
                <a:schemeClr val="tx1"/>
              </a:solidFill>
              <a:prstDash val="solid"/>
              <a:round/>
              <a:headEnd type="none" w="med" len="med"/>
              <a:tailEnd type="none" w="med" len="med"/>
            </a:ln>
          </p:spPr>
          <p:txBody>
            <a:bodyPr/>
            <a:lstStyle/>
            <a:p/>
          </p:txBody>
        </p:sp>
        <p:sp>
          <p:nvSpPr>
            <p:cNvPr id="14383" name="Oval 216"/>
            <p:cNvSpPr/>
            <p:nvPr>
              <p:custDataLst>
                <p:tags r:id="rId44"/>
              </p:custDataLst>
            </p:nvPr>
          </p:nvSpPr>
          <p:spPr>
            <a:xfrm flipH="1">
              <a:off x="3405" y="1203"/>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grpSp>
          <p:nvGrpSpPr>
            <p:cNvPr id="14384" name="Group 217"/>
            <p:cNvGrpSpPr/>
            <p:nvPr>
              <p:custDataLst>
                <p:tags r:id="rId45"/>
              </p:custDataLst>
            </p:nvPr>
          </p:nvGrpSpPr>
          <p:grpSpPr>
            <a:xfrm flipH="1">
              <a:off x="2613" y="1103"/>
              <a:ext cx="104" cy="328"/>
              <a:chOff x="0" y="0"/>
              <a:chExt cx="96" cy="328"/>
            </a:xfrm>
          </p:grpSpPr>
          <p:sp>
            <p:nvSpPr>
              <p:cNvPr id="14385" name="Line 218"/>
              <p:cNvSpPr/>
              <p:nvPr>
                <p:custDataLst>
                  <p:tags r:id="rId46"/>
                </p:custDataLst>
              </p:nvPr>
            </p:nvSpPr>
            <p:spPr>
              <a:xfrm flipH="1">
                <a:off x="0" y="0"/>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14386" name="Line 219"/>
              <p:cNvSpPr/>
              <p:nvPr>
                <p:custDataLst>
                  <p:tags r:id="rId47"/>
                </p:custDataLst>
              </p:nvPr>
            </p:nvSpPr>
            <p:spPr>
              <a:xfrm flipH="1">
                <a:off x="96" y="0"/>
                <a:ext cx="0" cy="328"/>
              </a:xfrm>
              <a:prstGeom prst="line">
                <a:avLst/>
              </a:prstGeom>
              <a:ln w="38100" cap="flat" cmpd="sng">
                <a:solidFill>
                  <a:schemeClr val="tx1"/>
                </a:solidFill>
                <a:prstDash val="solid"/>
                <a:round/>
                <a:headEnd type="none" w="med" len="med"/>
                <a:tailEnd type="none" w="med" len="med"/>
              </a:ln>
            </p:spPr>
            <p:txBody>
              <a:bodyPr/>
              <a:lstStyle/>
              <a:p/>
            </p:txBody>
          </p:sp>
        </p:grpSp>
        <p:sp>
          <p:nvSpPr>
            <p:cNvPr id="14387" name="Line 220"/>
            <p:cNvSpPr/>
            <p:nvPr>
              <p:custDataLst>
                <p:tags r:id="rId48"/>
              </p:custDataLst>
            </p:nvPr>
          </p:nvSpPr>
          <p:spPr>
            <a:xfrm flipH="1">
              <a:off x="2712" y="1260"/>
              <a:ext cx="696" cy="0"/>
            </a:xfrm>
            <a:prstGeom prst="line">
              <a:avLst/>
            </a:prstGeom>
            <a:ln w="38100" cap="flat" cmpd="sng">
              <a:solidFill>
                <a:schemeClr val="tx1"/>
              </a:solidFill>
              <a:prstDash val="solid"/>
              <a:round/>
              <a:headEnd type="none" w="med" len="med"/>
              <a:tailEnd type="none" w="med" len="med"/>
            </a:ln>
          </p:spPr>
          <p:txBody>
            <a:bodyPr/>
            <a:lstStyle/>
            <a:p/>
          </p:txBody>
        </p:sp>
        <p:sp>
          <p:nvSpPr>
            <p:cNvPr id="14388" name="Line 221"/>
            <p:cNvSpPr/>
            <p:nvPr>
              <p:custDataLst>
                <p:tags r:id="rId49"/>
              </p:custDataLst>
            </p:nvPr>
          </p:nvSpPr>
          <p:spPr>
            <a:xfrm>
              <a:off x="1919" y="1257"/>
              <a:ext cx="689" cy="0"/>
            </a:xfrm>
            <a:prstGeom prst="line">
              <a:avLst/>
            </a:prstGeom>
            <a:ln w="38100" cap="flat" cmpd="sng">
              <a:solidFill>
                <a:schemeClr val="tx1"/>
              </a:solidFill>
              <a:prstDash val="solid"/>
              <a:round/>
              <a:headEnd type="none" w="med" len="med"/>
              <a:tailEnd type="none" w="med" len="med"/>
            </a:ln>
          </p:spPr>
          <p:txBody>
            <a:bodyPr/>
            <a:lstStyle/>
            <a:p/>
          </p:txBody>
        </p:sp>
        <p:sp>
          <p:nvSpPr>
            <p:cNvPr id="14389" name="Oval 222"/>
            <p:cNvSpPr/>
            <p:nvPr>
              <p:custDataLst>
                <p:tags r:id="rId50"/>
              </p:custDataLst>
            </p:nvPr>
          </p:nvSpPr>
          <p:spPr>
            <a:xfrm flipH="1">
              <a:off x="3380" y="284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4390" name="Text Box 223"/>
            <p:cNvSpPr txBox="1"/>
            <p:nvPr>
              <p:custDataLst>
                <p:tags r:id="rId51"/>
              </p:custDataLst>
            </p:nvPr>
          </p:nvSpPr>
          <p:spPr>
            <a:xfrm>
              <a:off x="1448" y="554"/>
              <a:ext cx="39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R</a:t>
              </a:r>
              <a:r>
                <a:rPr lang="en-US" altLang="zh-CN" sz="3200" b="1" i="1" baseline="-25000">
                  <a:latin typeface="Times New Roman" panose="02020603050405020304" pitchFamily="18" charset="0"/>
                </a:rPr>
                <a:t>c</a:t>
              </a:r>
              <a:endParaRPr lang="en-US" altLang="zh-CN" sz="3200" b="1" i="1">
                <a:latin typeface="Times New Roman" panose="02020603050405020304" pitchFamily="18" charset="0"/>
              </a:endParaRPr>
            </a:p>
          </p:txBody>
        </p:sp>
        <p:sp>
          <p:nvSpPr>
            <p:cNvPr id="14391" name="Text Box 224"/>
            <p:cNvSpPr txBox="1"/>
            <p:nvPr>
              <p:custDataLst>
                <p:tags r:id="rId52"/>
              </p:custDataLst>
            </p:nvPr>
          </p:nvSpPr>
          <p:spPr>
            <a:xfrm>
              <a:off x="300" y="943"/>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C</a:t>
              </a:r>
              <a:r>
                <a:rPr lang="en-US" altLang="zh-CN" sz="3200" b="1" baseline="-25000">
                  <a:latin typeface="Times New Roman" panose="02020603050405020304" pitchFamily="18" charset="0"/>
                </a:rPr>
                <a:t>1</a:t>
              </a:r>
              <a:endParaRPr lang="en-US" altLang="zh-CN" sz="3200" b="1" i="1">
                <a:latin typeface="Times New Roman" panose="02020603050405020304" pitchFamily="18" charset="0"/>
              </a:endParaRPr>
            </a:p>
          </p:txBody>
        </p:sp>
        <p:sp>
          <p:nvSpPr>
            <p:cNvPr id="14392" name="Text Box 225"/>
            <p:cNvSpPr txBox="1"/>
            <p:nvPr>
              <p:custDataLst>
                <p:tags r:id="rId53"/>
              </p:custDataLst>
            </p:nvPr>
          </p:nvSpPr>
          <p:spPr>
            <a:xfrm>
              <a:off x="2483" y="710"/>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C</a:t>
              </a:r>
              <a:r>
                <a:rPr lang="en-US" altLang="zh-CN" sz="3200" b="1" baseline="-25000">
                  <a:latin typeface="Times New Roman" panose="02020603050405020304" pitchFamily="18" charset="0"/>
                </a:rPr>
                <a:t>2</a:t>
              </a:r>
              <a:endParaRPr lang="en-US" altLang="zh-CN" sz="3200" b="1" i="1">
                <a:latin typeface="Times New Roman" panose="02020603050405020304" pitchFamily="18" charset="0"/>
              </a:endParaRPr>
            </a:p>
          </p:txBody>
        </p:sp>
        <p:sp>
          <p:nvSpPr>
            <p:cNvPr id="14393" name="Text Box 226"/>
            <p:cNvSpPr txBox="1"/>
            <p:nvPr>
              <p:custDataLst>
                <p:tags r:id="rId54"/>
              </p:custDataLst>
            </p:nvPr>
          </p:nvSpPr>
          <p:spPr>
            <a:xfrm>
              <a:off x="2033" y="1410"/>
              <a:ext cx="292"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rPr>
                <a:t>T</a:t>
              </a:r>
              <a:endParaRPr lang="en-US" altLang="zh-CN" sz="3200" b="1" i="1">
                <a:latin typeface="Times New Roman" panose="02020603050405020304" pitchFamily="18" charset="0"/>
              </a:endParaRPr>
            </a:p>
          </p:txBody>
        </p:sp>
        <p:sp>
          <p:nvSpPr>
            <p:cNvPr id="14394" name="Line 232"/>
            <p:cNvSpPr/>
            <p:nvPr>
              <p:custDataLst>
                <p:tags r:id="rId55"/>
              </p:custDataLst>
            </p:nvPr>
          </p:nvSpPr>
          <p:spPr>
            <a:xfrm flipH="1">
              <a:off x="852" y="2673"/>
              <a:ext cx="0" cy="216"/>
            </a:xfrm>
            <a:prstGeom prst="line">
              <a:avLst/>
            </a:prstGeom>
            <a:ln w="38100" cap="flat" cmpd="sng">
              <a:solidFill>
                <a:srgbClr val="000000"/>
              </a:solidFill>
              <a:prstDash val="solid"/>
              <a:round/>
              <a:headEnd type="none" w="med" len="med"/>
              <a:tailEnd type="none" w="med" len="med"/>
            </a:ln>
          </p:spPr>
          <p:txBody>
            <a:bodyPr/>
            <a:lstStyle/>
            <a:p/>
          </p:txBody>
        </p:sp>
        <p:sp>
          <p:nvSpPr>
            <p:cNvPr id="14395" name="Oval 233"/>
            <p:cNvSpPr/>
            <p:nvPr>
              <p:custDataLst>
                <p:tags r:id="rId56"/>
              </p:custDataLst>
            </p:nvPr>
          </p:nvSpPr>
          <p:spPr>
            <a:xfrm>
              <a:off x="1884" y="1209"/>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4396" name="Oval 234"/>
            <p:cNvSpPr/>
            <p:nvPr>
              <p:custDataLst>
                <p:tags r:id="rId57"/>
              </p:custDataLst>
            </p:nvPr>
          </p:nvSpPr>
          <p:spPr>
            <a:xfrm>
              <a:off x="804" y="1533"/>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4397" name="Oval 235"/>
            <p:cNvSpPr/>
            <p:nvPr>
              <p:custDataLst>
                <p:tags r:id="rId58"/>
              </p:custDataLst>
            </p:nvPr>
          </p:nvSpPr>
          <p:spPr>
            <a:xfrm>
              <a:off x="804" y="2865"/>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4398" name="Oval 236"/>
            <p:cNvSpPr/>
            <p:nvPr>
              <p:custDataLst>
                <p:tags r:id="rId59"/>
              </p:custDataLst>
            </p:nvPr>
          </p:nvSpPr>
          <p:spPr>
            <a:xfrm>
              <a:off x="1884" y="2853"/>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grpSp>
        <p:nvGrpSpPr>
          <p:cNvPr id="83" name="组合 15"/>
          <p:cNvGrpSpPr/>
          <p:nvPr>
            <p:custDataLst>
              <p:tags r:id="rId60"/>
            </p:custDataLst>
          </p:nvPr>
        </p:nvGrpSpPr>
        <p:grpSpPr>
          <a:xfrm>
            <a:off x="75565" y="138430"/>
            <a:ext cx="4823460" cy="583565"/>
            <a:chOff x="6168776" y="1221671"/>
            <a:chExt cx="5276437" cy="673723"/>
          </a:xfrm>
        </p:grpSpPr>
        <p:sp>
          <p:nvSpPr>
            <p:cNvPr id="2" name="圆角矩形 1"/>
            <p:cNvSpPr/>
            <p:nvPr>
              <p:custDataLst>
                <p:tags r:id="rId61"/>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3" name="文本框 13"/>
            <p:cNvSpPr txBox="1">
              <a:spLocks noChangeArrowheads="1"/>
            </p:cNvSpPr>
            <p:nvPr>
              <p:custDataLst>
                <p:tags r:id="rId62"/>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grpSp>
        <p:nvGrpSpPr>
          <p:cNvPr id="8" name="组合 7"/>
          <p:cNvGrpSpPr/>
          <p:nvPr>
            <p:custDataLst>
              <p:tags r:id="rId63"/>
            </p:custDataLst>
          </p:nvPr>
        </p:nvGrpSpPr>
        <p:grpSpPr>
          <a:xfrm>
            <a:off x="5324475" y="1177290"/>
            <a:ext cx="4957445" cy="2413635"/>
            <a:chOff x="8385" y="1854"/>
            <a:chExt cx="7807" cy="3801"/>
          </a:xfrm>
        </p:grpSpPr>
        <p:sp>
          <p:nvSpPr>
            <p:cNvPr id="16386" name="Oval 52"/>
            <p:cNvSpPr/>
            <p:nvPr>
              <p:custDataLst>
                <p:tags r:id="rId64"/>
              </p:custDataLst>
            </p:nvPr>
          </p:nvSpPr>
          <p:spPr>
            <a:xfrm>
              <a:off x="8385" y="3581"/>
              <a:ext cx="2580" cy="2075"/>
            </a:xfrm>
            <a:prstGeom prst="ellipse">
              <a:avLst/>
            </a:prstGeom>
            <a:noFill/>
            <a:ln w="38100" cap="flat" cmpd="sng">
              <a:solidFill>
                <a:srgbClr val="FF33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6387" name="AutoShape 51"/>
            <p:cNvSpPr/>
            <p:nvPr>
              <p:custDataLst>
                <p:tags r:id="rId65"/>
              </p:custDataLst>
            </p:nvPr>
          </p:nvSpPr>
          <p:spPr>
            <a:xfrm>
              <a:off x="12008" y="1854"/>
              <a:ext cx="4185" cy="3110"/>
            </a:xfrm>
            <a:prstGeom prst="wedgeRoundRectCallout">
              <a:avLst>
                <a:gd name="adj1" fmla="val -75986"/>
                <a:gd name="adj2" fmla="val 24519"/>
                <a:gd name="adj3" fmla="val 16667"/>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2800" b="1">
                  <a:latin typeface="Times New Roman" panose="02020603050405020304" pitchFamily="18" charset="0"/>
                </a:rPr>
                <a:t>集电极电阻，将变化的电流转变为变化的电压。</a:t>
              </a:r>
              <a:endParaRPr lang="zh-CN" altLang="en-US" sz="2800" b="1">
                <a:latin typeface="Times New Roman" panose="02020603050405020304" pitchFamily="18" charset="0"/>
              </a:endParaRPr>
            </a:p>
          </p:txBody>
        </p:sp>
      </p:grpSp>
      <p:grpSp>
        <p:nvGrpSpPr>
          <p:cNvPr id="10" name="组合 9"/>
          <p:cNvGrpSpPr/>
          <p:nvPr>
            <p:custDataLst>
              <p:tags r:id="rId66"/>
            </p:custDataLst>
          </p:nvPr>
        </p:nvGrpSpPr>
        <p:grpSpPr>
          <a:xfrm>
            <a:off x="1252855" y="3870960"/>
            <a:ext cx="8255635" cy="2381250"/>
            <a:chOff x="532" y="4723"/>
            <a:chExt cx="13001" cy="3750"/>
          </a:xfrm>
        </p:grpSpPr>
        <p:sp>
          <p:nvSpPr>
            <p:cNvPr id="17410" name="AutoShape 53"/>
            <p:cNvSpPr/>
            <p:nvPr>
              <p:custDataLst>
                <p:tags r:id="rId67"/>
              </p:custDataLst>
            </p:nvPr>
          </p:nvSpPr>
          <p:spPr>
            <a:xfrm>
              <a:off x="4500" y="5473"/>
              <a:ext cx="2370" cy="3000"/>
            </a:xfrm>
            <a:prstGeom prst="roundRect">
              <a:avLst>
                <a:gd name="adj" fmla="val 17931"/>
              </a:avLst>
            </a:prstGeom>
            <a:noFill/>
            <a:ln w="38100" cap="flat" cmpd="sng">
              <a:solidFill>
                <a:srgbClr val="FF00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7411" name="AutoShape 52"/>
            <p:cNvSpPr/>
            <p:nvPr>
              <p:custDataLst>
                <p:tags r:id="rId68"/>
              </p:custDataLst>
            </p:nvPr>
          </p:nvSpPr>
          <p:spPr>
            <a:xfrm>
              <a:off x="8898" y="5255"/>
              <a:ext cx="4635" cy="2383"/>
            </a:xfrm>
            <a:prstGeom prst="wedgeRoundRectCallout">
              <a:avLst>
                <a:gd name="adj1" fmla="val -87704"/>
                <a:gd name="adj2" fmla="val 55352"/>
                <a:gd name="adj3" fmla="val 16667"/>
              </a:avLst>
            </a:prstGeom>
            <a:solidFill>
              <a:srgbClr val="FFFFFF"/>
            </a:solidFill>
            <a:ln w="38100" cap="flat" cmpd="sng">
              <a:solidFill>
                <a:srgbClr val="FF0000"/>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2800" b="1">
                  <a:latin typeface="Times New Roman" panose="02020603050405020304" pitchFamily="18" charset="0"/>
                </a:rPr>
                <a:t>使发射结正偏，并提供适当的静态工作点。</a:t>
              </a:r>
              <a:endParaRPr lang="zh-CN" altLang="en-US" sz="2800" b="1">
                <a:latin typeface="Times New Roman" panose="02020603050405020304" pitchFamily="18" charset="0"/>
              </a:endParaRPr>
            </a:p>
          </p:txBody>
        </p:sp>
        <p:sp>
          <p:nvSpPr>
            <p:cNvPr id="17412" name="AutoShape 51"/>
            <p:cNvSpPr/>
            <p:nvPr>
              <p:custDataLst>
                <p:tags r:id="rId69"/>
              </p:custDataLst>
            </p:nvPr>
          </p:nvSpPr>
          <p:spPr>
            <a:xfrm>
              <a:off x="532" y="4723"/>
              <a:ext cx="3550" cy="1660"/>
            </a:xfrm>
            <a:prstGeom prst="wedgeRoundRectCallout">
              <a:avLst>
                <a:gd name="adj1" fmla="val 60704"/>
                <a:gd name="adj2" fmla="val -2861"/>
                <a:gd name="adj3" fmla="val 16667"/>
              </a:avLst>
            </a:prstGeom>
            <a:noFill/>
            <a:ln w="38100" cap="flat" cmpd="sng">
              <a:solidFill>
                <a:srgbClr val="FF0000"/>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2800" b="1">
                  <a:latin typeface="Times New Roman" panose="02020603050405020304" pitchFamily="18" charset="0"/>
                </a:rPr>
                <a:t>基极电源与基极电阻</a:t>
              </a:r>
              <a:endParaRPr lang="zh-CN" altLang="en-US" sz="2800" b="1">
                <a:latin typeface="Times New Roman" panose="02020603050405020304" pitchFamily="18" charset="0"/>
              </a:endParaRPr>
            </a:p>
          </p:txBody>
        </p:sp>
      </p:grpSp>
      <p:grpSp>
        <p:nvGrpSpPr>
          <p:cNvPr id="11" name="组合 10"/>
          <p:cNvGrpSpPr/>
          <p:nvPr>
            <p:custDataLst>
              <p:tags r:id="rId70"/>
            </p:custDataLst>
          </p:nvPr>
        </p:nvGrpSpPr>
        <p:grpSpPr>
          <a:xfrm>
            <a:off x="2344420" y="788035"/>
            <a:ext cx="7814945" cy="3662680"/>
            <a:chOff x="1618" y="385"/>
            <a:chExt cx="12307" cy="5768"/>
          </a:xfrm>
        </p:grpSpPr>
        <p:grpSp>
          <p:nvGrpSpPr>
            <p:cNvPr id="12" name="Group 51"/>
            <p:cNvGrpSpPr/>
            <p:nvPr>
              <p:custDataLst>
                <p:tags r:id="rId71"/>
              </p:custDataLst>
            </p:nvPr>
          </p:nvGrpSpPr>
          <p:grpSpPr>
            <a:xfrm>
              <a:off x="3600" y="4233"/>
              <a:ext cx="6330" cy="1920"/>
              <a:chOff x="0" y="0"/>
              <a:chExt cx="2532" cy="768"/>
            </a:xfrm>
          </p:grpSpPr>
          <p:sp>
            <p:nvSpPr>
              <p:cNvPr id="18434" name="Oval 49"/>
              <p:cNvSpPr/>
              <p:nvPr>
                <p:custDataLst>
                  <p:tags r:id="rId72"/>
                </p:custDataLst>
              </p:nvPr>
            </p:nvSpPr>
            <p:spPr>
              <a:xfrm>
                <a:off x="0" y="264"/>
                <a:ext cx="504" cy="504"/>
              </a:xfrm>
              <a:prstGeom prst="ellipse">
                <a:avLst/>
              </a:prstGeom>
              <a:noFill/>
              <a:ln w="38100" cap="flat" cmpd="sng">
                <a:solidFill>
                  <a:srgbClr val="FF00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18435" name="Oval 50"/>
              <p:cNvSpPr/>
              <p:nvPr>
                <p:custDataLst>
                  <p:tags r:id="rId73"/>
                </p:custDataLst>
              </p:nvPr>
            </p:nvSpPr>
            <p:spPr>
              <a:xfrm>
                <a:off x="1968" y="0"/>
                <a:ext cx="564" cy="564"/>
              </a:xfrm>
              <a:prstGeom prst="ellipse">
                <a:avLst/>
              </a:prstGeom>
              <a:noFill/>
              <a:ln w="38100" cap="flat" cmpd="sng">
                <a:solidFill>
                  <a:srgbClr val="FF00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grpSp>
        <p:sp>
          <p:nvSpPr>
            <p:cNvPr id="18437" name="AutoShape 54"/>
            <p:cNvSpPr/>
            <p:nvPr>
              <p:custDataLst>
                <p:tags r:id="rId74"/>
              </p:custDataLst>
            </p:nvPr>
          </p:nvSpPr>
          <p:spPr>
            <a:xfrm>
              <a:off x="1618" y="2120"/>
              <a:ext cx="3855" cy="1700"/>
            </a:xfrm>
            <a:prstGeom prst="roundRect">
              <a:avLst>
                <a:gd name="adj" fmla="val 16667"/>
              </a:avLst>
            </a:prstGeom>
            <a:solidFill>
              <a:srgbClr val="FFFFFF"/>
            </a:solidFill>
            <a:ln w="38100" cap="flat" cmpd="sng">
              <a:solidFill>
                <a:srgbClr val="FF0000"/>
              </a:solidFill>
              <a:prstDash val="solid"/>
              <a:round/>
              <a:headEnd type="none" w="med" len="med"/>
              <a:tailEnd type="none" w="med" len="med"/>
            </a:ln>
          </p:spPr>
          <p:txBody>
            <a:bodyPr wrap="none" lIns="90000" tIns="46800" rIns="90000" bIns="46800" anchor="ctr">
              <a:spAutoFit/>
            </a:bodyPr>
            <a:lstStyle/>
            <a:p>
              <a:pPr algn="ctr">
                <a:spcBef>
                  <a:spcPct val="0"/>
                </a:spcBef>
              </a:pPr>
              <a:r>
                <a:rPr lang="zh-CN" altLang="en-US" sz="2800" b="1">
                  <a:latin typeface="Times New Roman" panose="02020603050405020304" pitchFamily="18" charset="0"/>
                </a:rPr>
                <a:t>耦合电容</a:t>
              </a:r>
              <a:endParaRPr lang="zh-CN" altLang="en-US" sz="2800" b="1">
                <a:latin typeface="Times New Roman" panose="02020603050405020304" pitchFamily="18" charset="0"/>
              </a:endParaRPr>
            </a:p>
            <a:p>
              <a:pPr algn="ctr">
                <a:spcBef>
                  <a:spcPct val="0"/>
                </a:spcBef>
              </a:pPr>
              <a:r>
                <a:rPr lang="zh-CN" altLang="en-US" sz="2800" b="1">
                  <a:latin typeface="Times New Roman" panose="02020603050405020304" pitchFamily="18" charset="0"/>
                </a:rPr>
                <a:t>（隔直电容）</a:t>
              </a:r>
              <a:endParaRPr lang="zh-CN" altLang="en-US" sz="2800" b="1">
                <a:latin typeface="Times New Roman" panose="02020603050405020304" pitchFamily="18" charset="0"/>
              </a:endParaRPr>
            </a:p>
          </p:txBody>
        </p:sp>
        <p:sp>
          <p:nvSpPr>
            <p:cNvPr id="18438" name="AutoShape 56"/>
            <p:cNvSpPr/>
            <p:nvPr>
              <p:custDataLst>
                <p:tags r:id="rId75"/>
              </p:custDataLst>
            </p:nvPr>
          </p:nvSpPr>
          <p:spPr>
            <a:xfrm>
              <a:off x="9825" y="385"/>
              <a:ext cx="4100" cy="3933"/>
            </a:xfrm>
            <a:prstGeom prst="roundRect">
              <a:avLst>
                <a:gd name="adj" fmla="val 16667"/>
              </a:avLst>
            </a:prstGeom>
            <a:solidFill>
              <a:srgbClr val="FFFFFF"/>
            </a:solidFill>
            <a:ln w="38100" cap="flat" cmpd="sng">
              <a:solidFill>
                <a:srgbClr val="FF0000"/>
              </a:solidFill>
              <a:prstDash val="solid"/>
              <a:round/>
              <a:headEnd type="none" w="med" len="med"/>
              <a:tailEnd type="none" w="med" len="med"/>
            </a:ln>
          </p:spPr>
          <p:txBody>
            <a:bodyPr lIns="90000" tIns="46800" rIns="90000" bIns="46800" anchor="ctr">
              <a:spAutoFit/>
            </a:bodyPr>
            <a:lstStyle/>
            <a:p>
              <a:pPr>
                <a:spcBef>
                  <a:spcPct val="50000"/>
                </a:spcBef>
              </a:pPr>
              <a:r>
                <a:rPr lang="zh-CN" altLang="en-US" sz="2800" b="1">
                  <a:latin typeface="Times New Roman" panose="02020603050405020304" pitchFamily="18" charset="0"/>
                </a:rPr>
                <a:t>隔离输入输出与电路直流的联系，同时能使信号顺利输入输出。</a:t>
              </a:r>
              <a:endParaRPr lang="zh-CN" altLang="en-US" sz="2800" b="1">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47">
                                            <p:txEl>
                                              <p:pRg st="0" end="0"/>
                                            </p:txEl>
                                          </p:spTgt>
                                        </p:tgtEl>
                                        <p:attrNameLst>
                                          <p:attrName>style.visibility</p:attrName>
                                        </p:attrNameLst>
                                      </p:cBhvr>
                                      <p:to>
                                        <p:strVal val="visible"/>
                                      </p:to>
                                    </p:set>
                                    <p:animEffect transition="in" filter="wipe(left)">
                                      <p:cBhvr>
                                        <p:cTn id="22" dur="500"/>
                                        <p:tgtEl>
                                          <p:spTgt spid="143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48">
                                            <p:txEl>
                                              <p:pRg st="0" end="0"/>
                                            </p:txEl>
                                          </p:spTgt>
                                        </p:tgtEl>
                                        <p:attrNameLst>
                                          <p:attrName>style.visibility</p:attrName>
                                        </p:attrNameLst>
                                      </p:cBhvr>
                                      <p:to>
                                        <p:strVal val="visible"/>
                                      </p:to>
                                    </p:set>
                                    <p:animEffect transition="in" filter="wipe(left)">
                                      <p:cBhvr>
                                        <p:cTn id="32" dur="500"/>
                                        <p:tgtEl>
                                          <p:spTgt spid="1434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nodeType="clickEffect">
                                  <p:stCondLst>
                                    <p:cond delay="0"/>
                                  </p:stCondLst>
                                  <p:childTnLst>
                                    <p:animEffect transition="out" filter="wipe(down)">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build="p"/>
      <p:bldP spid="14348"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1"/>
          <p:cNvGrpSpPr/>
          <p:nvPr>
            <p:custDataLst>
              <p:tags r:id="rId1"/>
            </p:custDataLst>
          </p:nvPr>
        </p:nvGrpSpPr>
        <p:grpSpPr>
          <a:xfrm>
            <a:off x="3392488" y="4121150"/>
            <a:ext cx="1338262" cy="971550"/>
            <a:chOff x="0" y="0"/>
            <a:chExt cx="843" cy="612"/>
          </a:xfrm>
        </p:grpSpPr>
        <p:sp>
          <p:nvSpPr>
            <p:cNvPr id="21507" name="Line 108"/>
            <p:cNvSpPr/>
            <p:nvPr>
              <p:custDataLst>
                <p:tags r:id="rId2"/>
              </p:custDataLst>
            </p:nvPr>
          </p:nvSpPr>
          <p:spPr>
            <a:xfrm flipH="1">
              <a:off x="0" y="0"/>
              <a:ext cx="0" cy="612"/>
            </a:xfrm>
            <a:prstGeom prst="line">
              <a:avLst/>
            </a:prstGeom>
            <a:ln w="38100" cap="flat" cmpd="sng">
              <a:solidFill>
                <a:srgbClr val="FF3300"/>
              </a:solidFill>
              <a:prstDash val="solid"/>
              <a:round/>
              <a:headEnd type="none" w="med" len="med"/>
              <a:tailEnd type="triangle" w="med" len="med"/>
            </a:ln>
          </p:spPr>
          <p:txBody>
            <a:bodyPr/>
            <a:lstStyle/>
            <a:p/>
          </p:txBody>
        </p:sp>
        <p:sp>
          <p:nvSpPr>
            <p:cNvPr id="21508" name="Text Box 109"/>
            <p:cNvSpPr txBox="1"/>
            <p:nvPr>
              <p:custDataLst>
                <p:tags r:id="rId3"/>
              </p:custDataLst>
            </p:nvPr>
          </p:nvSpPr>
          <p:spPr>
            <a:xfrm>
              <a:off x="9" y="117"/>
              <a:ext cx="834"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FF3300"/>
                  </a:solidFill>
                  <a:latin typeface="Times New Roman" panose="02020603050405020304" pitchFamily="18" charset="0"/>
                  <a:ea typeface="楷体_GB2312" pitchFamily="49" charset="-122"/>
                </a:rPr>
                <a:t>u</a:t>
              </a:r>
              <a:r>
                <a:rPr lang="en-US" altLang="zh-CN" sz="3200" b="1" i="1" baseline="-25000">
                  <a:solidFill>
                    <a:srgbClr val="FF3300"/>
                  </a:solidFill>
                  <a:latin typeface="Times New Roman" panose="02020603050405020304" pitchFamily="18" charset="0"/>
                  <a:ea typeface="楷体_GB2312" pitchFamily="49" charset="-122"/>
                </a:rPr>
                <a:t>i</a:t>
              </a:r>
              <a:r>
                <a:rPr lang="en-US" altLang="zh-CN" sz="3200" b="1">
                  <a:solidFill>
                    <a:srgbClr val="FF3300"/>
                  </a:solidFill>
                  <a:latin typeface="Times New Roman" panose="02020603050405020304" pitchFamily="18" charset="0"/>
                  <a:ea typeface="楷体_GB2312" pitchFamily="49" charset="-122"/>
                </a:rPr>
                <a:t>=0</a:t>
              </a:r>
              <a:r>
                <a:rPr lang="zh-CN" altLang="en-US" sz="3200" b="1">
                  <a:solidFill>
                    <a:srgbClr val="FF3300"/>
                  </a:solidFill>
                  <a:latin typeface="Times New Roman" panose="02020603050405020304" pitchFamily="18" charset="0"/>
                  <a:ea typeface="楷体_GB2312" pitchFamily="49" charset="-122"/>
                </a:rPr>
                <a:t>时</a:t>
              </a:r>
              <a:endParaRPr lang="zh-CN" altLang="en-US" sz="3200" b="1">
                <a:solidFill>
                  <a:srgbClr val="FF3300"/>
                </a:solidFill>
                <a:latin typeface="Times New Roman" panose="02020603050405020304" pitchFamily="18" charset="0"/>
                <a:ea typeface="楷体_GB2312" pitchFamily="49" charset="-122"/>
              </a:endParaRPr>
            </a:p>
          </p:txBody>
        </p:sp>
      </p:grpSp>
      <p:sp>
        <p:nvSpPr>
          <p:cNvPr id="21510" name="AutoShape 112"/>
          <p:cNvSpPr/>
          <p:nvPr>
            <p:custDataLst>
              <p:tags r:id="rId4"/>
            </p:custDataLst>
          </p:nvPr>
        </p:nvSpPr>
        <p:spPr>
          <a:xfrm>
            <a:off x="5065713" y="1965325"/>
            <a:ext cx="193675" cy="1123950"/>
          </a:xfrm>
          <a:prstGeom prst="downArrow">
            <a:avLst>
              <a:gd name="adj1" fmla="val 50000"/>
              <a:gd name="adj2" fmla="val 145001"/>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11" name="AutoShape 113"/>
          <p:cNvSpPr/>
          <p:nvPr>
            <p:custDataLst>
              <p:tags r:id="rId5"/>
            </p:custDataLst>
          </p:nvPr>
        </p:nvSpPr>
        <p:spPr>
          <a:xfrm rot="-5400000">
            <a:off x="5245100" y="3403600"/>
            <a:ext cx="257175" cy="876300"/>
          </a:xfrm>
          <a:prstGeom prst="downArrow">
            <a:avLst>
              <a:gd name="adj1" fmla="val 50000"/>
              <a:gd name="adj2" fmla="val 85137"/>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12" name="AutoShape 114"/>
          <p:cNvSpPr/>
          <p:nvPr>
            <p:custDataLst>
              <p:tags r:id="rId6"/>
            </p:custDataLst>
          </p:nvPr>
        </p:nvSpPr>
        <p:spPr>
          <a:xfrm>
            <a:off x="6370638" y="4292600"/>
            <a:ext cx="217487" cy="1123950"/>
          </a:xfrm>
          <a:prstGeom prst="downArrow">
            <a:avLst>
              <a:gd name="adj1" fmla="val 50000"/>
              <a:gd name="adj2" fmla="val 129125"/>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13" name="AutoShape 115"/>
          <p:cNvSpPr/>
          <p:nvPr>
            <p:custDataLst>
              <p:tags r:id="rId7"/>
            </p:custDataLst>
          </p:nvPr>
        </p:nvSpPr>
        <p:spPr>
          <a:xfrm>
            <a:off x="971550" y="1754188"/>
            <a:ext cx="2689225" cy="1184275"/>
          </a:xfrm>
          <a:prstGeom prst="wedgeRoundRectCallout">
            <a:avLst>
              <a:gd name="adj1" fmla="val 91088"/>
              <a:gd name="adj2" fmla="val -31231"/>
              <a:gd name="adj3" fmla="val 16667"/>
            </a:avLst>
          </a:prstGeom>
          <a:noFill/>
          <a:ln w="38100" cap="flat" cmpd="sng">
            <a:solidFill>
              <a:srgbClr val="0000FF"/>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3200" b="1">
                <a:latin typeface="Times New Roman" panose="02020603050405020304" pitchFamily="18" charset="0"/>
              </a:rPr>
              <a:t>由于电源的存在，</a:t>
            </a:r>
            <a:r>
              <a:rPr lang="en-US" altLang="zh-CN" sz="3200" b="1" i="1">
                <a:latin typeface="Times New Roman" panose="02020603050405020304" pitchFamily="18" charset="0"/>
              </a:rPr>
              <a:t>I</a:t>
            </a:r>
            <a:r>
              <a:rPr lang="en-US" altLang="zh-CN" sz="3200" b="1" i="1" baseline="-25000">
                <a:latin typeface="Times New Roman" panose="02020603050405020304" pitchFamily="18" charset="0"/>
              </a:rPr>
              <a:t>B </a:t>
            </a:r>
            <a:r>
              <a:rPr lang="en-US" altLang="zh-CN" sz="3200" b="1">
                <a:latin typeface="宋体" panose="02010600030101010101" pitchFamily="2" charset="-122"/>
                <a:sym typeface="Symbol" panose="05050102010706020507" pitchFamily="18" charset="2"/>
              </a:rPr>
              <a:t></a:t>
            </a:r>
            <a:r>
              <a:rPr lang="en-US" altLang="zh-CN" sz="3200" b="1">
                <a:latin typeface="Times New Roman" panose="02020603050405020304" pitchFamily="18" charset="0"/>
                <a:sym typeface="Symbol" panose="05050102010706020507" pitchFamily="18" charset="2"/>
              </a:rPr>
              <a:t> </a:t>
            </a:r>
            <a:r>
              <a:rPr lang="en-US" altLang="zh-CN" sz="3200" b="1">
                <a:latin typeface="Times New Roman" panose="02020603050405020304" pitchFamily="18" charset="0"/>
              </a:rPr>
              <a:t>0</a:t>
            </a:r>
            <a:endParaRPr lang="en-US" altLang="zh-CN" sz="3200" b="1">
              <a:latin typeface="Times New Roman" panose="02020603050405020304" pitchFamily="18" charset="0"/>
            </a:endParaRPr>
          </a:p>
        </p:txBody>
      </p:sp>
      <p:sp>
        <p:nvSpPr>
          <p:cNvPr id="21514" name="AutoShape 116"/>
          <p:cNvSpPr/>
          <p:nvPr>
            <p:custDataLst>
              <p:tags r:id="rId8"/>
            </p:custDataLst>
          </p:nvPr>
        </p:nvSpPr>
        <p:spPr>
          <a:xfrm>
            <a:off x="6486525" y="1908175"/>
            <a:ext cx="192088" cy="1123950"/>
          </a:xfrm>
          <a:prstGeom prst="downArrow">
            <a:avLst>
              <a:gd name="adj1" fmla="val 50000"/>
              <a:gd name="adj2" fmla="val 146199"/>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15" name="AutoShape 117"/>
          <p:cNvSpPr/>
          <p:nvPr>
            <p:custDataLst>
              <p:tags r:id="rId9"/>
            </p:custDataLst>
          </p:nvPr>
        </p:nvSpPr>
        <p:spPr>
          <a:xfrm>
            <a:off x="7545388" y="1755775"/>
            <a:ext cx="1227137" cy="658813"/>
          </a:xfrm>
          <a:prstGeom prst="wedgeRoundRectCallout">
            <a:avLst>
              <a:gd name="adj1" fmla="val -128782"/>
              <a:gd name="adj2" fmla="val 120"/>
              <a:gd name="adj3" fmla="val 16667"/>
            </a:avLst>
          </a:prstGeom>
          <a:noFill/>
          <a:ln w="38100" cap="flat" cmpd="sng">
            <a:solidFill>
              <a:srgbClr val="0000FF"/>
            </a:solidFill>
            <a:prstDash val="solid"/>
            <a:miter/>
            <a:headEnd type="none" w="med" len="med"/>
            <a:tailEnd type="none" w="med" len="med"/>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C </a:t>
            </a:r>
            <a:r>
              <a:rPr lang="en-US" altLang="zh-CN" sz="3200" b="1">
                <a:latin typeface="Times New Roman" panose="02020603050405020304" pitchFamily="18" charset="0"/>
                <a:ea typeface="楷体_GB2312" pitchFamily="49" charset="-122"/>
                <a:sym typeface="Symbol" panose="05050102010706020507" pitchFamily="18" charset="2"/>
              </a:rPr>
              <a:t> </a:t>
            </a:r>
            <a:r>
              <a:rPr lang="en-US" altLang="zh-CN" sz="3200" b="1">
                <a:latin typeface="Times New Roman" panose="02020603050405020304" pitchFamily="18" charset="0"/>
                <a:ea typeface="楷体_GB2312" pitchFamily="49" charset="-122"/>
              </a:rPr>
              <a:t>0</a:t>
            </a:r>
            <a:endParaRPr lang="en-US" altLang="zh-CN" sz="3200" b="1">
              <a:latin typeface="Times New Roman" panose="02020603050405020304" pitchFamily="18" charset="0"/>
              <a:ea typeface="楷体_GB2312" pitchFamily="49" charset="-122"/>
            </a:endParaRPr>
          </a:p>
        </p:txBody>
      </p:sp>
      <p:sp>
        <p:nvSpPr>
          <p:cNvPr id="21516" name="Text Box 118"/>
          <p:cNvSpPr txBox="1"/>
          <p:nvPr>
            <p:custDataLst>
              <p:tags r:id="rId10"/>
            </p:custDataLst>
          </p:nvPr>
        </p:nvSpPr>
        <p:spPr>
          <a:xfrm>
            <a:off x="4972050" y="4059238"/>
            <a:ext cx="709613" cy="579437"/>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BQ</a:t>
            </a:r>
            <a:endParaRPr lang="en-US" altLang="zh-CN" sz="3200" b="1">
              <a:solidFill>
                <a:srgbClr val="0000FF"/>
              </a:solidFill>
              <a:latin typeface="Times New Roman" panose="02020603050405020304" pitchFamily="18" charset="0"/>
              <a:ea typeface="楷体_GB2312" pitchFamily="49" charset="-122"/>
            </a:endParaRPr>
          </a:p>
        </p:txBody>
      </p:sp>
      <p:sp>
        <p:nvSpPr>
          <p:cNvPr id="21517" name="Text Box 119"/>
          <p:cNvSpPr txBox="1"/>
          <p:nvPr>
            <p:custDataLst>
              <p:tags r:id="rId11"/>
            </p:custDataLst>
          </p:nvPr>
        </p:nvSpPr>
        <p:spPr>
          <a:xfrm>
            <a:off x="6591300" y="2020888"/>
            <a:ext cx="709613" cy="579437"/>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CQ</a:t>
            </a:r>
            <a:endParaRPr lang="en-US" altLang="zh-CN" sz="3200" b="1" i="1">
              <a:solidFill>
                <a:srgbClr val="0000FF"/>
              </a:solidFill>
              <a:latin typeface="Times New Roman" panose="02020603050405020304" pitchFamily="18" charset="0"/>
              <a:ea typeface="楷体_GB2312" pitchFamily="49" charset="-122"/>
            </a:endParaRPr>
          </a:p>
        </p:txBody>
      </p:sp>
      <p:sp>
        <p:nvSpPr>
          <p:cNvPr id="21518" name="Text Box 120"/>
          <p:cNvSpPr txBox="1"/>
          <p:nvPr>
            <p:custDataLst>
              <p:tags r:id="rId12"/>
            </p:custDataLst>
          </p:nvPr>
        </p:nvSpPr>
        <p:spPr>
          <a:xfrm>
            <a:off x="6507163" y="4375150"/>
            <a:ext cx="2230437" cy="57943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EQ</a:t>
            </a:r>
            <a:r>
              <a:rPr lang="en-US" altLang="zh-CN" sz="3200" b="1">
                <a:solidFill>
                  <a:srgbClr val="0000FF"/>
                </a:solidFill>
                <a:latin typeface="Times New Roman" panose="02020603050405020304" pitchFamily="18" charset="0"/>
                <a:ea typeface="楷体_GB2312" pitchFamily="49" charset="-122"/>
              </a:rPr>
              <a:t>=</a:t>
            </a: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BQ</a:t>
            </a:r>
            <a:r>
              <a:rPr lang="en-US" altLang="zh-CN" sz="3200" b="1">
                <a:solidFill>
                  <a:srgbClr val="0000FF"/>
                </a:solidFill>
                <a:latin typeface="Times New Roman" panose="02020603050405020304" pitchFamily="18" charset="0"/>
                <a:ea typeface="楷体_GB2312" pitchFamily="49" charset="-122"/>
              </a:rPr>
              <a:t>+</a:t>
            </a: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CQ</a:t>
            </a:r>
            <a:endParaRPr lang="en-US" altLang="zh-CN" sz="3200" b="1">
              <a:solidFill>
                <a:srgbClr val="0000FF"/>
              </a:solidFill>
              <a:latin typeface="Times New Roman" panose="02020603050405020304" pitchFamily="18" charset="0"/>
              <a:ea typeface="楷体_GB2312" pitchFamily="49" charset="-122"/>
            </a:endParaRPr>
          </a:p>
        </p:txBody>
      </p:sp>
      <p:sp>
        <p:nvSpPr>
          <p:cNvPr id="21519" name="Text Box 121"/>
          <p:cNvSpPr txBox="1"/>
          <p:nvPr>
            <p:custDataLst>
              <p:tags r:id="rId13"/>
            </p:custDataLst>
          </p:nvPr>
        </p:nvSpPr>
        <p:spPr>
          <a:xfrm>
            <a:off x="701675" y="928688"/>
            <a:ext cx="3709988" cy="645160"/>
          </a:xfrm>
          <a:prstGeom prst="rect">
            <a:avLst/>
          </a:prstGeom>
          <a:noFill/>
          <a:ln w="9525">
            <a:noFill/>
          </a:ln>
        </p:spPr>
        <p:txBody>
          <a:bodyPr wrap="square" anchor="t">
            <a:spAutoFit/>
          </a:bodyPr>
          <a:lstStyle/>
          <a:p>
            <a:pPr eaLnBrk="0" hangingPunct="0">
              <a:spcBef>
                <a:spcPct val="50000"/>
              </a:spcBef>
            </a:pPr>
            <a:r>
              <a:rPr lang="zh-CN" altLang="en-US" sz="3600" b="1">
                <a:solidFill>
                  <a:srgbClr val="FF0000"/>
                </a:solidFill>
                <a:latin typeface="Times New Roman" panose="02020603050405020304" pitchFamily="18" charset="0"/>
              </a:rPr>
              <a:t>静态工作点</a:t>
            </a:r>
            <a:endParaRPr lang="zh-CN" altLang="en-US" sz="3600" b="1">
              <a:solidFill>
                <a:srgbClr val="FF0000"/>
              </a:solidFill>
              <a:latin typeface="Times New Roman" panose="02020603050405020304" pitchFamily="18" charset="0"/>
            </a:endParaRPr>
          </a:p>
        </p:txBody>
      </p:sp>
      <p:grpSp>
        <p:nvGrpSpPr>
          <p:cNvPr id="5" name="Group 122"/>
          <p:cNvGrpSpPr/>
          <p:nvPr>
            <p:custDataLst>
              <p:tags r:id="rId14"/>
            </p:custDataLst>
          </p:nvPr>
        </p:nvGrpSpPr>
        <p:grpSpPr>
          <a:xfrm>
            <a:off x="3440113" y="1195388"/>
            <a:ext cx="5143500" cy="4933950"/>
            <a:chOff x="0" y="0"/>
            <a:chExt cx="3509" cy="3108"/>
          </a:xfrm>
        </p:grpSpPr>
        <p:sp>
          <p:nvSpPr>
            <p:cNvPr id="21520" name="Line 123"/>
            <p:cNvSpPr/>
            <p:nvPr>
              <p:custDataLst>
                <p:tags r:id="rId15"/>
              </p:custDataLst>
            </p:nvPr>
          </p:nvSpPr>
          <p:spPr>
            <a:xfrm flipH="1">
              <a:off x="1932" y="331"/>
              <a:ext cx="0" cy="1080"/>
            </a:xfrm>
            <a:prstGeom prst="line">
              <a:avLst/>
            </a:prstGeom>
            <a:ln w="38100" cap="flat" cmpd="sng">
              <a:solidFill>
                <a:srgbClr val="000000"/>
              </a:solidFill>
              <a:prstDash val="solid"/>
              <a:round/>
              <a:headEnd type="none" w="med" len="med"/>
              <a:tailEnd type="none" w="med" len="med"/>
            </a:ln>
          </p:spPr>
          <p:txBody>
            <a:bodyPr/>
            <a:lstStyle/>
            <a:p/>
          </p:txBody>
        </p:sp>
        <p:sp>
          <p:nvSpPr>
            <p:cNvPr id="21521" name="Text Box 124"/>
            <p:cNvSpPr txBox="1"/>
            <p:nvPr>
              <p:custDataLst>
                <p:tags r:id="rId16"/>
              </p:custDataLst>
            </p:nvPr>
          </p:nvSpPr>
          <p:spPr>
            <a:xfrm>
              <a:off x="521" y="552"/>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endParaRPr lang="en-US" altLang="zh-CN" sz="3200" b="1" i="1">
                <a:latin typeface="Times New Roman" panose="02020603050405020304" pitchFamily="18" charset="0"/>
                <a:ea typeface="楷体_GB2312" pitchFamily="49" charset="-122"/>
              </a:endParaRPr>
            </a:p>
          </p:txBody>
        </p:sp>
        <p:sp>
          <p:nvSpPr>
            <p:cNvPr id="21522" name="Line 125"/>
            <p:cNvSpPr/>
            <p:nvPr>
              <p:custDataLst>
                <p:tags r:id="rId17"/>
              </p:custDataLst>
            </p:nvPr>
          </p:nvSpPr>
          <p:spPr>
            <a:xfrm flipH="1" flipV="1">
              <a:off x="983" y="323"/>
              <a:ext cx="0" cy="1244"/>
            </a:xfrm>
            <a:prstGeom prst="line">
              <a:avLst/>
            </a:prstGeom>
            <a:ln w="38100" cap="flat" cmpd="sng">
              <a:solidFill>
                <a:schemeClr val="tx1"/>
              </a:solidFill>
              <a:prstDash val="solid"/>
              <a:round/>
              <a:headEnd type="none" w="med" len="med"/>
              <a:tailEnd type="none" w="med" len="med"/>
            </a:ln>
          </p:spPr>
          <p:txBody>
            <a:bodyPr/>
            <a:lstStyle/>
            <a:p/>
          </p:txBody>
        </p:sp>
        <p:sp>
          <p:nvSpPr>
            <p:cNvPr id="21523" name="Rectangle 126"/>
            <p:cNvSpPr/>
            <p:nvPr>
              <p:custDataLst>
                <p:tags r:id="rId18"/>
              </p:custDataLst>
            </p:nvPr>
          </p:nvSpPr>
          <p:spPr>
            <a:xfrm>
              <a:off x="910" y="631"/>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24" name="Line 127"/>
            <p:cNvSpPr/>
            <p:nvPr>
              <p:custDataLst>
                <p:tags r:id="rId19"/>
              </p:custDataLst>
            </p:nvPr>
          </p:nvSpPr>
          <p:spPr>
            <a:xfrm>
              <a:off x="982" y="335"/>
              <a:ext cx="936" cy="0"/>
            </a:xfrm>
            <a:prstGeom prst="line">
              <a:avLst/>
            </a:prstGeom>
            <a:ln w="38100" cap="flat" cmpd="sng">
              <a:solidFill>
                <a:schemeClr val="tx1"/>
              </a:solidFill>
              <a:prstDash val="solid"/>
              <a:round/>
              <a:headEnd type="none" w="med" len="med"/>
              <a:tailEnd type="none" w="med" len="med"/>
            </a:ln>
          </p:spPr>
          <p:txBody>
            <a:bodyPr/>
            <a:lstStyle/>
            <a:p/>
          </p:txBody>
        </p:sp>
        <p:sp>
          <p:nvSpPr>
            <p:cNvPr id="21525" name="Line 128"/>
            <p:cNvSpPr/>
            <p:nvPr>
              <p:custDataLst>
                <p:tags r:id="rId20"/>
              </p:custDataLst>
            </p:nvPr>
          </p:nvSpPr>
          <p:spPr>
            <a:xfrm>
              <a:off x="567" y="1547"/>
              <a:ext cx="1175" cy="3"/>
            </a:xfrm>
            <a:prstGeom prst="line">
              <a:avLst/>
            </a:prstGeom>
            <a:ln w="38100" cap="flat" cmpd="sng">
              <a:solidFill>
                <a:schemeClr val="tx1"/>
              </a:solidFill>
              <a:prstDash val="solid"/>
              <a:round/>
              <a:headEnd type="none" w="med" len="med"/>
              <a:tailEnd type="none" w="med" len="med"/>
            </a:ln>
          </p:spPr>
          <p:txBody>
            <a:bodyPr/>
            <a:lstStyle/>
            <a:p/>
          </p:txBody>
        </p:sp>
        <p:sp>
          <p:nvSpPr>
            <p:cNvPr id="21526" name="Line 129"/>
            <p:cNvSpPr/>
            <p:nvPr>
              <p:custDataLst>
                <p:tags r:id="rId21"/>
              </p:custDataLst>
            </p:nvPr>
          </p:nvSpPr>
          <p:spPr>
            <a:xfrm flipH="1">
              <a:off x="1729" y="1382"/>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21527" name="Line 130"/>
            <p:cNvSpPr/>
            <p:nvPr>
              <p:custDataLst>
                <p:tags r:id="rId22"/>
              </p:custDataLst>
            </p:nvPr>
          </p:nvSpPr>
          <p:spPr>
            <a:xfrm>
              <a:off x="1729" y="1562"/>
              <a:ext cx="215" cy="186"/>
            </a:xfrm>
            <a:prstGeom prst="line">
              <a:avLst/>
            </a:prstGeom>
            <a:ln w="38100" cap="flat" cmpd="sng">
              <a:solidFill>
                <a:schemeClr val="tx1"/>
              </a:solidFill>
              <a:prstDash val="solid"/>
              <a:round/>
              <a:headEnd type="none" w="med" len="med"/>
              <a:tailEnd type="triangle" w="sm" len="lg"/>
            </a:ln>
          </p:spPr>
          <p:txBody>
            <a:bodyPr/>
            <a:lstStyle/>
            <a:p/>
          </p:txBody>
        </p:sp>
        <p:sp>
          <p:nvSpPr>
            <p:cNvPr id="21528" name="Line 131"/>
            <p:cNvSpPr/>
            <p:nvPr>
              <p:custDataLst>
                <p:tags r:id="rId23"/>
              </p:custDataLst>
            </p:nvPr>
          </p:nvSpPr>
          <p:spPr>
            <a:xfrm flipV="1">
              <a:off x="1729" y="1388"/>
              <a:ext cx="215" cy="162"/>
            </a:xfrm>
            <a:prstGeom prst="line">
              <a:avLst/>
            </a:prstGeom>
            <a:ln w="38100" cap="flat" cmpd="sng">
              <a:solidFill>
                <a:schemeClr val="tx1"/>
              </a:solidFill>
              <a:prstDash val="solid"/>
              <a:round/>
              <a:headEnd type="none" w="med" len="med"/>
              <a:tailEnd type="none" w="med" len="med"/>
            </a:ln>
          </p:spPr>
          <p:txBody>
            <a:bodyPr/>
            <a:lstStyle/>
            <a:p/>
          </p:txBody>
        </p:sp>
        <p:sp>
          <p:nvSpPr>
            <p:cNvPr id="21529" name="Line 132"/>
            <p:cNvSpPr/>
            <p:nvPr>
              <p:custDataLst>
                <p:tags r:id="rId24"/>
              </p:custDataLst>
            </p:nvPr>
          </p:nvSpPr>
          <p:spPr>
            <a:xfrm flipH="1">
              <a:off x="1931" y="1736"/>
              <a:ext cx="0" cy="1372"/>
            </a:xfrm>
            <a:prstGeom prst="line">
              <a:avLst/>
            </a:prstGeom>
            <a:ln w="38100" cap="flat" cmpd="sng">
              <a:solidFill>
                <a:schemeClr val="tx1"/>
              </a:solidFill>
              <a:prstDash val="solid"/>
              <a:round/>
              <a:headEnd type="none" w="med" len="med"/>
              <a:tailEnd type="none" w="med" len="med"/>
            </a:ln>
          </p:spPr>
          <p:txBody>
            <a:bodyPr/>
            <a:lstStyle/>
            <a:p/>
          </p:txBody>
        </p:sp>
        <p:sp>
          <p:nvSpPr>
            <p:cNvPr id="21530" name="Line 133"/>
            <p:cNvSpPr/>
            <p:nvPr>
              <p:custDataLst>
                <p:tags r:id="rId25"/>
              </p:custDataLst>
            </p:nvPr>
          </p:nvSpPr>
          <p:spPr>
            <a:xfrm>
              <a:off x="117" y="2889"/>
              <a:ext cx="606" cy="0"/>
            </a:xfrm>
            <a:prstGeom prst="line">
              <a:avLst/>
            </a:prstGeom>
            <a:ln w="38100" cap="flat" cmpd="sng">
              <a:solidFill>
                <a:schemeClr val="tx1"/>
              </a:solidFill>
              <a:prstDash val="solid"/>
              <a:round/>
              <a:headEnd type="none" w="med" len="med"/>
              <a:tailEnd type="none" w="med" len="med"/>
            </a:ln>
          </p:spPr>
          <p:txBody>
            <a:bodyPr/>
            <a:lstStyle/>
            <a:p/>
          </p:txBody>
        </p:sp>
        <p:sp>
          <p:nvSpPr>
            <p:cNvPr id="21531" name="Line 134"/>
            <p:cNvSpPr/>
            <p:nvPr>
              <p:custDataLst>
                <p:tags r:id="rId26"/>
              </p:custDataLst>
            </p:nvPr>
          </p:nvSpPr>
          <p:spPr>
            <a:xfrm>
              <a:off x="710" y="2889"/>
              <a:ext cx="1982" cy="0"/>
            </a:xfrm>
            <a:prstGeom prst="line">
              <a:avLst/>
            </a:prstGeom>
            <a:ln w="38100" cap="flat" cmpd="sng">
              <a:solidFill>
                <a:schemeClr val="tx1"/>
              </a:solidFill>
              <a:prstDash val="solid"/>
              <a:round/>
              <a:headEnd type="none" w="med" len="med"/>
              <a:tailEnd type="none" w="med" len="med"/>
            </a:ln>
          </p:spPr>
          <p:txBody>
            <a:bodyPr/>
            <a:lstStyle/>
            <a:p/>
          </p:txBody>
        </p:sp>
        <p:sp>
          <p:nvSpPr>
            <p:cNvPr id="21532" name="Line 135"/>
            <p:cNvSpPr/>
            <p:nvPr>
              <p:custDataLst>
                <p:tags r:id="rId27"/>
              </p:custDataLst>
            </p:nvPr>
          </p:nvSpPr>
          <p:spPr>
            <a:xfrm>
              <a:off x="1819" y="2889"/>
              <a:ext cx="1566" cy="0"/>
            </a:xfrm>
            <a:prstGeom prst="line">
              <a:avLst/>
            </a:prstGeom>
            <a:ln w="38100" cap="flat" cmpd="sng">
              <a:solidFill>
                <a:schemeClr val="tx1"/>
              </a:solidFill>
              <a:prstDash val="solid"/>
              <a:round/>
              <a:headEnd type="none" w="med" len="med"/>
              <a:tailEnd type="none" w="med" len="med"/>
            </a:ln>
          </p:spPr>
          <p:txBody>
            <a:bodyPr/>
            <a:lstStyle/>
            <a:p/>
          </p:txBody>
        </p:sp>
        <p:sp>
          <p:nvSpPr>
            <p:cNvPr id="21533" name="Text Box 136"/>
            <p:cNvSpPr txBox="1"/>
            <p:nvPr>
              <p:custDataLst>
                <p:tags r:id="rId28"/>
              </p:custDataLst>
            </p:nvPr>
          </p:nvSpPr>
          <p:spPr>
            <a:xfrm>
              <a:off x="2458" y="0"/>
              <a:ext cx="691" cy="365"/>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宋体" panose="02010600030101010101" pitchFamily="2"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i="1">
                <a:latin typeface="Times New Roman" panose="02020603050405020304" pitchFamily="18" charset="0"/>
                <a:ea typeface="楷体_GB2312" pitchFamily="49" charset="-122"/>
              </a:endParaRPr>
            </a:p>
          </p:txBody>
        </p:sp>
        <p:sp>
          <p:nvSpPr>
            <p:cNvPr id="21534" name="Rectangle 137"/>
            <p:cNvSpPr/>
            <p:nvPr>
              <p:custDataLst>
                <p:tags r:id="rId29"/>
              </p:custDataLst>
            </p:nvPr>
          </p:nvSpPr>
          <p:spPr>
            <a:xfrm>
              <a:off x="1859" y="637"/>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1535" name="Oval 138"/>
            <p:cNvSpPr/>
            <p:nvPr>
              <p:custDataLst>
                <p:tags r:id="rId30"/>
              </p:custDataLst>
            </p:nvPr>
          </p:nvSpPr>
          <p:spPr>
            <a:xfrm>
              <a:off x="2283" y="283"/>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1536" name="Oval 139"/>
            <p:cNvSpPr/>
            <p:nvPr>
              <p:custDataLst>
                <p:tags r:id="rId31"/>
              </p:custDataLst>
            </p:nvPr>
          </p:nvSpPr>
          <p:spPr>
            <a:xfrm>
              <a:off x="0" y="150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1537" name="Oval 140"/>
            <p:cNvSpPr/>
            <p:nvPr>
              <p:custDataLst>
                <p:tags r:id="rId32"/>
              </p:custDataLst>
            </p:nvPr>
          </p:nvSpPr>
          <p:spPr>
            <a:xfrm>
              <a:off x="7" y="2839"/>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1538" name="Line 141"/>
            <p:cNvSpPr/>
            <p:nvPr>
              <p:custDataLst>
                <p:tags r:id="rId33"/>
              </p:custDataLst>
            </p:nvPr>
          </p:nvSpPr>
          <p:spPr>
            <a:xfrm flipH="1">
              <a:off x="467" y="13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1539" name="Line 142"/>
            <p:cNvSpPr/>
            <p:nvPr>
              <p:custDataLst>
                <p:tags r:id="rId34"/>
              </p:custDataLst>
            </p:nvPr>
          </p:nvSpPr>
          <p:spPr>
            <a:xfrm flipH="1">
              <a:off x="571" y="13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1540" name="Line 143"/>
            <p:cNvSpPr/>
            <p:nvPr>
              <p:custDataLst>
                <p:tags r:id="rId35"/>
              </p:custDataLst>
            </p:nvPr>
          </p:nvSpPr>
          <p:spPr>
            <a:xfrm>
              <a:off x="114" y="1552"/>
              <a:ext cx="345" cy="0"/>
            </a:xfrm>
            <a:prstGeom prst="line">
              <a:avLst/>
            </a:prstGeom>
            <a:ln w="38100" cap="flat" cmpd="sng">
              <a:solidFill>
                <a:schemeClr val="tx1"/>
              </a:solidFill>
              <a:prstDash val="solid"/>
              <a:round/>
              <a:headEnd type="none" w="med" len="med"/>
              <a:tailEnd type="none" w="med" len="med"/>
            </a:ln>
          </p:spPr>
          <p:txBody>
            <a:bodyPr/>
            <a:lstStyle/>
            <a:p/>
          </p:txBody>
        </p:sp>
        <p:sp>
          <p:nvSpPr>
            <p:cNvPr id="21541" name="Oval 144"/>
            <p:cNvSpPr/>
            <p:nvPr>
              <p:custDataLst>
                <p:tags r:id="rId36"/>
              </p:custDataLst>
            </p:nvPr>
          </p:nvSpPr>
          <p:spPr>
            <a:xfrm flipH="1">
              <a:off x="3405" y="120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1542" name="Line 145"/>
            <p:cNvSpPr/>
            <p:nvPr>
              <p:custDataLst>
                <p:tags r:id="rId37"/>
              </p:custDataLst>
            </p:nvPr>
          </p:nvSpPr>
          <p:spPr>
            <a:xfrm flipH="1">
              <a:off x="2717" y="10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1543" name="Line 146"/>
            <p:cNvSpPr/>
            <p:nvPr>
              <p:custDataLst>
                <p:tags r:id="rId38"/>
              </p:custDataLst>
            </p:nvPr>
          </p:nvSpPr>
          <p:spPr>
            <a:xfrm flipH="1">
              <a:off x="2613" y="10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1544" name="Line 147"/>
            <p:cNvSpPr/>
            <p:nvPr>
              <p:custDataLst>
                <p:tags r:id="rId39"/>
              </p:custDataLst>
            </p:nvPr>
          </p:nvSpPr>
          <p:spPr>
            <a:xfrm flipH="1">
              <a:off x="2712" y="1252"/>
              <a:ext cx="696" cy="0"/>
            </a:xfrm>
            <a:prstGeom prst="line">
              <a:avLst/>
            </a:prstGeom>
            <a:ln w="38100" cap="flat" cmpd="sng">
              <a:solidFill>
                <a:schemeClr val="tx1"/>
              </a:solidFill>
              <a:prstDash val="solid"/>
              <a:round/>
              <a:headEnd type="none" w="med" len="med"/>
              <a:tailEnd type="none" w="med" len="med"/>
            </a:ln>
          </p:spPr>
          <p:txBody>
            <a:bodyPr/>
            <a:lstStyle/>
            <a:p/>
          </p:txBody>
        </p:sp>
        <p:sp>
          <p:nvSpPr>
            <p:cNvPr id="21545" name="Line 148"/>
            <p:cNvSpPr/>
            <p:nvPr>
              <p:custDataLst>
                <p:tags r:id="rId40"/>
              </p:custDataLst>
            </p:nvPr>
          </p:nvSpPr>
          <p:spPr>
            <a:xfrm>
              <a:off x="1925" y="1249"/>
              <a:ext cx="689" cy="0"/>
            </a:xfrm>
            <a:prstGeom prst="line">
              <a:avLst/>
            </a:prstGeom>
            <a:ln w="38100" cap="flat" cmpd="sng">
              <a:solidFill>
                <a:schemeClr val="tx1"/>
              </a:solidFill>
              <a:prstDash val="solid"/>
              <a:round/>
              <a:headEnd type="none" w="med" len="med"/>
              <a:tailEnd type="none" w="med" len="med"/>
            </a:ln>
          </p:spPr>
          <p:txBody>
            <a:bodyPr/>
            <a:lstStyle/>
            <a:p/>
          </p:txBody>
        </p:sp>
        <p:sp>
          <p:nvSpPr>
            <p:cNvPr id="21546" name="Oval 149"/>
            <p:cNvSpPr/>
            <p:nvPr>
              <p:custDataLst>
                <p:tags r:id="rId41"/>
              </p:custDataLst>
            </p:nvPr>
          </p:nvSpPr>
          <p:spPr>
            <a:xfrm flipH="1">
              <a:off x="3380" y="2839"/>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1547" name="Text Box 150"/>
            <p:cNvSpPr txBox="1"/>
            <p:nvPr>
              <p:custDataLst>
                <p:tags r:id="rId42"/>
              </p:custDataLst>
            </p:nvPr>
          </p:nvSpPr>
          <p:spPr>
            <a:xfrm>
              <a:off x="1448" y="546"/>
              <a:ext cx="39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c</a:t>
              </a:r>
              <a:endParaRPr lang="en-US" altLang="zh-CN" sz="3200" b="1" i="1">
                <a:latin typeface="Times New Roman" panose="02020603050405020304" pitchFamily="18" charset="0"/>
                <a:ea typeface="楷体_GB2312" pitchFamily="49" charset="-122"/>
              </a:endParaRPr>
            </a:p>
          </p:txBody>
        </p:sp>
        <p:sp>
          <p:nvSpPr>
            <p:cNvPr id="21548" name="Text Box 151"/>
            <p:cNvSpPr txBox="1"/>
            <p:nvPr>
              <p:custDataLst>
                <p:tags r:id="rId43"/>
              </p:custDataLst>
            </p:nvPr>
          </p:nvSpPr>
          <p:spPr>
            <a:xfrm>
              <a:off x="300" y="935"/>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1</a:t>
              </a:r>
              <a:endParaRPr lang="en-US" altLang="zh-CN" sz="3200" b="1" i="1">
                <a:latin typeface="Times New Roman" panose="02020603050405020304" pitchFamily="18" charset="0"/>
                <a:ea typeface="楷体_GB2312" pitchFamily="49" charset="-122"/>
              </a:endParaRPr>
            </a:p>
          </p:txBody>
        </p:sp>
        <p:sp>
          <p:nvSpPr>
            <p:cNvPr id="21549" name="Text Box 152"/>
            <p:cNvSpPr txBox="1"/>
            <p:nvPr>
              <p:custDataLst>
                <p:tags r:id="rId44"/>
              </p:custDataLst>
            </p:nvPr>
          </p:nvSpPr>
          <p:spPr>
            <a:xfrm>
              <a:off x="2483" y="702"/>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2</a:t>
              </a:r>
              <a:endParaRPr lang="en-US" altLang="zh-CN" sz="3200" b="1" i="1">
                <a:latin typeface="Times New Roman" panose="02020603050405020304" pitchFamily="18" charset="0"/>
                <a:ea typeface="楷体_GB2312" pitchFamily="49" charset="-122"/>
              </a:endParaRPr>
            </a:p>
          </p:txBody>
        </p:sp>
        <p:sp>
          <p:nvSpPr>
            <p:cNvPr id="21550" name="Text Box 153"/>
            <p:cNvSpPr txBox="1"/>
            <p:nvPr>
              <p:custDataLst>
                <p:tags r:id="rId45"/>
              </p:custDataLst>
            </p:nvPr>
          </p:nvSpPr>
          <p:spPr>
            <a:xfrm>
              <a:off x="2033" y="1402"/>
              <a:ext cx="292"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T</a:t>
              </a:r>
              <a:endParaRPr lang="en-US" altLang="zh-CN" sz="3200" b="1" i="1">
                <a:latin typeface="Times New Roman" panose="02020603050405020304" pitchFamily="18" charset="0"/>
                <a:ea typeface="楷体_GB2312" pitchFamily="49" charset="-122"/>
              </a:endParaRPr>
            </a:p>
          </p:txBody>
        </p:sp>
        <p:sp>
          <p:nvSpPr>
            <p:cNvPr id="21551" name="Line 154"/>
            <p:cNvSpPr/>
            <p:nvPr>
              <p:custDataLst>
                <p:tags r:id="rId46"/>
              </p:custDataLst>
            </p:nvPr>
          </p:nvSpPr>
          <p:spPr>
            <a:xfrm>
              <a:off x="1918" y="335"/>
              <a:ext cx="357" cy="0"/>
            </a:xfrm>
            <a:prstGeom prst="line">
              <a:avLst/>
            </a:prstGeom>
            <a:ln w="38100" cap="flat" cmpd="sng">
              <a:solidFill>
                <a:schemeClr val="tx1"/>
              </a:solidFill>
              <a:prstDash val="solid"/>
              <a:round/>
              <a:headEnd type="none" w="med" len="med"/>
              <a:tailEnd type="none" w="med" len="med"/>
            </a:ln>
          </p:spPr>
          <p:txBody>
            <a:bodyPr/>
            <a:lstStyle/>
            <a:p/>
          </p:txBody>
        </p:sp>
        <p:sp>
          <p:nvSpPr>
            <p:cNvPr id="21552" name="Line 155"/>
            <p:cNvSpPr/>
            <p:nvPr>
              <p:custDataLst>
                <p:tags r:id="rId47"/>
              </p:custDataLst>
            </p:nvPr>
          </p:nvSpPr>
          <p:spPr>
            <a:xfrm>
              <a:off x="1820" y="3091"/>
              <a:ext cx="221" cy="6"/>
            </a:xfrm>
            <a:prstGeom prst="line">
              <a:avLst/>
            </a:prstGeom>
            <a:ln w="38100" cap="flat" cmpd="sng">
              <a:solidFill>
                <a:schemeClr val="tx1"/>
              </a:solidFill>
              <a:prstDash val="solid"/>
              <a:round/>
              <a:headEnd type="none" w="med" len="med"/>
              <a:tailEnd type="none" w="med" len="med"/>
            </a:ln>
          </p:spPr>
          <p:txBody>
            <a:bodyPr/>
            <a:lstStyle/>
            <a:p/>
          </p:txBody>
        </p:sp>
        <p:sp>
          <p:nvSpPr>
            <p:cNvPr id="21553" name="Oval 156"/>
            <p:cNvSpPr/>
            <p:nvPr>
              <p:custDataLst>
                <p:tags r:id="rId48"/>
              </p:custDataLst>
            </p:nvPr>
          </p:nvSpPr>
          <p:spPr>
            <a:xfrm>
              <a:off x="1884" y="295"/>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1554" name="Oval 157"/>
            <p:cNvSpPr/>
            <p:nvPr>
              <p:custDataLst>
                <p:tags r:id="rId49"/>
              </p:custDataLst>
            </p:nvPr>
          </p:nvSpPr>
          <p:spPr>
            <a:xfrm>
              <a:off x="944" y="1507"/>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1555" name="Oval 158"/>
            <p:cNvSpPr/>
            <p:nvPr>
              <p:custDataLst>
                <p:tags r:id="rId50"/>
              </p:custDataLst>
            </p:nvPr>
          </p:nvSpPr>
          <p:spPr>
            <a:xfrm>
              <a:off x="1888" y="1203"/>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1556" name="Oval 159"/>
            <p:cNvSpPr/>
            <p:nvPr>
              <p:custDataLst>
                <p:tags r:id="rId51"/>
              </p:custDataLst>
            </p:nvPr>
          </p:nvSpPr>
          <p:spPr>
            <a:xfrm>
              <a:off x="1888" y="2851"/>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20482" name="Text Box 48"/>
          <p:cNvSpPr txBox="1"/>
          <p:nvPr>
            <p:custDataLst>
              <p:tags r:id="rId52"/>
            </p:custDataLst>
          </p:nvPr>
        </p:nvSpPr>
        <p:spPr>
          <a:xfrm>
            <a:off x="4016139" y="6221730"/>
            <a:ext cx="3026244" cy="579438"/>
          </a:xfrm>
          <a:prstGeom prst="rect">
            <a:avLst/>
          </a:prstGeom>
          <a:noFill/>
          <a:ln w="9525">
            <a:noFill/>
          </a:ln>
        </p:spPr>
        <p:txBody>
          <a:bodyPr wrap="none" lIns="90000" tIns="46800" rIns="90000" bIns="46800" anchor="ctr">
            <a:spAutoFit/>
          </a:bodyPr>
          <a:lstStyle/>
          <a:p>
            <a:pPr algn="ctr">
              <a:spcBef>
                <a:spcPct val="50000"/>
              </a:spcBef>
            </a:pPr>
            <a:r>
              <a:rPr lang="zh-CN" altLang="en-US" sz="3200" b="1">
                <a:latin typeface="Times New Roman" panose="02020603050405020304" pitchFamily="18" charset="0"/>
                <a:ea typeface="楷体_GB2312" pitchFamily="49" charset="-122"/>
              </a:rPr>
              <a:t>单电源供电电路</a:t>
            </a:r>
            <a:endParaRPr lang="zh-CN" altLang="en-US" sz="3200" b="1">
              <a:latin typeface="Times New Roman" panose="02020603050405020304" pitchFamily="18" charset="0"/>
              <a:ea typeface="楷体_GB2312" pitchFamily="49" charset="-122"/>
            </a:endParaRPr>
          </a:p>
        </p:txBody>
      </p:sp>
      <p:grpSp>
        <p:nvGrpSpPr>
          <p:cNvPr id="83" name="组合 15"/>
          <p:cNvGrpSpPr/>
          <p:nvPr>
            <p:custDataLst>
              <p:tags r:id="rId53"/>
            </p:custDataLst>
          </p:nvPr>
        </p:nvGrpSpPr>
        <p:grpSpPr>
          <a:xfrm>
            <a:off x="75565" y="138430"/>
            <a:ext cx="4823460" cy="583565"/>
            <a:chOff x="6168776" y="1221671"/>
            <a:chExt cx="5276437" cy="673723"/>
          </a:xfrm>
        </p:grpSpPr>
        <p:sp>
          <p:nvSpPr>
            <p:cNvPr id="6" name="圆角矩形 5"/>
            <p:cNvSpPr/>
            <p:nvPr>
              <p:custDataLst>
                <p:tags r:id="rId5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 name="文本框 13"/>
            <p:cNvSpPr txBox="1">
              <a:spLocks noChangeArrowheads="1"/>
            </p:cNvSpPr>
            <p:nvPr>
              <p:custDataLst>
                <p:tags r:id="rId5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19"/>
                                        </p:tgtEl>
                                        <p:attrNameLst>
                                          <p:attrName>style.visibility</p:attrName>
                                        </p:attrNameLst>
                                      </p:cBhvr>
                                      <p:to>
                                        <p:strVal val="visible"/>
                                      </p:to>
                                    </p:set>
                                    <p:animEffect transition="in" filter="wipe(left)">
                                      <p:cBhvr>
                                        <p:cTn id="7" dur="500"/>
                                        <p:tgtEl>
                                          <p:spTgt spid="215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13"/>
                                        </p:tgtEl>
                                        <p:attrNameLst>
                                          <p:attrName>style.visibility</p:attrName>
                                        </p:attrNameLst>
                                      </p:cBhvr>
                                      <p:to>
                                        <p:strVal val="visible"/>
                                      </p:to>
                                    </p:set>
                                    <p:animEffect transition="in" filter="wipe(left)">
                                      <p:cBhvr>
                                        <p:cTn id="22" dur="500"/>
                                        <p:tgtEl>
                                          <p:spTgt spid="215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510"/>
                                        </p:tgtEl>
                                        <p:attrNameLst>
                                          <p:attrName>style.visibility</p:attrName>
                                        </p:attrNameLst>
                                      </p:cBhvr>
                                      <p:to>
                                        <p:strVal val="visible"/>
                                      </p:to>
                                    </p:set>
                                    <p:animEffect transition="in" filter="wipe(up)">
                                      <p:cBhvr>
                                        <p:cTn id="27" dur="500"/>
                                        <p:tgtEl>
                                          <p:spTgt spid="215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11"/>
                                        </p:tgtEl>
                                        <p:attrNameLst>
                                          <p:attrName>style.visibility</p:attrName>
                                        </p:attrNameLst>
                                      </p:cBhvr>
                                      <p:to>
                                        <p:strVal val="visible"/>
                                      </p:to>
                                    </p:set>
                                    <p:animEffect transition="in" filter="wipe(left)">
                                      <p:cBhvr>
                                        <p:cTn id="32" dur="500"/>
                                        <p:tgtEl>
                                          <p:spTgt spid="215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516">
                                            <p:txEl>
                                              <p:pRg st="0" end="0"/>
                                            </p:txEl>
                                          </p:spTgt>
                                        </p:tgtEl>
                                        <p:attrNameLst>
                                          <p:attrName>style.visibility</p:attrName>
                                        </p:attrNameLst>
                                      </p:cBhvr>
                                      <p:to>
                                        <p:strVal val="visible"/>
                                      </p:to>
                                    </p:set>
                                    <p:animEffect transition="in" filter="dissolve">
                                      <p:cBhvr>
                                        <p:cTn id="37" dur="500"/>
                                        <p:tgtEl>
                                          <p:spTgt spid="215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512"/>
                                        </p:tgtEl>
                                        <p:attrNameLst>
                                          <p:attrName>style.visibility</p:attrName>
                                        </p:attrNameLst>
                                      </p:cBhvr>
                                      <p:to>
                                        <p:strVal val="visible"/>
                                      </p:to>
                                    </p:set>
                                    <p:animEffect transition="in" filter="wipe(up)">
                                      <p:cBhvr>
                                        <p:cTn id="42" dur="500"/>
                                        <p:tgtEl>
                                          <p:spTgt spid="215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514"/>
                                        </p:tgtEl>
                                        <p:attrNameLst>
                                          <p:attrName>style.visibility</p:attrName>
                                        </p:attrNameLst>
                                      </p:cBhvr>
                                      <p:to>
                                        <p:strVal val="visible"/>
                                      </p:to>
                                    </p:set>
                                    <p:animEffect transition="in" filter="wipe(up)">
                                      <p:cBhvr>
                                        <p:cTn id="47" dur="500"/>
                                        <p:tgtEl>
                                          <p:spTgt spid="215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1517">
                                            <p:txEl>
                                              <p:pRg st="0" end="0"/>
                                            </p:txEl>
                                          </p:spTgt>
                                        </p:tgtEl>
                                        <p:attrNameLst>
                                          <p:attrName>style.visibility</p:attrName>
                                        </p:attrNameLst>
                                      </p:cBhvr>
                                      <p:to>
                                        <p:strVal val="visible"/>
                                      </p:to>
                                    </p:set>
                                    <p:animEffect transition="in" filter="dissolve">
                                      <p:cBhvr>
                                        <p:cTn id="52" dur="500"/>
                                        <p:tgtEl>
                                          <p:spTgt spid="215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515"/>
                                        </p:tgtEl>
                                        <p:attrNameLst>
                                          <p:attrName>style.visibility</p:attrName>
                                        </p:attrNameLst>
                                      </p:cBhvr>
                                      <p:to>
                                        <p:strVal val="visible"/>
                                      </p:to>
                                    </p:set>
                                    <p:animEffect transition="in" filter="wipe(left)">
                                      <p:cBhvr>
                                        <p:cTn id="57" dur="500"/>
                                        <p:tgtEl>
                                          <p:spTgt spid="215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518">
                                            <p:txEl>
                                              <p:pRg st="0" end="0"/>
                                            </p:txEl>
                                          </p:spTgt>
                                        </p:tgtEl>
                                        <p:attrNameLst>
                                          <p:attrName>style.visibility</p:attrName>
                                        </p:attrNameLst>
                                      </p:cBhvr>
                                      <p:to>
                                        <p:strVal val="visible"/>
                                      </p:to>
                                    </p:set>
                                    <p:animEffect transition="in" filter="wipe(left)">
                                      <p:cBhvr>
                                        <p:cTn id="62" dur="500"/>
                                        <p:tgtEl>
                                          <p:spTgt spid="215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P spid="21512" grpId="0"/>
      <p:bldP spid="21513" grpId="0"/>
      <p:bldP spid="21514" grpId="0"/>
      <p:bldP spid="21515" grpId="0"/>
      <p:bldP spid="21516" grpId="0" build="p"/>
      <p:bldP spid="21517" grpId="0" build="p"/>
      <p:bldP spid="21518" grpId="0" build="p"/>
      <p:bldP spid="215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56"/>
          <p:cNvSpPr/>
          <p:nvPr>
            <p:custDataLst>
              <p:tags r:id="rId1"/>
            </p:custDataLst>
          </p:nvPr>
        </p:nvSpPr>
        <p:spPr>
          <a:xfrm>
            <a:off x="4678680" y="1786255"/>
            <a:ext cx="215900" cy="1123950"/>
          </a:xfrm>
          <a:prstGeom prst="downArrow">
            <a:avLst>
              <a:gd name="adj1" fmla="val 50000"/>
              <a:gd name="adj2" fmla="val 130074"/>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30" name="AutoShape 57"/>
          <p:cNvSpPr/>
          <p:nvPr>
            <p:custDataLst>
              <p:tags r:id="rId2"/>
            </p:custDataLst>
          </p:nvPr>
        </p:nvSpPr>
        <p:spPr>
          <a:xfrm rot="-5400000">
            <a:off x="4799330" y="3440430"/>
            <a:ext cx="177800" cy="876300"/>
          </a:xfrm>
          <a:prstGeom prst="downArrow">
            <a:avLst>
              <a:gd name="adj1" fmla="val 50000"/>
              <a:gd name="adj2" fmla="val 123145"/>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31" name="AutoShape 60"/>
          <p:cNvSpPr/>
          <p:nvPr>
            <p:custDataLst>
              <p:tags r:id="rId3"/>
            </p:custDataLst>
          </p:nvPr>
        </p:nvSpPr>
        <p:spPr>
          <a:xfrm>
            <a:off x="5999480" y="1843405"/>
            <a:ext cx="215900" cy="1123950"/>
          </a:xfrm>
          <a:prstGeom prst="downArrow">
            <a:avLst>
              <a:gd name="adj1" fmla="val 50000"/>
              <a:gd name="adj2" fmla="val 130074"/>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32" name="Text Box 62"/>
          <p:cNvSpPr txBox="1"/>
          <p:nvPr>
            <p:custDataLst>
              <p:tags r:id="rId4"/>
            </p:custDataLst>
          </p:nvPr>
        </p:nvSpPr>
        <p:spPr>
          <a:xfrm>
            <a:off x="4673918" y="3899218"/>
            <a:ext cx="709612" cy="579437"/>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BQ</a:t>
            </a:r>
            <a:endParaRPr lang="en-US" altLang="zh-CN" sz="3200" b="1" i="1">
              <a:solidFill>
                <a:srgbClr val="0000FF"/>
              </a:solidFill>
              <a:latin typeface="Times New Roman" panose="02020603050405020304" pitchFamily="18" charset="0"/>
              <a:ea typeface="楷体_GB2312" pitchFamily="49" charset="-122"/>
            </a:endParaRPr>
          </a:p>
        </p:txBody>
      </p:sp>
      <p:sp>
        <p:nvSpPr>
          <p:cNvPr id="22533" name="Text Box 63"/>
          <p:cNvSpPr txBox="1"/>
          <p:nvPr>
            <p:custDataLst>
              <p:tags r:id="rId5"/>
            </p:custDataLst>
          </p:nvPr>
        </p:nvSpPr>
        <p:spPr>
          <a:xfrm>
            <a:off x="6126480" y="2451418"/>
            <a:ext cx="709613" cy="579437"/>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I</a:t>
            </a:r>
            <a:r>
              <a:rPr lang="en-US" altLang="zh-CN" sz="3200" b="1" i="1" baseline="-25000">
                <a:solidFill>
                  <a:srgbClr val="0000FF"/>
                </a:solidFill>
                <a:latin typeface="Times New Roman" panose="02020603050405020304" pitchFamily="18" charset="0"/>
                <a:ea typeface="楷体_GB2312" pitchFamily="49" charset="-122"/>
              </a:rPr>
              <a:t>CQ</a:t>
            </a:r>
            <a:endParaRPr lang="en-US" altLang="zh-CN" sz="3200" b="1" i="1">
              <a:solidFill>
                <a:srgbClr val="0000FF"/>
              </a:solidFill>
              <a:latin typeface="Times New Roman" panose="02020603050405020304" pitchFamily="18" charset="0"/>
              <a:ea typeface="楷体_GB2312" pitchFamily="49" charset="-122"/>
            </a:endParaRPr>
          </a:p>
        </p:txBody>
      </p:sp>
      <p:grpSp>
        <p:nvGrpSpPr>
          <p:cNvPr id="5" name="Group 71"/>
          <p:cNvGrpSpPr/>
          <p:nvPr>
            <p:custDataLst>
              <p:tags r:id="rId6"/>
            </p:custDataLst>
          </p:nvPr>
        </p:nvGrpSpPr>
        <p:grpSpPr>
          <a:xfrm>
            <a:off x="2956243" y="4281805"/>
            <a:ext cx="1524000" cy="1123950"/>
            <a:chOff x="0" y="0"/>
            <a:chExt cx="590" cy="708"/>
          </a:xfrm>
        </p:grpSpPr>
        <p:sp>
          <p:nvSpPr>
            <p:cNvPr id="22535" name="AutoShape 67"/>
            <p:cNvSpPr/>
            <p:nvPr>
              <p:custDataLst>
                <p:tags r:id="rId7"/>
              </p:custDataLst>
            </p:nvPr>
          </p:nvSpPr>
          <p:spPr>
            <a:xfrm>
              <a:off x="543" y="0"/>
              <a:ext cx="47" cy="708"/>
            </a:xfrm>
            <a:prstGeom prst="downArrow">
              <a:avLst>
                <a:gd name="adj1" fmla="val 50000"/>
                <a:gd name="adj2" fmla="val 376386"/>
              </a:avLst>
            </a:prstGeom>
            <a:solidFill>
              <a:srgbClr val="FFFFFF"/>
            </a:solidFill>
            <a:ln w="38100" cap="flat" cmpd="sng">
              <a:solidFill>
                <a:srgbClr val="FF3300"/>
              </a:solidFill>
              <a:prstDash val="solid"/>
              <a:miter/>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36" name="Text Box 68"/>
            <p:cNvSpPr txBox="1"/>
            <p:nvPr>
              <p:custDataLst>
                <p:tags r:id="rId8"/>
              </p:custDataLst>
            </p:nvPr>
          </p:nvSpPr>
          <p:spPr>
            <a:xfrm>
              <a:off x="0" y="107"/>
              <a:ext cx="396" cy="365"/>
            </a:xfrm>
            <a:prstGeom prst="rect">
              <a:avLst/>
            </a:prstGeom>
            <a:noFill/>
            <a:ln w="9525">
              <a:noFill/>
            </a:ln>
          </p:spPr>
          <p:txBody>
            <a:bodyPr wrap="none" lIns="90000" tIns="46800" rIns="90000" bIns="46800" anchor="ctr">
              <a:spAutoFit/>
            </a:bodyPr>
            <a:lstStyle/>
            <a:p>
              <a:pPr algn="r">
                <a:spcBef>
                  <a:spcPct val="50000"/>
                </a:spcBef>
              </a:pPr>
              <a:r>
                <a:rPr lang="en-US" altLang="zh-CN" sz="3200" b="1" i="1">
                  <a:solidFill>
                    <a:srgbClr val="0000FF"/>
                  </a:solidFill>
                  <a:latin typeface="Times New Roman" panose="02020603050405020304" pitchFamily="18" charset="0"/>
                  <a:ea typeface="楷体_GB2312" pitchFamily="49" charset="-122"/>
                </a:rPr>
                <a:t>U</a:t>
              </a:r>
              <a:r>
                <a:rPr lang="en-US" altLang="zh-CN" sz="3200" b="1" i="1" baseline="-25000">
                  <a:solidFill>
                    <a:srgbClr val="0000FF"/>
                  </a:solidFill>
                  <a:latin typeface="Times New Roman" panose="02020603050405020304" pitchFamily="18" charset="0"/>
                  <a:ea typeface="楷体_GB2312" pitchFamily="49" charset="-122"/>
                </a:rPr>
                <a:t>BEQ</a:t>
              </a:r>
              <a:endParaRPr lang="en-US" altLang="zh-CN" sz="3200" b="1" i="1">
                <a:solidFill>
                  <a:srgbClr val="0000FF"/>
                </a:solidFill>
                <a:latin typeface="Times New Roman" panose="02020603050405020304" pitchFamily="18" charset="0"/>
                <a:ea typeface="楷体_GB2312" pitchFamily="49" charset="-122"/>
              </a:endParaRPr>
            </a:p>
          </p:txBody>
        </p:sp>
      </p:grpSp>
      <p:grpSp>
        <p:nvGrpSpPr>
          <p:cNvPr id="6" name="Group 73"/>
          <p:cNvGrpSpPr/>
          <p:nvPr>
            <p:custDataLst>
              <p:tags r:id="rId9"/>
            </p:custDataLst>
          </p:nvPr>
        </p:nvGrpSpPr>
        <p:grpSpPr>
          <a:xfrm>
            <a:off x="6640830" y="3770630"/>
            <a:ext cx="1195388" cy="1733550"/>
            <a:chOff x="0" y="0"/>
            <a:chExt cx="708" cy="1092"/>
          </a:xfrm>
        </p:grpSpPr>
        <p:sp>
          <p:nvSpPr>
            <p:cNvPr id="22538" name="AutoShape 58"/>
            <p:cNvSpPr/>
            <p:nvPr>
              <p:custDataLst>
                <p:tags r:id="rId10"/>
              </p:custDataLst>
            </p:nvPr>
          </p:nvSpPr>
          <p:spPr>
            <a:xfrm>
              <a:off x="0" y="0"/>
              <a:ext cx="47" cy="1092"/>
            </a:xfrm>
            <a:prstGeom prst="downArrow">
              <a:avLst>
                <a:gd name="adj1" fmla="val 50000"/>
                <a:gd name="adj2" fmla="val 580528"/>
              </a:avLst>
            </a:prstGeom>
            <a:solidFill>
              <a:srgbClr val="FFFFFF"/>
            </a:solidFill>
            <a:ln w="38100" cap="flat" cmpd="sng">
              <a:solidFill>
                <a:srgbClr val="FF3300"/>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39" name="Text Box 72"/>
            <p:cNvSpPr txBox="1"/>
            <p:nvPr>
              <p:custDataLst>
                <p:tags r:id="rId11"/>
              </p:custDataLst>
            </p:nvPr>
          </p:nvSpPr>
          <p:spPr>
            <a:xfrm>
              <a:off x="102" y="363"/>
              <a:ext cx="606"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solidFill>
                    <a:srgbClr val="0000FF"/>
                  </a:solidFill>
                  <a:latin typeface="Times New Roman" panose="02020603050405020304" pitchFamily="18" charset="0"/>
                  <a:ea typeface="楷体_GB2312" pitchFamily="49" charset="-122"/>
                </a:rPr>
                <a:t>U</a:t>
              </a:r>
              <a:r>
                <a:rPr lang="en-US" altLang="zh-CN" sz="3200" b="1" i="1" baseline="-25000">
                  <a:solidFill>
                    <a:srgbClr val="0000FF"/>
                  </a:solidFill>
                  <a:latin typeface="Times New Roman" panose="02020603050405020304" pitchFamily="18" charset="0"/>
                  <a:ea typeface="楷体_GB2312" pitchFamily="49" charset="-122"/>
                </a:rPr>
                <a:t>CEQ</a:t>
              </a:r>
              <a:endParaRPr lang="en-US" altLang="zh-CN" sz="3200" b="1" i="1">
                <a:solidFill>
                  <a:srgbClr val="0000FF"/>
                </a:solidFill>
                <a:latin typeface="Times New Roman" panose="02020603050405020304" pitchFamily="18" charset="0"/>
                <a:ea typeface="楷体_GB2312" pitchFamily="49" charset="-122"/>
              </a:endParaRPr>
            </a:p>
          </p:txBody>
        </p:sp>
      </p:grpSp>
      <p:sp>
        <p:nvSpPr>
          <p:cNvPr id="22541" name="Text Box 74"/>
          <p:cNvSpPr txBox="1"/>
          <p:nvPr>
            <p:custDataLst>
              <p:tags r:id="rId12"/>
            </p:custDataLst>
          </p:nvPr>
        </p:nvSpPr>
        <p:spPr>
          <a:xfrm>
            <a:off x="7544118" y="3443605"/>
            <a:ext cx="2409825" cy="617538"/>
          </a:xfrm>
          <a:prstGeom prst="rect">
            <a:avLst/>
          </a:prstGeom>
          <a:noFill/>
          <a:ln w="38100" cap="flat" cmpd="sng">
            <a:solidFill>
              <a:srgbClr val="FF0000"/>
            </a:solidFill>
            <a:prstDash val="solid"/>
            <a:miter/>
            <a:headEnd type="none" w="med" len="med"/>
            <a:tailEnd type="none" w="med" len="med"/>
          </a:ln>
        </p:spPr>
        <p:txBody>
          <a:bodyPr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 I</a:t>
            </a:r>
            <a:r>
              <a:rPr lang="en-US" altLang="zh-CN" sz="3200" b="1" i="1" baseline="-25000">
                <a:latin typeface="Times New Roman" panose="02020603050405020304" pitchFamily="18" charset="0"/>
                <a:ea typeface="楷体_GB2312" pitchFamily="49" charset="-122"/>
              </a:rPr>
              <a:t>CQ </a:t>
            </a: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CEQ </a:t>
            </a:r>
            <a:r>
              <a:rPr lang="en-US" altLang="zh-CN" sz="3200" b="1">
                <a:latin typeface="Times New Roman" panose="02020603050405020304" pitchFamily="18" charset="0"/>
                <a:ea typeface="楷体_GB2312" pitchFamily="49" charset="-122"/>
              </a:rPr>
              <a:t>)</a:t>
            </a:r>
            <a:endParaRPr lang="en-US" altLang="zh-CN" sz="3200" b="1" i="1">
              <a:latin typeface="Times New Roman" panose="02020603050405020304" pitchFamily="18" charset="0"/>
              <a:ea typeface="楷体_GB2312" pitchFamily="49" charset="-122"/>
            </a:endParaRPr>
          </a:p>
        </p:txBody>
      </p:sp>
      <p:grpSp>
        <p:nvGrpSpPr>
          <p:cNvPr id="7" name="Group 80"/>
          <p:cNvGrpSpPr/>
          <p:nvPr>
            <p:custDataLst>
              <p:tags r:id="rId13"/>
            </p:custDataLst>
          </p:nvPr>
        </p:nvGrpSpPr>
        <p:grpSpPr>
          <a:xfrm>
            <a:off x="6961505" y="1994218"/>
            <a:ext cx="2954338" cy="3306762"/>
            <a:chOff x="0" y="0"/>
            <a:chExt cx="1861" cy="2083"/>
          </a:xfrm>
        </p:grpSpPr>
        <p:sp>
          <p:nvSpPr>
            <p:cNvPr id="22542" name="AutoShape 78"/>
            <p:cNvSpPr/>
            <p:nvPr>
              <p:custDataLst>
                <p:tags r:id="rId14"/>
              </p:custDataLst>
            </p:nvPr>
          </p:nvSpPr>
          <p:spPr>
            <a:xfrm rot="1691405">
              <a:off x="0" y="0"/>
              <a:ext cx="1407" cy="479"/>
            </a:xfrm>
            <a:prstGeom prst="curvedDownArrow">
              <a:avLst>
                <a:gd name="adj1" fmla="val 44442"/>
                <a:gd name="adj2" fmla="val 117494"/>
                <a:gd name="adj3" fmla="val 33319"/>
              </a:avLst>
            </a:prstGeom>
            <a:gradFill rotWithShape="0">
              <a:gsLst>
                <a:gs pos="0">
                  <a:srgbClr val="FF0000"/>
                </a:gs>
                <a:gs pos="100000">
                  <a:schemeClr val="tx1"/>
                </a:gs>
              </a:gsLst>
              <a:lin ang="5400000" scaled="1"/>
            </a:gradFill>
            <a:ln w="9525">
              <a:noFill/>
            </a:ln>
          </p:spPr>
          <p:txBody>
            <a:bodyPr lIns="90000" tIns="46800" rIns="90000" bIns="46800" anchor="ctr">
              <a:spAutoFit/>
            </a:bodyPr>
            <a:lstStyle/>
            <a:p>
              <a:pPr algn="ctr">
                <a:spcBef>
                  <a:spcPct val="50000"/>
                </a:spcBef>
              </a:pPr>
              <a:endParaRPr lang="zh-CN" altLang="en-US" sz="3200" b="1" i="1">
                <a:solidFill>
                  <a:srgbClr val="0000FF"/>
                </a:solidFill>
                <a:latin typeface="Times New Roman" panose="02020603050405020304" pitchFamily="18" charset="0"/>
                <a:ea typeface="楷体_GB2312" pitchFamily="49" charset="-122"/>
              </a:endParaRPr>
            </a:p>
          </p:txBody>
        </p:sp>
        <p:sp>
          <p:nvSpPr>
            <p:cNvPr id="22543" name="AutoShape 79"/>
            <p:cNvSpPr/>
            <p:nvPr>
              <p:custDataLst>
                <p:tags r:id="rId15"/>
              </p:custDataLst>
            </p:nvPr>
          </p:nvSpPr>
          <p:spPr>
            <a:xfrm rot="-1691405" flipV="1">
              <a:off x="372" y="1604"/>
              <a:ext cx="1489" cy="479"/>
            </a:xfrm>
            <a:prstGeom prst="curvedDownArrow">
              <a:avLst>
                <a:gd name="adj1" fmla="val 47032"/>
                <a:gd name="adj2" fmla="val 124342"/>
                <a:gd name="adj3" fmla="val 33319"/>
              </a:avLst>
            </a:prstGeom>
            <a:gradFill rotWithShape="0">
              <a:gsLst>
                <a:gs pos="0">
                  <a:srgbClr val="FF0000"/>
                </a:gs>
                <a:gs pos="100000">
                  <a:schemeClr val="tx1"/>
                </a:gs>
              </a:gsLst>
              <a:lin ang="5400000" scaled="1"/>
            </a:gradFill>
            <a:ln w="9525">
              <a:noFill/>
            </a:ln>
          </p:spPr>
          <p:txBody>
            <a:bodyPr rot="10800000" lIns="90000" tIns="46800" rIns="90000" bIns="46800" anchor="ctr">
              <a:spAutoFit/>
            </a:bodyPr>
            <a:lstStyle/>
            <a:p>
              <a:pPr algn="ctr">
                <a:spcBef>
                  <a:spcPct val="50000"/>
                </a:spcBef>
              </a:pPr>
              <a:endParaRPr lang="zh-CN" altLang="en-US" sz="3200" b="1" i="1">
                <a:solidFill>
                  <a:srgbClr val="0000FF"/>
                </a:solidFill>
                <a:latin typeface="Times New Roman" panose="02020603050405020304" pitchFamily="18" charset="0"/>
                <a:ea typeface="楷体_GB2312" pitchFamily="49" charset="-122"/>
              </a:endParaRPr>
            </a:p>
          </p:txBody>
        </p:sp>
      </p:grpSp>
      <p:sp>
        <p:nvSpPr>
          <p:cNvPr id="22545" name="Text Box 82"/>
          <p:cNvSpPr txBox="1"/>
          <p:nvPr>
            <p:custDataLst>
              <p:tags r:id="rId16"/>
            </p:custDataLst>
          </p:nvPr>
        </p:nvSpPr>
        <p:spPr>
          <a:xfrm>
            <a:off x="1190943" y="3894455"/>
            <a:ext cx="2336800" cy="617538"/>
          </a:xfrm>
          <a:prstGeom prst="rect">
            <a:avLst/>
          </a:prstGeom>
          <a:noFill/>
          <a:ln w="38100" cap="flat" cmpd="sng">
            <a:solidFill>
              <a:srgbClr val="FF0000"/>
            </a:solidFill>
            <a:prstDash val="solid"/>
            <a:miter/>
            <a:headEnd type="none" w="med" len="med"/>
            <a:tailEnd type="none" w="med" len="med"/>
          </a:ln>
        </p:spPr>
        <p:txBody>
          <a:bodyPr lIns="90000" tIns="46800" rIns="90000" bIns="46800" anchor="ctr">
            <a:spAutoFit/>
          </a:bodyPr>
          <a:lstStyle/>
          <a:p>
            <a:pPr algn="ctr">
              <a:spcBef>
                <a:spcPct val="50000"/>
              </a:spcBef>
            </a:pPr>
            <a:r>
              <a:rPr lang="en-US" altLang="zh-CN" sz="3200" b="1">
                <a:latin typeface="宋体" panose="02010600030101010101" pitchFamily="2" charset="-122"/>
              </a:rPr>
              <a:t>(</a:t>
            </a: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BQ </a:t>
            </a:r>
            <a:r>
              <a:rPr lang="en-US" altLang="zh-CN" sz="3200" b="1" i="1">
                <a:latin typeface="宋体" panose="02010600030101010101" pitchFamily="2" charset="-122"/>
              </a:rPr>
              <a:t>,</a:t>
            </a: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BEQ </a:t>
            </a:r>
            <a:r>
              <a:rPr lang="en-US" altLang="zh-CN" sz="3200" b="1">
                <a:latin typeface="宋体" panose="02010600030101010101" pitchFamily="2" charset="-122"/>
              </a:rPr>
              <a:t>)</a:t>
            </a:r>
            <a:endParaRPr lang="en-US" altLang="zh-CN" sz="3200" b="1" i="1">
              <a:latin typeface="宋体" panose="02010600030101010101" pitchFamily="2" charset="-122"/>
            </a:endParaRPr>
          </a:p>
        </p:txBody>
      </p:sp>
      <p:grpSp>
        <p:nvGrpSpPr>
          <p:cNvPr id="2" name="Group 83"/>
          <p:cNvGrpSpPr/>
          <p:nvPr>
            <p:custDataLst>
              <p:tags r:id="rId17"/>
            </p:custDataLst>
          </p:nvPr>
        </p:nvGrpSpPr>
        <p:grpSpPr>
          <a:xfrm>
            <a:off x="3010218" y="1206818"/>
            <a:ext cx="5143500" cy="4933950"/>
            <a:chOff x="0" y="0"/>
            <a:chExt cx="3509" cy="3108"/>
          </a:xfrm>
        </p:grpSpPr>
        <p:sp>
          <p:nvSpPr>
            <p:cNvPr id="22546" name="Line 84"/>
            <p:cNvSpPr/>
            <p:nvPr>
              <p:custDataLst>
                <p:tags r:id="rId18"/>
              </p:custDataLst>
            </p:nvPr>
          </p:nvSpPr>
          <p:spPr>
            <a:xfrm flipH="1">
              <a:off x="1932" y="331"/>
              <a:ext cx="0" cy="1080"/>
            </a:xfrm>
            <a:prstGeom prst="line">
              <a:avLst/>
            </a:prstGeom>
            <a:ln w="38100" cap="flat" cmpd="sng">
              <a:solidFill>
                <a:srgbClr val="000000"/>
              </a:solidFill>
              <a:prstDash val="solid"/>
              <a:round/>
              <a:headEnd type="none" w="med" len="med"/>
              <a:tailEnd type="none" w="med" len="med"/>
            </a:ln>
          </p:spPr>
          <p:txBody>
            <a:bodyPr/>
            <a:lstStyle/>
            <a:p/>
          </p:txBody>
        </p:sp>
        <p:sp>
          <p:nvSpPr>
            <p:cNvPr id="22547" name="Text Box 85"/>
            <p:cNvSpPr txBox="1"/>
            <p:nvPr>
              <p:custDataLst>
                <p:tags r:id="rId19"/>
              </p:custDataLst>
            </p:nvPr>
          </p:nvSpPr>
          <p:spPr>
            <a:xfrm>
              <a:off x="522" y="552"/>
              <a:ext cx="397"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endParaRPr lang="en-US" altLang="zh-CN" sz="3200" b="1" i="1">
                <a:latin typeface="Times New Roman" panose="02020603050405020304" pitchFamily="18" charset="0"/>
                <a:ea typeface="楷体_GB2312" pitchFamily="49" charset="-122"/>
              </a:endParaRPr>
            </a:p>
          </p:txBody>
        </p:sp>
        <p:sp>
          <p:nvSpPr>
            <p:cNvPr id="22548" name="Line 86"/>
            <p:cNvSpPr/>
            <p:nvPr>
              <p:custDataLst>
                <p:tags r:id="rId20"/>
              </p:custDataLst>
            </p:nvPr>
          </p:nvSpPr>
          <p:spPr>
            <a:xfrm flipH="1" flipV="1">
              <a:off x="983" y="323"/>
              <a:ext cx="0" cy="1244"/>
            </a:xfrm>
            <a:prstGeom prst="line">
              <a:avLst/>
            </a:prstGeom>
            <a:ln w="38100" cap="flat" cmpd="sng">
              <a:solidFill>
                <a:schemeClr val="tx1"/>
              </a:solidFill>
              <a:prstDash val="solid"/>
              <a:round/>
              <a:headEnd type="none" w="med" len="med"/>
              <a:tailEnd type="none" w="med" len="med"/>
            </a:ln>
          </p:spPr>
          <p:txBody>
            <a:bodyPr/>
            <a:lstStyle/>
            <a:p/>
          </p:txBody>
        </p:sp>
        <p:sp>
          <p:nvSpPr>
            <p:cNvPr id="22549" name="Rectangle 87"/>
            <p:cNvSpPr/>
            <p:nvPr>
              <p:custDataLst>
                <p:tags r:id="rId21"/>
              </p:custDataLst>
            </p:nvPr>
          </p:nvSpPr>
          <p:spPr>
            <a:xfrm>
              <a:off x="910" y="631"/>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50" name="Line 88"/>
            <p:cNvSpPr/>
            <p:nvPr>
              <p:custDataLst>
                <p:tags r:id="rId22"/>
              </p:custDataLst>
            </p:nvPr>
          </p:nvSpPr>
          <p:spPr>
            <a:xfrm>
              <a:off x="982" y="335"/>
              <a:ext cx="936" cy="0"/>
            </a:xfrm>
            <a:prstGeom prst="line">
              <a:avLst/>
            </a:prstGeom>
            <a:ln w="38100" cap="flat" cmpd="sng">
              <a:solidFill>
                <a:schemeClr val="tx1"/>
              </a:solidFill>
              <a:prstDash val="solid"/>
              <a:round/>
              <a:headEnd type="none" w="med" len="med"/>
              <a:tailEnd type="none" w="med" len="med"/>
            </a:ln>
          </p:spPr>
          <p:txBody>
            <a:bodyPr/>
            <a:lstStyle/>
            <a:p/>
          </p:txBody>
        </p:sp>
        <p:sp>
          <p:nvSpPr>
            <p:cNvPr id="22551" name="Line 89"/>
            <p:cNvSpPr/>
            <p:nvPr>
              <p:custDataLst>
                <p:tags r:id="rId23"/>
              </p:custDataLst>
            </p:nvPr>
          </p:nvSpPr>
          <p:spPr>
            <a:xfrm>
              <a:off x="567" y="1547"/>
              <a:ext cx="1175" cy="3"/>
            </a:xfrm>
            <a:prstGeom prst="line">
              <a:avLst/>
            </a:prstGeom>
            <a:ln w="38100" cap="flat" cmpd="sng">
              <a:solidFill>
                <a:schemeClr val="tx1"/>
              </a:solidFill>
              <a:prstDash val="solid"/>
              <a:round/>
              <a:headEnd type="none" w="med" len="med"/>
              <a:tailEnd type="none" w="med" len="med"/>
            </a:ln>
          </p:spPr>
          <p:txBody>
            <a:bodyPr/>
            <a:lstStyle/>
            <a:p/>
          </p:txBody>
        </p:sp>
        <p:sp>
          <p:nvSpPr>
            <p:cNvPr id="22552" name="Line 90"/>
            <p:cNvSpPr/>
            <p:nvPr>
              <p:custDataLst>
                <p:tags r:id="rId24"/>
              </p:custDataLst>
            </p:nvPr>
          </p:nvSpPr>
          <p:spPr>
            <a:xfrm flipH="1">
              <a:off x="1729" y="1382"/>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22553" name="Line 91"/>
            <p:cNvSpPr/>
            <p:nvPr>
              <p:custDataLst>
                <p:tags r:id="rId25"/>
              </p:custDataLst>
            </p:nvPr>
          </p:nvSpPr>
          <p:spPr>
            <a:xfrm>
              <a:off x="1729" y="1562"/>
              <a:ext cx="215" cy="186"/>
            </a:xfrm>
            <a:prstGeom prst="line">
              <a:avLst/>
            </a:prstGeom>
            <a:ln w="38100" cap="flat" cmpd="sng">
              <a:solidFill>
                <a:schemeClr val="tx1"/>
              </a:solidFill>
              <a:prstDash val="solid"/>
              <a:round/>
              <a:headEnd type="none" w="med" len="med"/>
              <a:tailEnd type="triangle" w="sm" len="lg"/>
            </a:ln>
          </p:spPr>
          <p:txBody>
            <a:bodyPr/>
            <a:lstStyle/>
            <a:p/>
          </p:txBody>
        </p:sp>
        <p:sp>
          <p:nvSpPr>
            <p:cNvPr id="22554" name="Line 92"/>
            <p:cNvSpPr/>
            <p:nvPr>
              <p:custDataLst>
                <p:tags r:id="rId26"/>
              </p:custDataLst>
            </p:nvPr>
          </p:nvSpPr>
          <p:spPr>
            <a:xfrm flipV="1">
              <a:off x="1729" y="1388"/>
              <a:ext cx="215" cy="162"/>
            </a:xfrm>
            <a:prstGeom prst="line">
              <a:avLst/>
            </a:prstGeom>
            <a:ln w="38100" cap="flat" cmpd="sng">
              <a:solidFill>
                <a:schemeClr val="tx1"/>
              </a:solidFill>
              <a:prstDash val="solid"/>
              <a:round/>
              <a:headEnd type="none" w="med" len="med"/>
              <a:tailEnd type="none" w="med" len="med"/>
            </a:ln>
          </p:spPr>
          <p:txBody>
            <a:bodyPr/>
            <a:lstStyle/>
            <a:p/>
          </p:txBody>
        </p:sp>
        <p:sp>
          <p:nvSpPr>
            <p:cNvPr id="22555" name="Line 93"/>
            <p:cNvSpPr/>
            <p:nvPr>
              <p:custDataLst>
                <p:tags r:id="rId27"/>
              </p:custDataLst>
            </p:nvPr>
          </p:nvSpPr>
          <p:spPr>
            <a:xfrm flipH="1">
              <a:off x="1931" y="1736"/>
              <a:ext cx="0" cy="1372"/>
            </a:xfrm>
            <a:prstGeom prst="line">
              <a:avLst/>
            </a:prstGeom>
            <a:ln w="38100" cap="flat" cmpd="sng">
              <a:solidFill>
                <a:schemeClr val="tx1"/>
              </a:solidFill>
              <a:prstDash val="solid"/>
              <a:round/>
              <a:headEnd type="none" w="med" len="med"/>
              <a:tailEnd type="none" w="med" len="med"/>
            </a:ln>
          </p:spPr>
          <p:txBody>
            <a:bodyPr/>
            <a:lstStyle/>
            <a:p/>
          </p:txBody>
        </p:sp>
        <p:sp>
          <p:nvSpPr>
            <p:cNvPr id="22556" name="Line 94"/>
            <p:cNvSpPr/>
            <p:nvPr>
              <p:custDataLst>
                <p:tags r:id="rId28"/>
              </p:custDataLst>
            </p:nvPr>
          </p:nvSpPr>
          <p:spPr>
            <a:xfrm>
              <a:off x="117" y="2889"/>
              <a:ext cx="606" cy="0"/>
            </a:xfrm>
            <a:prstGeom prst="line">
              <a:avLst/>
            </a:prstGeom>
            <a:ln w="38100" cap="flat" cmpd="sng">
              <a:solidFill>
                <a:schemeClr val="tx1"/>
              </a:solidFill>
              <a:prstDash val="solid"/>
              <a:round/>
              <a:headEnd type="none" w="med" len="med"/>
              <a:tailEnd type="none" w="med" len="med"/>
            </a:ln>
          </p:spPr>
          <p:txBody>
            <a:bodyPr/>
            <a:lstStyle/>
            <a:p/>
          </p:txBody>
        </p:sp>
        <p:sp>
          <p:nvSpPr>
            <p:cNvPr id="22557" name="Line 95"/>
            <p:cNvSpPr/>
            <p:nvPr>
              <p:custDataLst>
                <p:tags r:id="rId29"/>
              </p:custDataLst>
            </p:nvPr>
          </p:nvSpPr>
          <p:spPr>
            <a:xfrm>
              <a:off x="710" y="2889"/>
              <a:ext cx="1982" cy="0"/>
            </a:xfrm>
            <a:prstGeom prst="line">
              <a:avLst/>
            </a:prstGeom>
            <a:ln w="38100" cap="flat" cmpd="sng">
              <a:solidFill>
                <a:schemeClr val="tx1"/>
              </a:solidFill>
              <a:prstDash val="solid"/>
              <a:round/>
              <a:headEnd type="none" w="med" len="med"/>
              <a:tailEnd type="none" w="med" len="med"/>
            </a:ln>
          </p:spPr>
          <p:txBody>
            <a:bodyPr/>
            <a:lstStyle/>
            <a:p/>
          </p:txBody>
        </p:sp>
        <p:sp>
          <p:nvSpPr>
            <p:cNvPr id="22558" name="Line 96"/>
            <p:cNvSpPr/>
            <p:nvPr>
              <p:custDataLst>
                <p:tags r:id="rId30"/>
              </p:custDataLst>
            </p:nvPr>
          </p:nvSpPr>
          <p:spPr>
            <a:xfrm>
              <a:off x="1819" y="2889"/>
              <a:ext cx="1566" cy="0"/>
            </a:xfrm>
            <a:prstGeom prst="line">
              <a:avLst/>
            </a:prstGeom>
            <a:ln w="38100" cap="flat" cmpd="sng">
              <a:solidFill>
                <a:schemeClr val="tx1"/>
              </a:solidFill>
              <a:prstDash val="solid"/>
              <a:round/>
              <a:headEnd type="none" w="med" len="med"/>
              <a:tailEnd type="none" w="med" len="med"/>
            </a:ln>
          </p:spPr>
          <p:txBody>
            <a:bodyPr/>
            <a:lstStyle/>
            <a:p/>
          </p:txBody>
        </p:sp>
        <p:sp>
          <p:nvSpPr>
            <p:cNvPr id="22559" name="Text Box 97"/>
            <p:cNvSpPr txBox="1"/>
            <p:nvPr>
              <p:custDataLst>
                <p:tags r:id="rId31"/>
              </p:custDataLst>
            </p:nvPr>
          </p:nvSpPr>
          <p:spPr>
            <a:xfrm>
              <a:off x="2458" y="0"/>
              <a:ext cx="710" cy="365"/>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i="1">
                <a:latin typeface="Times New Roman" panose="02020603050405020304" pitchFamily="18" charset="0"/>
                <a:ea typeface="楷体_GB2312" pitchFamily="49" charset="-122"/>
              </a:endParaRPr>
            </a:p>
          </p:txBody>
        </p:sp>
        <p:sp>
          <p:nvSpPr>
            <p:cNvPr id="22560" name="Rectangle 98"/>
            <p:cNvSpPr/>
            <p:nvPr>
              <p:custDataLst>
                <p:tags r:id="rId32"/>
              </p:custDataLst>
            </p:nvPr>
          </p:nvSpPr>
          <p:spPr>
            <a:xfrm>
              <a:off x="1859" y="637"/>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22561" name="Oval 99"/>
            <p:cNvSpPr/>
            <p:nvPr>
              <p:custDataLst>
                <p:tags r:id="rId33"/>
              </p:custDataLst>
            </p:nvPr>
          </p:nvSpPr>
          <p:spPr>
            <a:xfrm>
              <a:off x="2283" y="283"/>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62" name="Oval 100"/>
            <p:cNvSpPr/>
            <p:nvPr>
              <p:custDataLst>
                <p:tags r:id="rId34"/>
              </p:custDataLst>
            </p:nvPr>
          </p:nvSpPr>
          <p:spPr>
            <a:xfrm>
              <a:off x="0" y="150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63" name="Oval 101"/>
            <p:cNvSpPr/>
            <p:nvPr>
              <p:custDataLst>
                <p:tags r:id="rId35"/>
              </p:custDataLst>
            </p:nvPr>
          </p:nvSpPr>
          <p:spPr>
            <a:xfrm>
              <a:off x="7" y="2839"/>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64" name="Line 102"/>
            <p:cNvSpPr/>
            <p:nvPr>
              <p:custDataLst>
                <p:tags r:id="rId36"/>
              </p:custDataLst>
            </p:nvPr>
          </p:nvSpPr>
          <p:spPr>
            <a:xfrm flipH="1">
              <a:off x="467" y="13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2565" name="Line 103"/>
            <p:cNvSpPr/>
            <p:nvPr>
              <p:custDataLst>
                <p:tags r:id="rId37"/>
              </p:custDataLst>
            </p:nvPr>
          </p:nvSpPr>
          <p:spPr>
            <a:xfrm flipH="1">
              <a:off x="571" y="13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2566" name="Line 104"/>
            <p:cNvSpPr/>
            <p:nvPr>
              <p:custDataLst>
                <p:tags r:id="rId38"/>
              </p:custDataLst>
            </p:nvPr>
          </p:nvSpPr>
          <p:spPr>
            <a:xfrm>
              <a:off x="114" y="1552"/>
              <a:ext cx="345" cy="0"/>
            </a:xfrm>
            <a:prstGeom prst="line">
              <a:avLst/>
            </a:prstGeom>
            <a:ln w="38100" cap="flat" cmpd="sng">
              <a:solidFill>
                <a:schemeClr val="tx1"/>
              </a:solidFill>
              <a:prstDash val="solid"/>
              <a:round/>
              <a:headEnd type="none" w="med" len="med"/>
              <a:tailEnd type="none" w="med" len="med"/>
            </a:ln>
          </p:spPr>
          <p:txBody>
            <a:bodyPr/>
            <a:lstStyle/>
            <a:p/>
          </p:txBody>
        </p:sp>
        <p:sp>
          <p:nvSpPr>
            <p:cNvPr id="22567" name="Oval 105"/>
            <p:cNvSpPr/>
            <p:nvPr>
              <p:custDataLst>
                <p:tags r:id="rId39"/>
              </p:custDataLst>
            </p:nvPr>
          </p:nvSpPr>
          <p:spPr>
            <a:xfrm flipH="1">
              <a:off x="3405" y="120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68" name="Line 106"/>
            <p:cNvSpPr/>
            <p:nvPr>
              <p:custDataLst>
                <p:tags r:id="rId40"/>
              </p:custDataLst>
            </p:nvPr>
          </p:nvSpPr>
          <p:spPr>
            <a:xfrm flipH="1">
              <a:off x="2717" y="10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2569" name="Line 107"/>
            <p:cNvSpPr/>
            <p:nvPr>
              <p:custDataLst>
                <p:tags r:id="rId41"/>
              </p:custDataLst>
            </p:nvPr>
          </p:nvSpPr>
          <p:spPr>
            <a:xfrm flipH="1">
              <a:off x="2613" y="1095"/>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22570" name="Line 108"/>
            <p:cNvSpPr/>
            <p:nvPr>
              <p:custDataLst>
                <p:tags r:id="rId42"/>
              </p:custDataLst>
            </p:nvPr>
          </p:nvSpPr>
          <p:spPr>
            <a:xfrm flipH="1">
              <a:off x="2712" y="1252"/>
              <a:ext cx="696" cy="0"/>
            </a:xfrm>
            <a:prstGeom prst="line">
              <a:avLst/>
            </a:prstGeom>
            <a:ln w="38100" cap="flat" cmpd="sng">
              <a:solidFill>
                <a:schemeClr val="tx1"/>
              </a:solidFill>
              <a:prstDash val="solid"/>
              <a:round/>
              <a:headEnd type="none" w="med" len="med"/>
              <a:tailEnd type="none" w="med" len="med"/>
            </a:ln>
          </p:spPr>
          <p:txBody>
            <a:bodyPr/>
            <a:lstStyle/>
            <a:p/>
          </p:txBody>
        </p:sp>
        <p:sp>
          <p:nvSpPr>
            <p:cNvPr id="22571" name="Line 109"/>
            <p:cNvSpPr/>
            <p:nvPr>
              <p:custDataLst>
                <p:tags r:id="rId43"/>
              </p:custDataLst>
            </p:nvPr>
          </p:nvSpPr>
          <p:spPr>
            <a:xfrm>
              <a:off x="1925" y="1249"/>
              <a:ext cx="689" cy="0"/>
            </a:xfrm>
            <a:prstGeom prst="line">
              <a:avLst/>
            </a:prstGeom>
            <a:ln w="38100" cap="flat" cmpd="sng">
              <a:solidFill>
                <a:schemeClr val="tx1"/>
              </a:solidFill>
              <a:prstDash val="solid"/>
              <a:round/>
              <a:headEnd type="none" w="med" len="med"/>
              <a:tailEnd type="none" w="med" len="med"/>
            </a:ln>
          </p:spPr>
          <p:txBody>
            <a:bodyPr/>
            <a:lstStyle/>
            <a:p/>
          </p:txBody>
        </p:sp>
        <p:sp>
          <p:nvSpPr>
            <p:cNvPr id="22572" name="Oval 110"/>
            <p:cNvSpPr/>
            <p:nvPr>
              <p:custDataLst>
                <p:tags r:id="rId44"/>
              </p:custDataLst>
            </p:nvPr>
          </p:nvSpPr>
          <p:spPr>
            <a:xfrm flipH="1">
              <a:off x="3380" y="2839"/>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22573" name="Text Box 111"/>
            <p:cNvSpPr txBox="1"/>
            <p:nvPr>
              <p:custDataLst>
                <p:tags r:id="rId45"/>
              </p:custDataLst>
            </p:nvPr>
          </p:nvSpPr>
          <p:spPr>
            <a:xfrm>
              <a:off x="1448" y="546"/>
              <a:ext cx="39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c</a:t>
              </a:r>
              <a:endParaRPr lang="en-US" altLang="zh-CN" sz="3200" b="1" i="1">
                <a:latin typeface="Times New Roman" panose="02020603050405020304" pitchFamily="18" charset="0"/>
                <a:ea typeface="楷体_GB2312" pitchFamily="49" charset="-122"/>
              </a:endParaRPr>
            </a:p>
          </p:txBody>
        </p:sp>
        <p:sp>
          <p:nvSpPr>
            <p:cNvPr id="22574" name="Text Box 112"/>
            <p:cNvSpPr txBox="1"/>
            <p:nvPr>
              <p:custDataLst>
                <p:tags r:id="rId46"/>
              </p:custDataLst>
            </p:nvPr>
          </p:nvSpPr>
          <p:spPr>
            <a:xfrm>
              <a:off x="300" y="935"/>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1</a:t>
              </a:r>
              <a:endParaRPr lang="en-US" altLang="zh-CN" sz="3200" b="1" i="1">
                <a:latin typeface="Times New Roman" panose="02020603050405020304" pitchFamily="18" charset="0"/>
                <a:ea typeface="楷体_GB2312" pitchFamily="49" charset="-122"/>
              </a:endParaRPr>
            </a:p>
          </p:txBody>
        </p:sp>
        <p:sp>
          <p:nvSpPr>
            <p:cNvPr id="22575" name="Text Box 113"/>
            <p:cNvSpPr txBox="1"/>
            <p:nvPr>
              <p:custDataLst>
                <p:tags r:id="rId47"/>
              </p:custDataLst>
            </p:nvPr>
          </p:nvSpPr>
          <p:spPr>
            <a:xfrm>
              <a:off x="2483" y="702"/>
              <a:ext cx="40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2</a:t>
              </a:r>
              <a:endParaRPr lang="en-US" altLang="zh-CN" sz="3200" b="1" i="1">
                <a:latin typeface="Times New Roman" panose="02020603050405020304" pitchFamily="18" charset="0"/>
                <a:ea typeface="楷体_GB2312" pitchFamily="49" charset="-122"/>
              </a:endParaRPr>
            </a:p>
          </p:txBody>
        </p:sp>
        <p:sp>
          <p:nvSpPr>
            <p:cNvPr id="22576" name="Text Box 114"/>
            <p:cNvSpPr txBox="1"/>
            <p:nvPr>
              <p:custDataLst>
                <p:tags r:id="rId48"/>
              </p:custDataLst>
            </p:nvPr>
          </p:nvSpPr>
          <p:spPr>
            <a:xfrm>
              <a:off x="2033" y="1402"/>
              <a:ext cx="292"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T</a:t>
              </a:r>
              <a:endParaRPr lang="en-US" altLang="zh-CN" sz="3200" b="1" i="1">
                <a:latin typeface="Times New Roman" panose="02020603050405020304" pitchFamily="18" charset="0"/>
                <a:ea typeface="楷体_GB2312" pitchFamily="49" charset="-122"/>
              </a:endParaRPr>
            </a:p>
          </p:txBody>
        </p:sp>
        <p:sp>
          <p:nvSpPr>
            <p:cNvPr id="22577" name="Line 115"/>
            <p:cNvSpPr/>
            <p:nvPr>
              <p:custDataLst>
                <p:tags r:id="rId49"/>
              </p:custDataLst>
            </p:nvPr>
          </p:nvSpPr>
          <p:spPr>
            <a:xfrm>
              <a:off x="1918" y="335"/>
              <a:ext cx="357" cy="0"/>
            </a:xfrm>
            <a:prstGeom prst="line">
              <a:avLst/>
            </a:prstGeom>
            <a:ln w="38100" cap="flat" cmpd="sng">
              <a:solidFill>
                <a:schemeClr val="tx1"/>
              </a:solidFill>
              <a:prstDash val="solid"/>
              <a:round/>
              <a:headEnd type="none" w="med" len="med"/>
              <a:tailEnd type="none" w="med" len="med"/>
            </a:ln>
          </p:spPr>
          <p:txBody>
            <a:bodyPr/>
            <a:lstStyle/>
            <a:p/>
          </p:txBody>
        </p:sp>
        <p:sp>
          <p:nvSpPr>
            <p:cNvPr id="22578" name="Line 116"/>
            <p:cNvSpPr/>
            <p:nvPr>
              <p:custDataLst>
                <p:tags r:id="rId50"/>
              </p:custDataLst>
            </p:nvPr>
          </p:nvSpPr>
          <p:spPr>
            <a:xfrm>
              <a:off x="1820" y="3091"/>
              <a:ext cx="221" cy="6"/>
            </a:xfrm>
            <a:prstGeom prst="line">
              <a:avLst/>
            </a:prstGeom>
            <a:ln w="38100" cap="flat" cmpd="sng">
              <a:solidFill>
                <a:schemeClr val="tx1"/>
              </a:solidFill>
              <a:prstDash val="solid"/>
              <a:round/>
              <a:headEnd type="none" w="med" len="med"/>
              <a:tailEnd type="none" w="med" len="med"/>
            </a:ln>
          </p:spPr>
          <p:txBody>
            <a:bodyPr/>
            <a:lstStyle/>
            <a:p/>
          </p:txBody>
        </p:sp>
        <p:sp>
          <p:nvSpPr>
            <p:cNvPr id="22579" name="Oval 117"/>
            <p:cNvSpPr/>
            <p:nvPr>
              <p:custDataLst>
                <p:tags r:id="rId51"/>
              </p:custDataLst>
            </p:nvPr>
          </p:nvSpPr>
          <p:spPr>
            <a:xfrm>
              <a:off x="1884" y="295"/>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2580" name="Oval 118"/>
            <p:cNvSpPr/>
            <p:nvPr>
              <p:custDataLst>
                <p:tags r:id="rId52"/>
              </p:custDataLst>
            </p:nvPr>
          </p:nvSpPr>
          <p:spPr>
            <a:xfrm>
              <a:off x="944" y="1507"/>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2581" name="Oval 119"/>
            <p:cNvSpPr/>
            <p:nvPr>
              <p:custDataLst>
                <p:tags r:id="rId53"/>
              </p:custDataLst>
            </p:nvPr>
          </p:nvSpPr>
          <p:spPr>
            <a:xfrm>
              <a:off x="1888" y="1203"/>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22582" name="Oval 120"/>
            <p:cNvSpPr/>
            <p:nvPr>
              <p:custDataLst>
                <p:tags r:id="rId54"/>
              </p:custDataLst>
            </p:nvPr>
          </p:nvSpPr>
          <p:spPr>
            <a:xfrm>
              <a:off x="1888" y="2851"/>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21519" name="Text Box 121"/>
          <p:cNvSpPr txBox="1"/>
          <p:nvPr>
            <p:custDataLst>
              <p:tags r:id="rId55"/>
            </p:custDataLst>
          </p:nvPr>
        </p:nvSpPr>
        <p:spPr>
          <a:xfrm>
            <a:off x="701675" y="928688"/>
            <a:ext cx="3709988" cy="645160"/>
          </a:xfrm>
          <a:prstGeom prst="rect">
            <a:avLst/>
          </a:prstGeom>
          <a:noFill/>
          <a:ln w="9525">
            <a:noFill/>
          </a:ln>
        </p:spPr>
        <p:txBody>
          <a:bodyPr wrap="square" anchor="t">
            <a:spAutoFit/>
          </a:bodyPr>
          <a:lstStyle/>
          <a:p>
            <a:pPr eaLnBrk="0" hangingPunct="0">
              <a:spcBef>
                <a:spcPct val="50000"/>
              </a:spcBef>
            </a:pPr>
            <a:r>
              <a:rPr lang="zh-CN" altLang="en-US" sz="3600" b="1">
                <a:solidFill>
                  <a:srgbClr val="FF0000"/>
                </a:solidFill>
                <a:latin typeface="Times New Roman" panose="02020603050405020304" pitchFamily="18" charset="0"/>
              </a:rPr>
              <a:t>静态工作点</a:t>
            </a:r>
            <a:endParaRPr lang="zh-CN" altLang="en-US" sz="3600" b="1">
              <a:solidFill>
                <a:srgbClr val="FF0000"/>
              </a:solidFill>
              <a:latin typeface="Times New Roman" panose="02020603050405020304" pitchFamily="18" charset="0"/>
            </a:endParaRPr>
          </a:p>
        </p:txBody>
      </p:sp>
      <p:grpSp>
        <p:nvGrpSpPr>
          <p:cNvPr id="83" name="组合 15"/>
          <p:cNvGrpSpPr/>
          <p:nvPr>
            <p:custDataLst>
              <p:tags r:id="rId56"/>
            </p:custDataLst>
          </p:nvPr>
        </p:nvGrpSpPr>
        <p:grpSpPr>
          <a:xfrm>
            <a:off x="75565" y="138430"/>
            <a:ext cx="4823460" cy="583565"/>
            <a:chOff x="6168776" y="1221671"/>
            <a:chExt cx="5276437" cy="673723"/>
          </a:xfrm>
        </p:grpSpPr>
        <p:sp>
          <p:nvSpPr>
            <p:cNvPr id="4" name="圆角矩形 3"/>
            <p:cNvSpPr/>
            <p:nvPr>
              <p:custDataLst>
                <p:tags r:id="rId57"/>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8" name="文本框 13"/>
            <p:cNvSpPr txBox="1">
              <a:spLocks noChangeArrowheads="1"/>
            </p:cNvSpPr>
            <p:nvPr>
              <p:custDataLst>
                <p:tags r:id="rId58"/>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41"/>
                                        </p:tgtEl>
                                        <p:attrNameLst>
                                          <p:attrName>style.visibility</p:attrName>
                                        </p:attrNameLst>
                                      </p:cBhvr>
                                      <p:to>
                                        <p:strVal val="visible"/>
                                      </p:to>
                                    </p:set>
                                    <p:animEffect transition="in" filter="wipe(left)">
                                      <p:cBhvr>
                                        <p:cTn id="22" dur="500"/>
                                        <p:tgtEl>
                                          <p:spTgt spid="225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45"/>
                                        </p:tgtEl>
                                        <p:attrNameLst>
                                          <p:attrName>style.visibility</p:attrName>
                                        </p:attrNameLst>
                                      </p:cBhvr>
                                      <p:to>
                                        <p:strVal val="visible"/>
                                      </p:to>
                                    </p:set>
                                    <p:animEffect transition="in" filter="wipe(left)">
                                      <p:cBhvr>
                                        <p:cTn id="27" dur="500"/>
                                        <p:tgtEl>
                                          <p:spTgt spid="225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19"/>
                                        </p:tgtEl>
                                        <p:attrNameLst>
                                          <p:attrName>style.visibility</p:attrName>
                                        </p:attrNameLst>
                                      </p:cBhvr>
                                      <p:to>
                                        <p:strVal val="visible"/>
                                      </p:to>
                                    </p:set>
                                    <p:animEffect transition="in" filter="wipe(left)">
                                      <p:cBhvr>
                                        <p:cTn id="32" dur="500"/>
                                        <p:tgtEl>
                                          <p:spTgt spid="2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1" grpId="0"/>
      <p:bldP spid="22545" grpId="0"/>
      <p:bldP spid="2151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p:cNvSpPr txBox="1"/>
          <p:nvPr>
            <p:custDataLst>
              <p:tags r:id="rId1"/>
            </p:custDataLst>
          </p:nvPr>
        </p:nvSpPr>
        <p:spPr>
          <a:xfrm>
            <a:off x="1390015" y="1429385"/>
            <a:ext cx="5746750" cy="646430"/>
          </a:xfrm>
          <a:prstGeom prst="rect">
            <a:avLst/>
          </a:prstGeom>
          <a:noFill/>
          <a:ln w="9525">
            <a:noFill/>
          </a:ln>
        </p:spPr>
        <p:txBody>
          <a:bodyPr lIns="90000" tIns="46800" rIns="90000" bIns="46800" anchor="ctr">
            <a:spAutoFit/>
          </a:bodyPr>
          <a:lstStyle/>
          <a:p>
            <a:pPr>
              <a:spcBef>
                <a:spcPct val="50000"/>
              </a:spcBef>
            </a:pPr>
            <a:r>
              <a:rPr lang="en-US" altLang="zh-CN" sz="3600" b="1">
                <a:solidFill>
                  <a:schemeClr val="tx1"/>
                </a:solidFill>
                <a:latin typeface="幼圆" panose="02010509060101010101" pitchFamily="49" charset="-122"/>
                <a:ea typeface="幼圆" panose="02010509060101010101" pitchFamily="49" charset="-122"/>
                <a:cs typeface="幼圆" panose="02010509060101010101" pitchFamily="49" charset="-122"/>
              </a:rPr>
              <a:t> </a:t>
            </a:r>
            <a:r>
              <a:rPr lang="zh-CN" altLang="en-US" sz="3600" b="1">
                <a:solidFill>
                  <a:schemeClr val="tx1"/>
                </a:solidFill>
                <a:latin typeface="幼圆" panose="02010509060101010101" pitchFamily="49" charset="-122"/>
                <a:ea typeface="幼圆" panose="02010509060101010101" pitchFamily="49" charset="-122"/>
                <a:cs typeface="幼圆" panose="02010509060101010101" pitchFamily="49" charset="-122"/>
              </a:rPr>
              <a:t>直流通道与交流通道 </a:t>
            </a:r>
            <a:endParaRPr lang="zh-CN" altLang="en-US" sz="36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29699" name="Text Box 3"/>
          <p:cNvSpPr txBox="1"/>
          <p:nvPr>
            <p:custDataLst>
              <p:tags r:id="rId2"/>
            </p:custDataLst>
          </p:nvPr>
        </p:nvSpPr>
        <p:spPr>
          <a:xfrm>
            <a:off x="533400" y="2075815"/>
            <a:ext cx="11125835" cy="523240"/>
          </a:xfrm>
          <a:prstGeom prst="rect">
            <a:avLst/>
          </a:prstGeom>
          <a:noFill/>
          <a:ln w="9525">
            <a:noFill/>
          </a:ln>
        </p:spPr>
        <p:txBody>
          <a:bodyPr wrap="square" lIns="90000" tIns="46800" rIns="90000" bIns="46800" anchor="t">
            <a:spAutoFit/>
          </a:bodyPr>
          <a:lstStyle/>
          <a:p>
            <a:pPr indent="771525">
              <a:spcBef>
                <a:spcPct val="50000"/>
              </a:spcBef>
            </a:pPr>
            <a:r>
              <a:rPr lang="zh-CN" altLang="en-US" sz="2800" b="1">
                <a:solidFill>
                  <a:schemeClr val="tx1"/>
                </a:solidFill>
                <a:latin typeface="幼圆" panose="02010509060101010101" pitchFamily="49" charset="-122"/>
                <a:ea typeface="幼圆" panose="02010509060101010101" pitchFamily="49" charset="-122"/>
              </a:rPr>
              <a:t>放大电路中各点的电压或电流都是在静态直流上附加了交流信号。</a:t>
            </a:r>
            <a:endParaRPr lang="zh-CN" altLang="en-US" sz="2800" b="1">
              <a:solidFill>
                <a:schemeClr val="tx1"/>
              </a:solidFill>
              <a:latin typeface="幼圆" panose="02010509060101010101" pitchFamily="49" charset="-122"/>
              <a:ea typeface="幼圆" panose="02010509060101010101" pitchFamily="49" charset="-122"/>
            </a:endParaRPr>
          </a:p>
        </p:txBody>
      </p:sp>
      <p:sp>
        <p:nvSpPr>
          <p:cNvPr id="29700" name="Text Box 5"/>
          <p:cNvSpPr txBox="1"/>
          <p:nvPr>
            <p:custDataLst>
              <p:tags r:id="rId3"/>
            </p:custDataLst>
          </p:nvPr>
        </p:nvSpPr>
        <p:spPr>
          <a:xfrm>
            <a:off x="619125" y="2735580"/>
            <a:ext cx="11213465" cy="954405"/>
          </a:xfrm>
          <a:prstGeom prst="rect">
            <a:avLst/>
          </a:prstGeom>
          <a:noFill/>
          <a:ln w="9525">
            <a:noFill/>
          </a:ln>
        </p:spPr>
        <p:txBody>
          <a:bodyPr wrap="square" lIns="90000" tIns="46800" rIns="90000" bIns="46800" anchor="t">
            <a:spAutoFit/>
          </a:bodyPr>
          <a:lstStyle/>
          <a:p>
            <a:pPr indent="666750">
              <a:spcBef>
                <a:spcPct val="50000"/>
              </a:spcBef>
            </a:pP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rPr>
              <a:t>理想电容</a:t>
            </a:r>
            <a:r>
              <a:rPr lang="en-US" altLang="zh-CN" sz="2800" b="1">
                <a:solidFill>
                  <a:schemeClr val="tx1"/>
                </a:solidFill>
                <a:latin typeface="幼圆" panose="02010509060101010101" pitchFamily="49" charset="-122"/>
                <a:ea typeface="幼圆" panose="02010509060101010101" pitchFamily="49" charset="-122"/>
                <a:cs typeface="幼圆" panose="02010509060101010101" pitchFamily="49" charset="-122"/>
              </a:rPr>
              <a:t>:</a:t>
            </a:r>
            <a:r>
              <a:rPr lang="zh-CN" altLang="en-US" sz="2800" b="1">
                <a:solidFill>
                  <a:srgbClr val="C00000"/>
                </a:solidFill>
                <a:latin typeface="幼圆" panose="02010509060101010101" pitchFamily="49" charset="-122"/>
                <a:ea typeface="幼圆" panose="02010509060101010101" pitchFamily="49" charset="-122"/>
                <a:cs typeface="幼圆" panose="02010509060101010101" pitchFamily="49" charset="-122"/>
              </a:rPr>
              <a:t>通交流</a:t>
            </a:r>
            <a:r>
              <a:rPr lang="en-US" altLang="zh-CN" sz="2800" b="1">
                <a:solidFill>
                  <a:srgbClr val="C00000"/>
                </a:solidFill>
                <a:latin typeface="幼圆" panose="02010509060101010101" pitchFamily="49" charset="-122"/>
                <a:ea typeface="幼圆" panose="02010509060101010101" pitchFamily="49" charset="-122"/>
                <a:cs typeface="幼圆" panose="02010509060101010101" pitchFamily="49" charset="-122"/>
              </a:rPr>
              <a:t>,</a:t>
            </a:r>
            <a:r>
              <a:rPr lang="zh-CN" altLang="en-US" sz="2800" b="1">
                <a:solidFill>
                  <a:srgbClr val="C00000"/>
                </a:solidFill>
                <a:latin typeface="幼圆" panose="02010509060101010101" pitchFamily="49" charset="-122"/>
                <a:ea typeface="幼圆" panose="02010509060101010101" pitchFamily="49" charset="-122"/>
                <a:cs typeface="幼圆" panose="02010509060101010101" pitchFamily="49" charset="-122"/>
              </a:rPr>
              <a:t>隔直流</a:t>
            </a:r>
            <a:r>
              <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rPr>
              <a:t>。直流电源：因其电压的变化量为零，故在交流通路中相当于短路。</a:t>
            </a:r>
            <a:endParaRPr lang="zh-CN" altLang="en-US" sz="2800" b="1">
              <a:solidFill>
                <a:schemeClr val="tx1"/>
              </a:solidFill>
              <a:latin typeface="幼圆" panose="02010509060101010101" pitchFamily="49" charset="-122"/>
              <a:ea typeface="幼圆" panose="02010509060101010101" pitchFamily="49" charset="-122"/>
              <a:cs typeface="幼圆" panose="02010509060101010101" pitchFamily="49" charset="-122"/>
            </a:endParaRPr>
          </a:p>
        </p:txBody>
      </p:sp>
      <p:sp>
        <p:nvSpPr>
          <p:cNvPr id="29701" name="Text Box 6"/>
          <p:cNvSpPr txBox="1"/>
          <p:nvPr>
            <p:custDataLst>
              <p:tags r:id="rId4"/>
            </p:custDataLst>
          </p:nvPr>
        </p:nvSpPr>
        <p:spPr>
          <a:xfrm>
            <a:off x="1441768" y="4355148"/>
            <a:ext cx="7697787" cy="1801812"/>
          </a:xfrm>
          <a:prstGeom prst="rect">
            <a:avLst/>
          </a:prstGeom>
          <a:noFill/>
          <a:ln w="9525">
            <a:noFill/>
          </a:ln>
        </p:spPr>
        <p:txBody>
          <a:bodyPr lIns="90000" tIns="46800" rIns="90000" bIns="46800" anchor="t">
            <a:spAutoFit/>
          </a:bodyPr>
          <a:lstStyle/>
          <a:p>
            <a:pPr>
              <a:spcBef>
                <a:spcPct val="50000"/>
              </a:spcBef>
            </a:pPr>
            <a:r>
              <a:rPr lang="zh-CN" altLang="en-US" sz="2800" b="1" u="sng">
                <a:solidFill>
                  <a:schemeClr val="tx1"/>
                </a:solidFill>
                <a:latin typeface="幼圆" panose="02010509060101010101" pitchFamily="49" charset="-122"/>
                <a:ea typeface="幼圆" panose="02010509060101010101" pitchFamily="49" charset="-122"/>
              </a:rPr>
              <a:t>交流通道：</a:t>
            </a:r>
            <a:r>
              <a:rPr lang="zh-CN" altLang="en-US" sz="2800" b="1">
                <a:solidFill>
                  <a:schemeClr val="tx1"/>
                </a:solidFill>
                <a:latin typeface="幼圆" panose="02010509060101010101" pitchFamily="49" charset="-122"/>
                <a:ea typeface="幼圆" panose="02010509060101010101" pitchFamily="49" charset="-122"/>
              </a:rPr>
              <a:t>只考虑交流信号的分电路。</a:t>
            </a:r>
            <a:endParaRPr lang="zh-CN" altLang="en-US" sz="2800" b="1">
              <a:solidFill>
                <a:schemeClr val="tx1"/>
              </a:solidFill>
              <a:latin typeface="幼圆" panose="02010509060101010101" pitchFamily="49" charset="-122"/>
              <a:ea typeface="幼圆" panose="02010509060101010101" pitchFamily="49" charset="-122"/>
            </a:endParaRPr>
          </a:p>
          <a:p>
            <a:pPr>
              <a:spcBef>
                <a:spcPct val="50000"/>
              </a:spcBef>
            </a:pPr>
            <a:r>
              <a:rPr lang="zh-CN" altLang="en-US" sz="2800" b="1" u="sng">
                <a:solidFill>
                  <a:schemeClr val="tx1"/>
                </a:solidFill>
                <a:latin typeface="幼圆" panose="02010509060101010101" pitchFamily="49" charset="-122"/>
                <a:ea typeface="幼圆" panose="02010509060101010101" pitchFamily="49" charset="-122"/>
              </a:rPr>
              <a:t>直流通道：</a:t>
            </a:r>
            <a:r>
              <a:rPr lang="zh-CN" altLang="en-US" sz="2800" b="1">
                <a:solidFill>
                  <a:schemeClr val="tx1"/>
                </a:solidFill>
                <a:latin typeface="幼圆" panose="02010509060101010101" pitchFamily="49" charset="-122"/>
                <a:ea typeface="幼圆" panose="02010509060101010101" pitchFamily="49" charset="-122"/>
              </a:rPr>
              <a:t>只考虑直流信号的分电路。</a:t>
            </a:r>
            <a:endParaRPr lang="zh-CN" altLang="en-US" sz="2800" b="1">
              <a:solidFill>
                <a:schemeClr val="tx1"/>
              </a:solidFill>
              <a:latin typeface="幼圆" panose="02010509060101010101" pitchFamily="49" charset="-122"/>
              <a:ea typeface="幼圆" panose="02010509060101010101" pitchFamily="49" charset="-122"/>
            </a:endParaRPr>
          </a:p>
          <a:p>
            <a:pPr>
              <a:spcBef>
                <a:spcPct val="50000"/>
              </a:spcBef>
            </a:pPr>
            <a:r>
              <a:rPr lang="zh-CN" altLang="en-US" sz="2800" b="1">
                <a:solidFill>
                  <a:schemeClr val="tx1"/>
                </a:solidFill>
                <a:latin typeface="幼圆" panose="02010509060101010101" pitchFamily="49" charset="-122"/>
                <a:ea typeface="幼圆" panose="02010509060101010101" pitchFamily="49" charset="-122"/>
              </a:rPr>
              <a:t>信号的不同分量可以分别在不同的通道分析。</a:t>
            </a:r>
            <a:endParaRPr lang="zh-CN" altLang="en-US" sz="2800" b="1">
              <a:solidFill>
                <a:schemeClr val="tx1"/>
              </a:solidFill>
              <a:latin typeface="幼圆" panose="02010509060101010101" pitchFamily="49" charset="-122"/>
              <a:ea typeface="幼圆" panose="02010509060101010101" pitchFamily="49" charset="-122"/>
            </a:endParaRPr>
          </a:p>
        </p:txBody>
      </p:sp>
      <p:grpSp>
        <p:nvGrpSpPr>
          <p:cNvPr id="83" name="组合 15"/>
          <p:cNvGrpSpPr/>
          <p:nvPr>
            <p:custDataLst>
              <p:tags r:id="rId5"/>
            </p:custDataLst>
          </p:nvPr>
        </p:nvGrpSpPr>
        <p:grpSpPr>
          <a:xfrm>
            <a:off x="75565" y="138430"/>
            <a:ext cx="4823460" cy="583565"/>
            <a:chOff x="6168776" y="1221671"/>
            <a:chExt cx="5276437" cy="673723"/>
          </a:xfrm>
        </p:grpSpPr>
        <p:sp>
          <p:nvSpPr>
            <p:cNvPr id="6" name="圆角矩形 5"/>
            <p:cNvSpPr/>
            <p:nvPr>
              <p:custDataLst>
                <p:tags r:id="rId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 name="文本框 13"/>
            <p:cNvSpPr txBox="1">
              <a:spLocks noChangeArrowheads="1"/>
            </p:cNvSpPr>
            <p:nvPr>
              <p:custDataLst>
                <p:tags r:id="rId7"/>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left)">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0">
                                            <p:txEl>
                                              <p:pRg st="0" end="0"/>
                                            </p:txEl>
                                          </p:spTgt>
                                        </p:tgtEl>
                                        <p:attrNameLst>
                                          <p:attrName>style.visibility</p:attrName>
                                        </p:attrNameLst>
                                      </p:cBhvr>
                                      <p:to>
                                        <p:strVal val="visible"/>
                                      </p:to>
                                    </p:set>
                                    <p:animEffect transition="in" filter="wipe(left)">
                                      <p:cBhvr>
                                        <p:cTn id="12" dur="500"/>
                                        <p:tgtEl>
                                          <p:spTgt spid="2970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1">
                                            <p:txEl>
                                              <p:pRg st="0" end="0"/>
                                            </p:txEl>
                                          </p:spTgt>
                                        </p:tgtEl>
                                        <p:attrNameLst>
                                          <p:attrName>style.visibility</p:attrName>
                                        </p:attrNameLst>
                                      </p:cBhvr>
                                      <p:to>
                                        <p:strVal val="visible"/>
                                      </p:to>
                                    </p:set>
                                    <p:animEffect transition="in" filter="wipe(left)">
                                      <p:cBhvr>
                                        <p:cTn id="17" dur="500"/>
                                        <p:tgtEl>
                                          <p:spTgt spid="2970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1">
                                            <p:txEl>
                                              <p:pRg st="1" end="1"/>
                                            </p:txEl>
                                          </p:spTgt>
                                        </p:tgtEl>
                                        <p:attrNameLst>
                                          <p:attrName>style.visibility</p:attrName>
                                        </p:attrNameLst>
                                      </p:cBhvr>
                                      <p:to>
                                        <p:strVal val="visible"/>
                                      </p:to>
                                    </p:set>
                                    <p:animEffect transition="in" filter="wipe(left)">
                                      <p:cBhvr>
                                        <p:cTn id="22" dur="500"/>
                                        <p:tgtEl>
                                          <p:spTgt spid="2970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1">
                                            <p:txEl>
                                              <p:pRg st="2" end="2"/>
                                            </p:txEl>
                                          </p:spTgt>
                                        </p:tgtEl>
                                        <p:attrNameLst>
                                          <p:attrName>style.visibility</p:attrName>
                                        </p:attrNameLst>
                                      </p:cBhvr>
                                      <p:to>
                                        <p:strVal val="visible"/>
                                      </p:to>
                                    </p:set>
                                    <p:animEffect transition="in" filter="wipe(left)">
                                      <p:cBhvr>
                                        <p:cTn id="27" dur="500"/>
                                        <p:tgtEl>
                                          <p:spTgt spid="297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9700" grpId="0" build="p"/>
      <p:bldP spid="2970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custDataLst>
              <p:tags r:id="rId1"/>
            </p:custDataLst>
          </p:nvPr>
        </p:nvSpPr>
        <p:spPr bwMode="auto">
          <a:xfrm>
            <a:off x="239349" y="1071317"/>
            <a:ext cx="6528889" cy="501650"/>
          </a:xfrm>
          <a:prstGeom prst="rect">
            <a:avLst/>
          </a:prstGeom>
          <a:noFill/>
          <a:ln w="9525">
            <a:noFill/>
            <a:miter lim="800000"/>
          </a:ln>
        </p:spPr>
        <p:txBody>
          <a:bodyPr wrap="square">
            <a:spAutoFit/>
          </a:bodyPr>
          <a:lstStyle/>
          <a:p>
            <a:pPr eaLnBrk="0" hangingPunct="0"/>
            <a:r>
              <a:rPr lang="zh-CN" altLang="en-US" sz="2665" b="1">
                <a:latin typeface="微软雅黑" panose="020B0503020204020204" pitchFamily="34" charset="-122"/>
                <a:ea typeface="微软雅黑" panose="020B0503020204020204" pitchFamily="34" charset="-122"/>
              </a:rPr>
              <a:t>3．特殊电阻器：具有特殊作用的阻值</a:t>
            </a:r>
            <a:r>
              <a:rPr lang="zh-CN" altLang="en-US" sz="2665">
                <a:latin typeface="微软雅黑" panose="020B0503020204020204" pitchFamily="34" charset="-122"/>
                <a:ea typeface="微软雅黑" panose="020B0503020204020204" pitchFamily="34" charset="-122"/>
              </a:rPr>
              <a:t>。</a:t>
            </a:r>
            <a:endParaRPr lang="zh-CN" altLang="en-US" sz="2665">
              <a:latin typeface="微软雅黑" panose="020B0503020204020204" pitchFamily="34" charset="-122"/>
              <a:ea typeface="微软雅黑" panose="020B0503020204020204" pitchFamily="34" charset="-122"/>
            </a:endParaRPr>
          </a:p>
        </p:txBody>
      </p:sp>
      <p:sp>
        <p:nvSpPr>
          <p:cNvPr id="12293" name="AutoShape 31" descr="http://pic.58pic.com/58pic/13/35/53/46758PICcie_1024.JPG"/>
          <p:cNvSpPr>
            <a:spLocks noChangeAspect="1" noChangeArrowheads="1"/>
          </p:cNvSpPr>
          <p:nvPr>
            <p:custDataLst>
              <p:tags r:id="rId2"/>
            </p:custDataLst>
          </p:nvPr>
        </p:nvSpPr>
        <p:spPr bwMode="auto">
          <a:xfrm>
            <a:off x="207433" y="-173355"/>
            <a:ext cx="406400" cy="365761"/>
          </a:xfrm>
          <a:prstGeom prst="rect">
            <a:avLst/>
          </a:prstGeom>
          <a:noFill/>
          <a:ln w="9525">
            <a:noFill/>
            <a:miter lim="800000"/>
          </a:ln>
        </p:spPr>
        <p:txBody>
          <a:bodyPr/>
          <a:lstStyle/>
          <a:p>
            <a:endParaRPr lang="zh-CN" altLang="en-US" sz="2400"/>
          </a:p>
        </p:txBody>
      </p:sp>
      <p:grpSp>
        <p:nvGrpSpPr>
          <p:cNvPr id="3" name="组合 19"/>
          <p:cNvGrpSpPr/>
          <p:nvPr>
            <p:custDataLst>
              <p:tags r:id="rId3"/>
            </p:custDataLst>
          </p:nvPr>
        </p:nvGrpSpPr>
        <p:grpSpPr>
          <a:xfrm>
            <a:off x="815413" y="2121371"/>
            <a:ext cx="10668037" cy="3141357"/>
            <a:chOff x="642938" y="1571616"/>
            <a:chExt cx="8001028" cy="2617797"/>
          </a:xfrm>
        </p:grpSpPr>
        <p:grpSp>
          <p:nvGrpSpPr>
            <p:cNvPr id="4" name="Group 22"/>
            <p:cNvGrpSpPr/>
            <p:nvPr>
              <p:custDataLst>
                <p:tags r:id="rId4"/>
              </p:custDataLst>
            </p:nvPr>
          </p:nvGrpSpPr>
          <p:grpSpPr>
            <a:xfrm>
              <a:off x="642938" y="1584325"/>
              <a:ext cx="2232025" cy="2605088"/>
              <a:chOff x="430" y="1263"/>
              <a:chExt cx="1406" cy="1641"/>
            </a:xfrm>
          </p:grpSpPr>
          <p:sp>
            <p:nvSpPr>
              <p:cNvPr id="12302" name="Text Box 8"/>
              <p:cNvSpPr txBox="1">
                <a:spLocks noChangeArrowheads="1"/>
              </p:cNvSpPr>
              <p:nvPr>
                <p:custDataLst>
                  <p:tags r:id="rId5"/>
                </p:custDataLst>
              </p:nvPr>
            </p:nvSpPr>
            <p:spPr bwMode="auto">
              <a:xfrm>
                <a:off x="733" y="2662"/>
                <a:ext cx="662" cy="242"/>
              </a:xfrm>
              <a:prstGeom prst="rect">
                <a:avLst/>
              </a:prstGeom>
              <a:noFill/>
              <a:ln w="9525">
                <a:noFill/>
                <a:miter lim="800000"/>
              </a:ln>
            </p:spPr>
            <p:txBody>
              <a:bodyPr wrap="none">
                <a:spAutoFit/>
              </a:bodyPr>
              <a:lstStyle/>
              <a:p>
                <a:pPr eaLnBrk="0" hangingPunct="0"/>
                <a:r>
                  <a:rPr lang="zh-CN" altLang="en-US" sz="2400" b="1">
                    <a:latin typeface="微软雅黑" panose="020B0503020204020204" pitchFamily="34" charset="-122"/>
                    <a:ea typeface="微软雅黑" panose="020B0503020204020204" pitchFamily="34" charset="-122"/>
                  </a:rPr>
                  <a:t>热敏电阻</a:t>
                </a:r>
                <a:endParaRPr lang="zh-CN" altLang="en-US" sz="2400">
                  <a:latin typeface="微软雅黑" panose="020B0503020204020204" pitchFamily="34" charset="-122"/>
                  <a:ea typeface="微软雅黑" panose="020B0503020204020204" pitchFamily="34" charset="-122"/>
                </a:endParaRPr>
              </a:p>
            </p:txBody>
          </p:sp>
          <p:pic>
            <p:nvPicPr>
              <p:cNvPr id="12303" name="Picture 11" descr="http://www.51picavr.com/upload/2009-02/090227090743931.jpg"/>
              <p:cNvPicPr>
                <a:picLocks noChangeAspect="1" noChangeArrowheads="1"/>
              </p:cNvPicPr>
              <p:nvPr>
                <p:custDataLst>
                  <p:tags r:id="rId6"/>
                </p:custDataLst>
              </p:nvPr>
            </p:nvPicPr>
            <p:blipFill>
              <a:blip r:embed="rId7" r:link="rId8"/>
              <a:srcRect b="5022"/>
              <a:stretch>
                <a:fillRect/>
              </a:stretch>
            </p:blipFill>
            <p:spPr bwMode="auto">
              <a:xfrm>
                <a:off x="430" y="1263"/>
                <a:ext cx="1406" cy="1336"/>
              </a:xfrm>
              <a:prstGeom prst="rect">
                <a:avLst/>
              </a:prstGeom>
              <a:noFill/>
              <a:ln w="9525">
                <a:noFill/>
                <a:miter lim="800000"/>
                <a:headEnd/>
                <a:tailEnd/>
              </a:ln>
            </p:spPr>
          </p:pic>
        </p:grpSp>
        <p:sp>
          <p:nvSpPr>
            <p:cNvPr id="12300" name="Text Box 6"/>
            <p:cNvSpPr txBox="1">
              <a:spLocks noChangeArrowheads="1"/>
            </p:cNvSpPr>
            <p:nvPr>
              <p:custDataLst>
                <p:tags r:id="rId9"/>
              </p:custDataLst>
            </p:nvPr>
          </p:nvSpPr>
          <p:spPr bwMode="auto">
            <a:xfrm>
              <a:off x="6669088" y="3798887"/>
              <a:ext cx="1051560" cy="383646"/>
            </a:xfrm>
            <a:prstGeom prst="rect">
              <a:avLst/>
            </a:prstGeom>
            <a:noFill/>
            <a:ln w="9525">
              <a:noFill/>
              <a:miter lim="800000"/>
            </a:ln>
          </p:spPr>
          <p:txBody>
            <a:bodyPr wrap="none">
              <a:spAutoFit/>
            </a:bodyPr>
            <a:lstStyle/>
            <a:p>
              <a:pPr eaLnBrk="0" hangingPunct="0"/>
              <a:r>
                <a:rPr lang="zh-CN" altLang="en-US" sz="2400" b="1">
                  <a:latin typeface="微软雅黑" panose="020B0503020204020204" pitchFamily="34" charset="-122"/>
                  <a:ea typeface="微软雅黑" panose="020B0503020204020204" pitchFamily="34" charset="-122"/>
                </a:rPr>
                <a:t>压敏电阻</a:t>
              </a:r>
              <a:endParaRPr lang="zh-CN" altLang="en-US" sz="2400">
                <a:latin typeface="微软雅黑" panose="020B0503020204020204" pitchFamily="34" charset="-122"/>
                <a:ea typeface="微软雅黑" panose="020B0503020204020204" pitchFamily="34" charset="-122"/>
              </a:endParaRPr>
            </a:p>
          </p:txBody>
        </p:sp>
        <p:sp>
          <p:nvSpPr>
            <p:cNvPr id="12299" name="Text Box 17"/>
            <p:cNvSpPr txBox="1">
              <a:spLocks noChangeArrowheads="1"/>
            </p:cNvSpPr>
            <p:nvPr>
              <p:custDataLst>
                <p:tags r:id="rId10"/>
              </p:custDataLst>
            </p:nvPr>
          </p:nvSpPr>
          <p:spPr bwMode="auto">
            <a:xfrm>
              <a:off x="3859213" y="3805237"/>
              <a:ext cx="1051560" cy="383646"/>
            </a:xfrm>
            <a:prstGeom prst="rect">
              <a:avLst/>
            </a:prstGeom>
            <a:noFill/>
            <a:ln w="9525">
              <a:noFill/>
              <a:miter lim="800000"/>
            </a:ln>
          </p:spPr>
          <p:txBody>
            <a:bodyPr wrap="none">
              <a:spAutoFit/>
            </a:bodyPr>
            <a:lstStyle/>
            <a:p>
              <a:pPr eaLnBrk="0" hangingPunct="0"/>
              <a:r>
                <a:rPr lang="zh-CN" altLang="en-US" sz="2400" b="1">
                  <a:latin typeface="微软雅黑" panose="020B0503020204020204" pitchFamily="34" charset="-122"/>
                  <a:ea typeface="微软雅黑" panose="020B0503020204020204" pitchFamily="34" charset="-122"/>
                </a:rPr>
                <a:t>光敏电阻</a:t>
              </a:r>
              <a:endParaRPr lang="zh-CN" altLang="en-US" sz="2400">
                <a:latin typeface="微软雅黑" panose="020B0503020204020204" pitchFamily="34" charset="-122"/>
                <a:ea typeface="微软雅黑" panose="020B0503020204020204" pitchFamily="34" charset="-122"/>
              </a:endParaRPr>
            </a:p>
          </p:txBody>
        </p:sp>
        <p:pic>
          <p:nvPicPr>
            <p:cNvPr id="12296" name="Picture 2"/>
            <p:cNvPicPr>
              <a:picLocks noChangeAspect="1" noChangeArrowheads="1"/>
            </p:cNvPicPr>
            <p:nvPr>
              <p:custDataLst>
                <p:tags r:id="rId11"/>
              </p:custDataLst>
            </p:nvPr>
          </p:nvPicPr>
          <p:blipFill>
            <a:blip r:embed="rId12"/>
            <a:srcRect l="16974" t="8421" r="7385" b="426"/>
            <a:stretch>
              <a:fillRect/>
            </a:stretch>
          </p:blipFill>
          <p:spPr bwMode="auto">
            <a:xfrm rot="5400000">
              <a:off x="3579099" y="1778736"/>
              <a:ext cx="2100685" cy="1686465"/>
            </a:xfrm>
            <a:prstGeom prst="rect">
              <a:avLst/>
            </a:prstGeom>
            <a:noFill/>
            <a:ln w="9525">
              <a:noFill/>
              <a:miter lim="800000"/>
              <a:headEnd/>
              <a:tailEnd/>
            </a:ln>
          </p:spPr>
        </p:pic>
        <p:pic>
          <p:nvPicPr>
            <p:cNvPr id="19" name="Picture 6" descr="压敏电阻"/>
            <p:cNvPicPr>
              <a:picLocks noChangeAspect="1" noChangeArrowheads="1"/>
            </p:cNvPicPr>
            <p:nvPr>
              <p:custDataLst>
                <p:tags r:id="rId13"/>
              </p:custDataLst>
            </p:nvPr>
          </p:nvPicPr>
          <p:blipFill>
            <a:blip r:embed="rId14"/>
            <a:srcRect r="4409" b="10306"/>
            <a:stretch>
              <a:fillRect/>
            </a:stretch>
          </p:blipFill>
          <p:spPr bwMode="auto">
            <a:xfrm>
              <a:off x="6126599" y="1571616"/>
              <a:ext cx="2517367" cy="2143140"/>
            </a:xfrm>
            <a:prstGeom prst="rect">
              <a:avLst/>
            </a:prstGeom>
            <a:noFill/>
            <a:ln w="9525">
              <a:noFill/>
              <a:miter lim="800000"/>
              <a:headEnd/>
              <a:tailEnd/>
            </a:ln>
          </p:spPr>
        </p:pic>
      </p:grpSp>
      <p:grpSp>
        <p:nvGrpSpPr>
          <p:cNvPr id="22" name="组合 21"/>
          <p:cNvGrpSpPr/>
          <p:nvPr>
            <p:custDataLst>
              <p:tags r:id="rId15"/>
            </p:custDataLst>
          </p:nvPr>
        </p:nvGrpSpPr>
        <p:grpSpPr>
          <a:xfrm>
            <a:off x="1583499" y="5349213"/>
            <a:ext cx="9121013" cy="1152128"/>
            <a:chOff x="1187624" y="4011910"/>
            <a:chExt cx="6840760" cy="864096"/>
          </a:xfrm>
        </p:grpSpPr>
        <p:pic>
          <p:nvPicPr>
            <p:cNvPr id="18" name="图片 3"/>
            <p:cNvPicPr>
              <a:picLocks noChangeAspect="1" noChangeArrowheads="1"/>
            </p:cNvPicPr>
            <p:nvPr>
              <p:custDataLst>
                <p:tags r:id="rId16"/>
              </p:custDataLst>
            </p:nvPr>
          </p:nvPicPr>
          <p:blipFill>
            <a:blip r:embed="rId17">
              <a:lum contrast="10000"/>
            </a:blip>
            <a:srcRect t="6120" r="56527" b="78580"/>
            <a:stretch>
              <a:fillRect/>
            </a:stretch>
          </p:blipFill>
          <p:spPr bwMode="auto">
            <a:xfrm>
              <a:off x="6804248" y="4083918"/>
              <a:ext cx="1224136" cy="720080"/>
            </a:xfrm>
            <a:prstGeom prst="rect">
              <a:avLst/>
            </a:prstGeom>
            <a:noFill/>
            <a:ln w="9525">
              <a:noFill/>
              <a:miter lim="800000"/>
              <a:headEnd/>
              <a:tailEnd/>
            </a:ln>
          </p:spPr>
        </p:pic>
        <p:pic>
          <p:nvPicPr>
            <p:cNvPr id="20" name="图片 3"/>
            <p:cNvPicPr>
              <a:picLocks noChangeAspect="1" noChangeArrowheads="1"/>
            </p:cNvPicPr>
            <p:nvPr>
              <p:custDataLst>
                <p:tags r:id="rId18"/>
              </p:custDataLst>
            </p:nvPr>
          </p:nvPicPr>
          <p:blipFill>
            <a:blip r:embed="rId17">
              <a:lum contrast="10000"/>
            </a:blip>
            <a:srcRect t="41309" r="56527" b="44921"/>
            <a:stretch>
              <a:fillRect/>
            </a:stretch>
          </p:blipFill>
          <p:spPr bwMode="auto">
            <a:xfrm>
              <a:off x="1187624" y="4119922"/>
              <a:ext cx="1224136" cy="648072"/>
            </a:xfrm>
            <a:prstGeom prst="rect">
              <a:avLst/>
            </a:prstGeom>
            <a:noFill/>
            <a:ln w="9525">
              <a:noFill/>
              <a:miter lim="800000"/>
              <a:headEnd/>
              <a:tailEnd/>
            </a:ln>
          </p:spPr>
        </p:pic>
        <p:pic>
          <p:nvPicPr>
            <p:cNvPr id="21" name="图片 3"/>
            <p:cNvPicPr>
              <a:picLocks noChangeAspect="1" noChangeArrowheads="1"/>
            </p:cNvPicPr>
            <p:nvPr>
              <p:custDataLst>
                <p:tags r:id="rId19"/>
              </p:custDataLst>
            </p:nvPr>
          </p:nvPicPr>
          <p:blipFill>
            <a:blip r:embed="rId17">
              <a:lum contrast="10000"/>
            </a:blip>
            <a:srcRect t="74968" r="51412" b="6673"/>
            <a:stretch>
              <a:fillRect/>
            </a:stretch>
          </p:blipFill>
          <p:spPr bwMode="auto">
            <a:xfrm>
              <a:off x="4067944" y="4011910"/>
              <a:ext cx="1368152" cy="864096"/>
            </a:xfrm>
            <a:prstGeom prst="rect">
              <a:avLst/>
            </a:prstGeom>
            <a:noFill/>
            <a:ln w="9525">
              <a:noFill/>
              <a:miter lim="800000"/>
              <a:headEnd/>
              <a:tailEnd/>
            </a:ln>
          </p:spPr>
        </p:pic>
      </p:grpSp>
      <p:grpSp>
        <p:nvGrpSpPr>
          <p:cNvPr id="23" name="组合 15"/>
          <p:cNvGrpSpPr/>
          <p:nvPr>
            <p:custDataLst>
              <p:tags r:id="rId20"/>
            </p:custDataLst>
          </p:nvPr>
        </p:nvGrpSpPr>
        <p:grpSpPr>
          <a:xfrm>
            <a:off x="147955" y="190500"/>
            <a:ext cx="5045075" cy="583565"/>
            <a:chOff x="6168776" y="1221671"/>
            <a:chExt cx="5533478" cy="673700"/>
          </a:xfrm>
        </p:grpSpPr>
        <p:sp>
          <p:nvSpPr>
            <p:cNvPr id="24" name="圆角矩形 23"/>
            <p:cNvSpPr/>
            <p:nvPr>
              <p:custDataLst>
                <p:tags r:id="rId21"/>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22"/>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290"/>
                                        </p:tgtEl>
                                        <p:attrNameLst>
                                          <p:attrName>style.visibility</p:attrName>
                                        </p:attrNameLst>
                                      </p:cBhvr>
                                      <p:to>
                                        <p:strVal val="visible"/>
                                      </p:to>
                                    </p:set>
                                    <p:anim calcmode="discrete" valueType="clr">
                                      <p:cBhvr override="childStyle">
                                        <p:cTn id="7" dur="80"/>
                                        <p:tgtEl>
                                          <p:spTgt spid="1229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90"/>
                                        </p:tgtEl>
                                        <p:attrNameLst>
                                          <p:attrName>fillcolor</p:attrName>
                                        </p:attrNameLst>
                                      </p:cBhvr>
                                      <p:tavLst>
                                        <p:tav tm="0">
                                          <p:val>
                                            <p:clrVal>
                                              <a:schemeClr val="accent2"/>
                                            </p:clrVal>
                                          </p:val>
                                        </p:tav>
                                        <p:tav tm="50000">
                                          <p:val>
                                            <p:clrVal>
                                              <a:schemeClr val="hlink"/>
                                            </p:clrVal>
                                          </p:val>
                                        </p:tav>
                                      </p:tavLst>
                                    </p:anim>
                                    <p:set>
                                      <p:cBhvr>
                                        <p:cTn id="9" dur="80"/>
                                        <p:tgtEl>
                                          <p:spTgt spid="1229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67"/>
          <p:cNvSpPr txBox="1"/>
          <p:nvPr>
            <p:custDataLst>
              <p:tags r:id="rId1"/>
            </p:custDataLst>
          </p:nvPr>
        </p:nvSpPr>
        <p:spPr>
          <a:xfrm>
            <a:off x="1203325" y="1098868"/>
            <a:ext cx="5219700" cy="579437"/>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rPr>
              <a:t>对直流信号（只有</a:t>
            </a:r>
            <a:r>
              <a:rPr lang="en-US" altLang="zh-CN" sz="3200" b="1">
                <a:solidFill>
                  <a:srgbClr val="FF0000"/>
                </a:solidFill>
                <a:latin typeface="宋体" panose="02010600030101010101" pitchFamily="2" charset="-122"/>
              </a:rPr>
              <a:t>+</a:t>
            </a:r>
            <a:r>
              <a:rPr lang="en-US" altLang="zh-CN" sz="3200" b="1" i="1">
                <a:solidFill>
                  <a:srgbClr val="FF0000"/>
                </a:solidFill>
                <a:latin typeface="Times New Roman" panose="02020603050405020304" pitchFamily="18" charset="0"/>
              </a:rPr>
              <a:t>V</a:t>
            </a:r>
            <a:r>
              <a:rPr lang="en-US" altLang="zh-CN" sz="3200" b="1" i="1" baseline="-25000">
                <a:solidFill>
                  <a:srgbClr val="FF0000"/>
                </a:solidFill>
                <a:latin typeface="Times New Roman" panose="02020603050405020304" pitchFamily="18" charset="0"/>
              </a:rPr>
              <a:t>CC</a:t>
            </a:r>
            <a:r>
              <a:rPr lang="zh-CN" altLang="en-US" sz="3200" b="1">
                <a:latin typeface="Times New Roman" panose="02020603050405020304" pitchFamily="18" charset="0"/>
              </a:rPr>
              <a:t>）</a:t>
            </a:r>
            <a:endParaRPr lang="zh-CN" altLang="en-US" sz="3200" b="1">
              <a:latin typeface="Times New Roman" panose="02020603050405020304" pitchFamily="18" charset="0"/>
            </a:endParaRPr>
          </a:p>
        </p:txBody>
      </p:sp>
      <p:grpSp>
        <p:nvGrpSpPr>
          <p:cNvPr id="5" name="Group 64"/>
          <p:cNvGrpSpPr/>
          <p:nvPr>
            <p:custDataLst>
              <p:tags r:id="rId2"/>
            </p:custDataLst>
          </p:nvPr>
        </p:nvGrpSpPr>
        <p:grpSpPr>
          <a:xfrm>
            <a:off x="1676400" y="3757930"/>
            <a:ext cx="2286000" cy="1435100"/>
            <a:chOff x="0" y="0"/>
            <a:chExt cx="1440" cy="904"/>
          </a:xfrm>
        </p:grpSpPr>
        <p:sp>
          <p:nvSpPr>
            <p:cNvPr id="30724" name="Line 66"/>
            <p:cNvSpPr/>
            <p:nvPr>
              <p:custDataLst>
                <p:tags r:id="rId3"/>
              </p:custDataLst>
            </p:nvPr>
          </p:nvSpPr>
          <p:spPr>
            <a:xfrm>
              <a:off x="0" y="0"/>
              <a:ext cx="720" cy="600"/>
            </a:xfrm>
            <a:prstGeom prst="line">
              <a:avLst/>
            </a:prstGeom>
            <a:ln w="76200" cap="flat" cmpd="sng">
              <a:solidFill>
                <a:srgbClr val="FF3300"/>
              </a:solidFill>
              <a:prstDash val="solid"/>
              <a:round/>
              <a:headEnd type="none" w="med" len="med"/>
              <a:tailEnd type="none" w="med" len="med"/>
            </a:ln>
          </p:spPr>
          <p:txBody>
            <a:bodyPr/>
            <a:lstStyle/>
            <a:p/>
          </p:txBody>
        </p:sp>
        <p:sp>
          <p:nvSpPr>
            <p:cNvPr id="30725" name="Text Box 65"/>
            <p:cNvSpPr txBox="1"/>
            <p:nvPr>
              <p:custDataLst>
                <p:tags r:id="rId4"/>
              </p:custDataLst>
            </p:nvPr>
          </p:nvSpPr>
          <p:spPr>
            <a:xfrm>
              <a:off x="576" y="539"/>
              <a:ext cx="864" cy="365"/>
            </a:xfrm>
            <a:prstGeom prst="rect">
              <a:avLst/>
            </a:prstGeom>
            <a:noFill/>
            <a:ln w="9525">
              <a:noFill/>
            </a:ln>
          </p:spPr>
          <p:txBody>
            <a:bodyPr lIns="90000" tIns="46800" rIns="90000" bIns="46800" anchor="ctr">
              <a:spAutoFit/>
            </a:bodyPr>
            <a:lstStyle/>
            <a:p>
              <a:pPr algn="ctr">
                <a:spcBef>
                  <a:spcPct val="50000"/>
                </a:spcBef>
              </a:pPr>
              <a:r>
                <a:rPr lang="zh-CN" altLang="en-US" sz="3200" b="1">
                  <a:solidFill>
                    <a:srgbClr val="FF3300"/>
                  </a:solidFill>
                  <a:latin typeface="Times New Roman" panose="02020603050405020304" pitchFamily="18" charset="0"/>
                  <a:ea typeface="楷体_GB2312" pitchFamily="49" charset="-122"/>
                </a:rPr>
                <a:t>开路</a:t>
              </a:r>
              <a:endParaRPr lang="zh-CN" altLang="en-US" sz="3200" b="1">
                <a:solidFill>
                  <a:srgbClr val="FF3300"/>
                </a:solidFill>
                <a:latin typeface="Times New Roman" panose="02020603050405020304" pitchFamily="18" charset="0"/>
                <a:ea typeface="楷体_GB2312" pitchFamily="49" charset="-122"/>
              </a:endParaRPr>
            </a:p>
          </p:txBody>
        </p:sp>
      </p:grpSp>
      <p:grpSp>
        <p:nvGrpSpPr>
          <p:cNvPr id="6" name="Group 61"/>
          <p:cNvGrpSpPr/>
          <p:nvPr>
            <p:custDataLst>
              <p:tags r:id="rId5"/>
            </p:custDataLst>
          </p:nvPr>
        </p:nvGrpSpPr>
        <p:grpSpPr>
          <a:xfrm>
            <a:off x="4137025" y="3132455"/>
            <a:ext cx="2286000" cy="1435100"/>
            <a:chOff x="0" y="0"/>
            <a:chExt cx="1440" cy="904"/>
          </a:xfrm>
        </p:grpSpPr>
        <p:sp>
          <p:nvSpPr>
            <p:cNvPr id="30727" name="Line 63"/>
            <p:cNvSpPr/>
            <p:nvPr>
              <p:custDataLst>
                <p:tags r:id="rId6"/>
              </p:custDataLst>
            </p:nvPr>
          </p:nvSpPr>
          <p:spPr>
            <a:xfrm>
              <a:off x="0" y="0"/>
              <a:ext cx="720" cy="600"/>
            </a:xfrm>
            <a:prstGeom prst="line">
              <a:avLst/>
            </a:prstGeom>
            <a:ln w="76200" cap="flat" cmpd="sng">
              <a:solidFill>
                <a:srgbClr val="FF3300"/>
              </a:solidFill>
              <a:prstDash val="solid"/>
              <a:round/>
              <a:headEnd type="none" w="med" len="med"/>
              <a:tailEnd type="none" w="med" len="med"/>
            </a:ln>
          </p:spPr>
          <p:txBody>
            <a:bodyPr/>
            <a:lstStyle/>
            <a:p/>
          </p:txBody>
        </p:sp>
        <p:sp>
          <p:nvSpPr>
            <p:cNvPr id="30728" name="Text Box 62"/>
            <p:cNvSpPr txBox="1"/>
            <p:nvPr>
              <p:custDataLst>
                <p:tags r:id="rId7"/>
              </p:custDataLst>
            </p:nvPr>
          </p:nvSpPr>
          <p:spPr>
            <a:xfrm>
              <a:off x="576" y="539"/>
              <a:ext cx="864" cy="365"/>
            </a:xfrm>
            <a:prstGeom prst="rect">
              <a:avLst/>
            </a:prstGeom>
            <a:noFill/>
            <a:ln w="9525">
              <a:noFill/>
            </a:ln>
          </p:spPr>
          <p:txBody>
            <a:bodyPr lIns="90000" tIns="46800" rIns="90000" bIns="46800" anchor="ctr">
              <a:spAutoFit/>
            </a:bodyPr>
            <a:lstStyle/>
            <a:p>
              <a:pPr algn="ctr">
                <a:spcBef>
                  <a:spcPct val="50000"/>
                </a:spcBef>
              </a:pPr>
              <a:r>
                <a:rPr lang="zh-CN" altLang="en-US" sz="3200" b="1">
                  <a:solidFill>
                    <a:srgbClr val="FF3300"/>
                  </a:solidFill>
                  <a:latin typeface="Times New Roman" panose="02020603050405020304" pitchFamily="18" charset="0"/>
                  <a:ea typeface="楷体_GB2312" pitchFamily="49" charset="-122"/>
                </a:rPr>
                <a:t>开路</a:t>
              </a:r>
              <a:endParaRPr lang="zh-CN" altLang="en-US" sz="3200" b="1">
                <a:solidFill>
                  <a:srgbClr val="FF3300"/>
                </a:solidFill>
                <a:latin typeface="Times New Roman" panose="02020603050405020304" pitchFamily="18" charset="0"/>
                <a:ea typeface="楷体_GB2312" pitchFamily="49" charset="-122"/>
              </a:endParaRPr>
            </a:p>
          </p:txBody>
        </p:sp>
      </p:grpSp>
      <p:grpSp>
        <p:nvGrpSpPr>
          <p:cNvPr id="30729" name="Group 23"/>
          <p:cNvGrpSpPr/>
          <p:nvPr>
            <p:custDataLst>
              <p:tags r:id="rId8"/>
            </p:custDataLst>
          </p:nvPr>
        </p:nvGrpSpPr>
        <p:grpSpPr>
          <a:xfrm>
            <a:off x="1338263" y="1678305"/>
            <a:ext cx="4381500" cy="4691063"/>
            <a:chOff x="0" y="0"/>
            <a:chExt cx="3509" cy="3117"/>
          </a:xfrm>
        </p:grpSpPr>
        <p:sp>
          <p:nvSpPr>
            <p:cNvPr id="30730" name="Line 60"/>
            <p:cNvSpPr/>
            <p:nvPr>
              <p:custDataLst>
                <p:tags r:id="rId9"/>
              </p:custDataLst>
            </p:nvPr>
          </p:nvSpPr>
          <p:spPr>
            <a:xfrm flipH="1">
              <a:off x="1932" y="340"/>
              <a:ext cx="0" cy="1080"/>
            </a:xfrm>
            <a:prstGeom prst="line">
              <a:avLst/>
            </a:prstGeom>
            <a:ln w="38100" cap="flat" cmpd="sng">
              <a:solidFill>
                <a:srgbClr val="000000"/>
              </a:solidFill>
              <a:prstDash val="solid"/>
              <a:round/>
              <a:headEnd type="none" w="med" len="med"/>
              <a:tailEnd type="none" w="med" len="med"/>
            </a:ln>
          </p:spPr>
          <p:txBody>
            <a:bodyPr/>
            <a:lstStyle/>
            <a:p/>
          </p:txBody>
        </p:sp>
        <p:sp>
          <p:nvSpPr>
            <p:cNvPr id="30731" name="Text Box 59"/>
            <p:cNvSpPr txBox="1"/>
            <p:nvPr>
              <p:custDataLst>
                <p:tags r:id="rId10"/>
              </p:custDataLst>
            </p:nvPr>
          </p:nvSpPr>
          <p:spPr>
            <a:xfrm>
              <a:off x="487" y="552"/>
              <a:ext cx="469" cy="38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endParaRPr lang="en-US" altLang="zh-CN" sz="3200" b="1" i="1">
                <a:latin typeface="Times New Roman" panose="02020603050405020304" pitchFamily="18" charset="0"/>
                <a:ea typeface="楷体_GB2312" pitchFamily="49" charset="-122"/>
              </a:endParaRPr>
            </a:p>
          </p:txBody>
        </p:sp>
        <p:sp>
          <p:nvSpPr>
            <p:cNvPr id="30732" name="Line 58"/>
            <p:cNvSpPr/>
            <p:nvPr>
              <p:custDataLst>
                <p:tags r:id="rId11"/>
              </p:custDataLst>
            </p:nvPr>
          </p:nvSpPr>
          <p:spPr>
            <a:xfrm flipH="1" flipV="1">
              <a:off x="983" y="332"/>
              <a:ext cx="0" cy="1244"/>
            </a:xfrm>
            <a:prstGeom prst="line">
              <a:avLst/>
            </a:prstGeom>
            <a:ln w="38100" cap="flat" cmpd="sng">
              <a:solidFill>
                <a:schemeClr val="tx1"/>
              </a:solidFill>
              <a:prstDash val="solid"/>
              <a:round/>
              <a:headEnd type="none" w="med" len="med"/>
              <a:tailEnd type="none" w="med" len="med"/>
            </a:ln>
          </p:spPr>
          <p:txBody>
            <a:bodyPr/>
            <a:lstStyle/>
            <a:p/>
          </p:txBody>
        </p:sp>
        <p:sp>
          <p:nvSpPr>
            <p:cNvPr id="30733" name="Rectangle 57"/>
            <p:cNvSpPr/>
            <p:nvPr>
              <p:custDataLst>
                <p:tags r:id="rId12"/>
              </p:custDataLst>
            </p:nvPr>
          </p:nvSpPr>
          <p:spPr>
            <a:xfrm>
              <a:off x="910" y="640"/>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0734" name="Line 56"/>
            <p:cNvSpPr/>
            <p:nvPr>
              <p:custDataLst>
                <p:tags r:id="rId13"/>
              </p:custDataLst>
            </p:nvPr>
          </p:nvSpPr>
          <p:spPr>
            <a:xfrm>
              <a:off x="982" y="344"/>
              <a:ext cx="936" cy="0"/>
            </a:xfrm>
            <a:prstGeom prst="line">
              <a:avLst/>
            </a:prstGeom>
            <a:ln w="38100" cap="flat" cmpd="sng">
              <a:solidFill>
                <a:schemeClr val="tx1"/>
              </a:solidFill>
              <a:prstDash val="solid"/>
              <a:round/>
              <a:headEnd type="none" w="med" len="med"/>
              <a:tailEnd type="none" w="med" len="med"/>
            </a:ln>
          </p:spPr>
          <p:txBody>
            <a:bodyPr/>
            <a:lstStyle/>
            <a:p/>
          </p:txBody>
        </p:sp>
        <p:sp>
          <p:nvSpPr>
            <p:cNvPr id="30735" name="Line 55"/>
            <p:cNvSpPr/>
            <p:nvPr>
              <p:custDataLst>
                <p:tags r:id="rId14"/>
              </p:custDataLst>
            </p:nvPr>
          </p:nvSpPr>
          <p:spPr>
            <a:xfrm>
              <a:off x="567" y="1556"/>
              <a:ext cx="1175" cy="3"/>
            </a:xfrm>
            <a:prstGeom prst="line">
              <a:avLst/>
            </a:prstGeom>
            <a:ln w="38100" cap="flat" cmpd="sng">
              <a:solidFill>
                <a:schemeClr val="tx1"/>
              </a:solidFill>
              <a:prstDash val="solid"/>
              <a:round/>
              <a:headEnd type="none" w="med" len="med"/>
              <a:tailEnd type="none" w="med" len="med"/>
            </a:ln>
          </p:spPr>
          <p:txBody>
            <a:bodyPr/>
            <a:lstStyle/>
            <a:p/>
          </p:txBody>
        </p:sp>
        <p:sp>
          <p:nvSpPr>
            <p:cNvPr id="30736" name="Line 54"/>
            <p:cNvSpPr/>
            <p:nvPr>
              <p:custDataLst>
                <p:tags r:id="rId15"/>
              </p:custDataLst>
            </p:nvPr>
          </p:nvSpPr>
          <p:spPr>
            <a:xfrm flipH="1">
              <a:off x="1729" y="1391"/>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0737" name="Line 53"/>
            <p:cNvSpPr/>
            <p:nvPr>
              <p:custDataLst>
                <p:tags r:id="rId16"/>
              </p:custDataLst>
            </p:nvPr>
          </p:nvSpPr>
          <p:spPr>
            <a:xfrm>
              <a:off x="1729" y="1571"/>
              <a:ext cx="215" cy="186"/>
            </a:xfrm>
            <a:prstGeom prst="line">
              <a:avLst/>
            </a:prstGeom>
            <a:ln w="38100" cap="flat" cmpd="sng">
              <a:solidFill>
                <a:schemeClr val="tx1"/>
              </a:solidFill>
              <a:prstDash val="solid"/>
              <a:round/>
              <a:headEnd type="none" w="med" len="med"/>
              <a:tailEnd type="triangle" w="sm" len="lg"/>
            </a:ln>
          </p:spPr>
          <p:txBody>
            <a:bodyPr/>
            <a:lstStyle/>
            <a:p/>
          </p:txBody>
        </p:sp>
        <p:sp>
          <p:nvSpPr>
            <p:cNvPr id="30738" name="Line 52"/>
            <p:cNvSpPr/>
            <p:nvPr>
              <p:custDataLst>
                <p:tags r:id="rId17"/>
              </p:custDataLst>
            </p:nvPr>
          </p:nvSpPr>
          <p:spPr>
            <a:xfrm flipV="1">
              <a:off x="1729" y="1397"/>
              <a:ext cx="215" cy="162"/>
            </a:xfrm>
            <a:prstGeom prst="line">
              <a:avLst/>
            </a:prstGeom>
            <a:ln w="38100" cap="flat" cmpd="sng">
              <a:solidFill>
                <a:schemeClr val="tx1"/>
              </a:solidFill>
              <a:prstDash val="solid"/>
              <a:round/>
              <a:headEnd type="none" w="med" len="med"/>
              <a:tailEnd type="none" w="med" len="med"/>
            </a:ln>
          </p:spPr>
          <p:txBody>
            <a:bodyPr/>
            <a:lstStyle/>
            <a:p/>
          </p:txBody>
        </p:sp>
        <p:sp>
          <p:nvSpPr>
            <p:cNvPr id="30739" name="Line 51"/>
            <p:cNvSpPr/>
            <p:nvPr>
              <p:custDataLst>
                <p:tags r:id="rId18"/>
              </p:custDataLst>
            </p:nvPr>
          </p:nvSpPr>
          <p:spPr>
            <a:xfrm flipH="1">
              <a:off x="1931" y="1745"/>
              <a:ext cx="0" cy="1372"/>
            </a:xfrm>
            <a:prstGeom prst="line">
              <a:avLst/>
            </a:prstGeom>
            <a:ln w="38100" cap="flat" cmpd="sng">
              <a:solidFill>
                <a:schemeClr val="tx1"/>
              </a:solidFill>
              <a:prstDash val="solid"/>
              <a:round/>
              <a:headEnd type="none" w="med" len="med"/>
              <a:tailEnd type="none" w="med" len="med"/>
            </a:ln>
          </p:spPr>
          <p:txBody>
            <a:bodyPr/>
            <a:lstStyle/>
            <a:p/>
          </p:txBody>
        </p:sp>
        <p:sp>
          <p:nvSpPr>
            <p:cNvPr id="30740" name="Line 50"/>
            <p:cNvSpPr/>
            <p:nvPr>
              <p:custDataLst>
                <p:tags r:id="rId19"/>
              </p:custDataLst>
            </p:nvPr>
          </p:nvSpPr>
          <p:spPr>
            <a:xfrm>
              <a:off x="117" y="2898"/>
              <a:ext cx="606" cy="0"/>
            </a:xfrm>
            <a:prstGeom prst="line">
              <a:avLst/>
            </a:prstGeom>
            <a:ln w="38100" cap="flat" cmpd="sng">
              <a:solidFill>
                <a:schemeClr val="tx1"/>
              </a:solidFill>
              <a:prstDash val="solid"/>
              <a:round/>
              <a:headEnd type="none" w="med" len="med"/>
              <a:tailEnd type="none" w="med" len="med"/>
            </a:ln>
          </p:spPr>
          <p:txBody>
            <a:bodyPr/>
            <a:lstStyle/>
            <a:p/>
          </p:txBody>
        </p:sp>
        <p:sp>
          <p:nvSpPr>
            <p:cNvPr id="30741" name="Line 49"/>
            <p:cNvSpPr/>
            <p:nvPr>
              <p:custDataLst>
                <p:tags r:id="rId20"/>
              </p:custDataLst>
            </p:nvPr>
          </p:nvSpPr>
          <p:spPr>
            <a:xfrm>
              <a:off x="710" y="2898"/>
              <a:ext cx="1982" cy="0"/>
            </a:xfrm>
            <a:prstGeom prst="line">
              <a:avLst/>
            </a:prstGeom>
            <a:ln w="38100" cap="flat" cmpd="sng">
              <a:solidFill>
                <a:schemeClr val="tx1"/>
              </a:solidFill>
              <a:prstDash val="solid"/>
              <a:round/>
              <a:headEnd type="none" w="med" len="med"/>
              <a:tailEnd type="none" w="med" len="med"/>
            </a:ln>
          </p:spPr>
          <p:txBody>
            <a:bodyPr/>
            <a:lstStyle/>
            <a:p/>
          </p:txBody>
        </p:sp>
        <p:sp>
          <p:nvSpPr>
            <p:cNvPr id="30742" name="Line 48"/>
            <p:cNvSpPr/>
            <p:nvPr>
              <p:custDataLst>
                <p:tags r:id="rId21"/>
              </p:custDataLst>
            </p:nvPr>
          </p:nvSpPr>
          <p:spPr>
            <a:xfrm>
              <a:off x="1819" y="2898"/>
              <a:ext cx="1566" cy="0"/>
            </a:xfrm>
            <a:prstGeom prst="line">
              <a:avLst/>
            </a:prstGeom>
            <a:ln w="38100" cap="flat" cmpd="sng">
              <a:solidFill>
                <a:schemeClr val="tx1"/>
              </a:solidFill>
              <a:prstDash val="solid"/>
              <a:round/>
              <a:headEnd type="none" w="med" len="med"/>
              <a:tailEnd type="none" w="med" len="med"/>
            </a:ln>
          </p:spPr>
          <p:txBody>
            <a:bodyPr/>
            <a:lstStyle/>
            <a:p/>
          </p:txBody>
        </p:sp>
        <p:sp>
          <p:nvSpPr>
            <p:cNvPr id="30743" name="Text Box 47"/>
            <p:cNvSpPr txBox="1"/>
            <p:nvPr>
              <p:custDataLst>
                <p:tags r:id="rId22"/>
              </p:custDataLst>
            </p:nvPr>
          </p:nvSpPr>
          <p:spPr>
            <a:xfrm>
              <a:off x="2459" y="0"/>
              <a:ext cx="833" cy="385"/>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i="1">
                <a:latin typeface="Times New Roman" panose="02020603050405020304" pitchFamily="18" charset="0"/>
                <a:ea typeface="楷体_GB2312" pitchFamily="49" charset="-122"/>
              </a:endParaRPr>
            </a:p>
          </p:txBody>
        </p:sp>
        <p:sp>
          <p:nvSpPr>
            <p:cNvPr id="30744" name="Rectangle 46"/>
            <p:cNvSpPr/>
            <p:nvPr>
              <p:custDataLst>
                <p:tags r:id="rId23"/>
              </p:custDataLst>
            </p:nvPr>
          </p:nvSpPr>
          <p:spPr>
            <a:xfrm>
              <a:off x="1859" y="646"/>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0745" name="Oval 45"/>
            <p:cNvSpPr/>
            <p:nvPr>
              <p:custDataLst>
                <p:tags r:id="rId24"/>
              </p:custDataLst>
            </p:nvPr>
          </p:nvSpPr>
          <p:spPr>
            <a:xfrm>
              <a:off x="2283" y="292"/>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46" name="Oval 44"/>
            <p:cNvSpPr/>
            <p:nvPr>
              <p:custDataLst>
                <p:tags r:id="rId25"/>
              </p:custDataLst>
            </p:nvPr>
          </p:nvSpPr>
          <p:spPr>
            <a:xfrm>
              <a:off x="0" y="1516"/>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47" name="Oval 43"/>
            <p:cNvSpPr/>
            <p:nvPr>
              <p:custDataLst>
                <p:tags r:id="rId26"/>
              </p:custDataLst>
            </p:nvPr>
          </p:nvSpPr>
          <p:spPr>
            <a:xfrm>
              <a:off x="7" y="2848"/>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48" name="Line 42"/>
            <p:cNvSpPr/>
            <p:nvPr>
              <p:custDataLst>
                <p:tags r:id="rId27"/>
              </p:custDataLst>
            </p:nvPr>
          </p:nvSpPr>
          <p:spPr>
            <a:xfrm flipH="1">
              <a:off x="467" y="1404"/>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0749" name="Line 41"/>
            <p:cNvSpPr/>
            <p:nvPr>
              <p:custDataLst>
                <p:tags r:id="rId28"/>
              </p:custDataLst>
            </p:nvPr>
          </p:nvSpPr>
          <p:spPr>
            <a:xfrm flipH="1">
              <a:off x="571" y="1404"/>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0750" name="Line 40"/>
            <p:cNvSpPr/>
            <p:nvPr>
              <p:custDataLst>
                <p:tags r:id="rId29"/>
              </p:custDataLst>
            </p:nvPr>
          </p:nvSpPr>
          <p:spPr>
            <a:xfrm>
              <a:off x="114" y="1561"/>
              <a:ext cx="345" cy="0"/>
            </a:xfrm>
            <a:prstGeom prst="line">
              <a:avLst/>
            </a:prstGeom>
            <a:ln w="38100" cap="flat" cmpd="sng">
              <a:solidFill>
                <a:schemeClr val="tx1"/>
              </a:solidFill>
              <a:prstDash val="solid"/>
              <a:round/>
              <a:headEnd type="none" w="med" len="med"/>
              <a:tailEnd type="none" w="med" len="med"/>
            </a:ln>
          </p:spPr>
          <p:txBody>
            <a:bodyPr/>
            <a:lstStyle/>
            <a:p/>
          </p:txBody>
        </p:sp>
        <p:sp>
          <p:nvSpPr>
            <p:cNvPr id="30751" name="Oval 39"/>
            <p:cNvSpPr/>
            <p:nvPr>
              <p:custDataLst>
                <p:tags r:id="rId30"/>
              </p:custDataLst>
            </p:nvPr>
          </p:nvSpPr>
          <p:spPr>
            <a:xfrm flipH="1">
              <a:off x="3405" y="1216"/>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52" name="Line 38"/>
            <p:cNvSpPr/>
            <p:nvPr>
              <p:custDataLst>
                <p:tags r:id="rId31"/>
              </p:custDataLst>
            </p:nvPr>
          </p:nvSpPr>
          <p:spPr>
            <a:xfrm flipH="1">
              <a:off x="2717" y="1104"/>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0753" name="Line 37"/>
            <p:cNvSpPr/>
            <p:nvPr>
              <p:custDataLst>
                <p:tags r:id="rId32"/>
              </p:custDataLst>
            </p:nvPr>
          </p:nvSpPr>
          <p:spPr>
            <a:xfrm flipH="1">
              <a:off x="2613" y="1104"/>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0754" name="Line 36"/>
            <p:cNvSpPr/>
            <p:nvPr>
              <p:custDataLst>
                <p:tags r:id="rId33"/>
              </p:custDataLst>
            </p:nvPr>
          </p:nvSpPr>
          <p:spPr>
            <a:xfrm flipH="1">
              <a:off x="2712" y="1261"/>
              <a:ext cx="696" cy="0"/>
            </a:xfrm>
            <a:prstGeom prst="line">
              <a:avLst/>
            </a:prstGeom>
            <a:ln w="38100" cap="flat" cmpd="sng">
              <a:solidFill>
                <a:schemeClr val="tx1"/>
              </a:solidFill>
              <a:prstDash val="solid"/>
              <a:round/>
              <a:headEnd type="none" w="med" len="med"/>
              <a:tailEnd type="none" w="med" len="med"/>
            </a:ln>
          </p:spPr>
          <p:txBody>
            <a:bodyPr/>
            <a:lstStyle/>
            <a:p/>
          </p:txBody>
        </p:sp>
        <p:sp>
          <p:nvSpPr>
            <p:cNvPr id="30755" name="Line 35"/>
            <p:cNvSpPr/>
            <p:nvPr>
              <p:custDataLst>
                <p:tags r:id="rId34"/>
              </p:custDataLst>
            </p:nvPr>
          </p:nvSpPr>
          <p:spPr>
            <a:xfrm>
              <a:off x="1925" y="1258"/>
              <a:ext cx="689" cy="0"/>
            </a:xfrm>
            <a:prstGeom prst="line">
              <a:avLst/>
            </a:prstGeom>
            <a:ln w="38100" cap="flat" cmpd="sng">
              <a:solidFill>
                <a:schemeClr val="tx1"/>
              </a:solidFill>
              <a:prstDash val="solid"/>
              <a:round/>
              <a:headEnd type="none" w="med" len="med"/>
              <a:tailEnd type="none" w="med" len="med"/>
            </a:ln>
          </p:spPr>
          <p:txBody>
            <a:bodyPr/>
            <a:lstStyle/>
            <a:p/>
          </p:txBody>
        </p:sp>
        <p:sp>
          <p:nvSpPr>
            <p:cNvPr id="30756" name="Oval 34"/>
            <p:cNvSpPr/>
            <p:nvPr>
              <p:custDataLst>
                <p:tags r:id="rId35"/>
              </p:custDataLst>
            </p:nvPr>
          </p:nvSpPr>
          <p:spPr>
            <a:xfrm flipH="1">
              <a:off x="3380" y="2848"/>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57" name="Text Box 33"/>
            <p:cNvSpPr txBox="1"/>
            <p:nvPr>
              <p:custDataLst>
                <p:tags r:id="rId36"/>
              </p:custDataLst>
            </p:nvPr>
          </p:nvSpPr>
          <p:spPr>
            <a:xfrm>
              <a:off x="1415" y="546"/>
              <a:ext cx="458" cy="38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c</a:t>
              </a:r>
              <a:endParaRPr lang="en-US" altLang="zh-CN" sz="3200" b="1" i="1">
                <a:latin typeface="Times New Roman" panose="02020603050405020304" pitchFamily="18" charset="0"/>
                <a:ea typeface="楷体_GB2312" pitchFamily="49" charset="-122"/>
              </a:endParaRPr>
            </a:p>
          </p:txBody>
        </p:sp>
        <p:sp>
          <p:nvSpPr>
            <p:cNvPr id="30758" name="Text Box 32"/>
            <p:cNvSpPr txBox="1"/>
            <p:nvPr>
              <p:custDataLst>
                <p:tags r:id="rId37"/>
              </p:custDataLst>
            </p:nvPr>
          </p:nvSpPr>
          <p:spPr>
            <a:xfrm>
              <a:off x="283" y="934"/>
              <a:ext cx="433" cy="38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1</a:t>
              </a:r>
              <a:endParaRPr lang="en-US" altLang="zh-CN" sz="3200" b="1" i="1">
                <a:latin typeface="Times New Roman" panose="02020603050405020304" pitchFamily="18" charset="0"/>
                <a:ea typeface="楷体_GB2312" pitchFamily="49" charset="-122"/>
              </a:endParaRPr>
            </a:p>
          </p:txBody>
        </p:sp>
        <p:sp>
          <p:nvSpPr>
            <p:cNvPr id="30759" name="Text Box 31"/>
            <p:cNvSpPr txBox="1"/>
            <p:nvPr>
              <p:custDataLst>
                <p:tags r:id="rId38"/>
              </p:custDataLst>
            </p:nvPr>
          </p:nvSpPr>
          <p:spPr>
            <a:xfrm>
              <a:off x="2467" y="701"/>
              <a:ext cx="433" cy="38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C</a:t>
              </a:r>
              <a:r>
                <a:rPr lang="en-US" altLang="zh-CN" sz="3200" b="1" baseline="-25000">
                  <a:latin typeface="Times New Roman" panose="02020603050405020304" pitchFamily="18" charset="0"/>
                  <a:ea typeface="楷体_GB2312" pitchFamily="49" charset="-122"/>
                </a:rPr>
                <a:t>2</a:t>
              </a:r>
              <a:endParaRPr lang="en-US" altLang="zh-CN" sz="3200" b="1" i="1">
                <a:latin typeface="Times New Roman" panose="02020603050405020304" pitchFamily="18" charset="0"/>
                <a:ea typeface="楷体_GB2312" pitchFamily="49" charset="-122"/>
              </a:endParaRPr>
            </a:p>
          </p:txBody>
        </p:sp>
        <p:sp>
          <p:nvSpPr>
            <p:cNvPr id="30760" name="Text Box 30"/>
            <p:cNvSpPr txBox="1"/>
            <p:nvPr>
              <p:custDataLst>
                <p:tags r:id="rId39"/>
              </p:custDataLst>
            </p:nvPr>
          </p:nvSpPr>
          <p:spPr>
            <a:xfrm>
              <a:off x="2021" y="1402"/>
              <a:ext cx="317" cy="38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T</a:t>
              </a:r>
              <a:endParaRPr lang="en-US" altLang="zh-CN" sz="3200" b="1" i="1">
                <a:latin typeface="Times New Roman" panose="02020603050405020304" pitchFamily="18" charset="0"/>
                <a:ea typeface="楷体_GB2312" pitchFamily="49" charset="-122"/>
              </a:endParaRPr>
            </a:p>
          </p:txBody>
        </p:sp>
        <p:sp>
          <p:nvSpPr>
            <p:cNvPr id="30761" name="Line 29"/>
            <p:cNvSpPr/>
            <p:nvPr>
              <p:custDataLst>
                <p:tags r:id="rId40"/>
              </p:custDataLst>
            </p:nvPr>
          </p:nvSpPr>
          <p:spPr>
            <a:xfrm>
              <a:off x="1918" y="344"/>
              <a:ext cx="357" cy="0"/>
            </a:xfrm>
            <a:prstGeom prst="line">
              <a:avLst/>
            </a:prstGeom>
            <a:ln w="38100" cap="flat" cmpd="sng">
              <a:solidFill>
                <a:schemeClr val="tx1"/>
              </a:solidFill>
              <a:prstDash val="solid"/>
              <a:round/>
              <a:headEnd type="none" w="med" len="med"/>
              <a:tailEnd type="none" w="med" len="med"/>
            </a:ln>
          </p:spPr>
          <p:txBody>
            <a:bodyPr/>
            <a:lstStyle/>
            <a:p/>
          </p:txBody>
        </p:sp>
        <p:sp>
          <p:nvSpPr>
            <p:cNvPr id="30762" name="Line 28"/>
            <p:cNvSpPr/>
            <p:nvPr>
              <p:custDataLst>
                <p:tags r:id="rId41"/>
              </p:custDataLst>
            </p:nvPr>
          </p:nvSpPr>
          <p:spPr>
            <a:xfrm>
              <a:off x="1820" y="3100"/>
              <a:ext cx="221" cy="6"/>
            </a:xfrm>
            <a:prstGeom prst="line">
              <a:avLst/>
            </a:prstGeom>
            <a:ln w="38100" cap="flat" cmpd="sng">
              <a:solidFill>
                <a:schemeClr val="tx1"/>
              </a:solidFill>
              <a:prstDash val="solid"/>
              <a:round/>
              <a:headEnd type="none" w="med" len="med"/>
              <a:tailEnd type="none" w="med" len="med"/>
            </a:ln>
          </p:spPr>
          <p:txBody>
            <a:bodyPr/>
            <a:lstStyle/>
            <a:p/>
          </p:txBody>
        </p:sp>
        <p:sp>
          <p:nvSpPr>
            <p:cNvPr id="30763" name="Oval 27"/>
            <p:cNvSpPr/>
            <p:nvPr>
              <p:custDataLst>
                <p:tags r:id="rId42"/>
              </p:custDataLst>
            </p:nvPr>
          </p:nvSpPr>
          <p:spPr>
            <a:xfrm>
              <a:off x="1884" y="304"/>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0764" name="Oval 26"/>
            <p:cNvSpPr/>
            <p:nvPr>
              <p:custDataLst>
                <p:tags r:id="rId43"/>
              </p:custDataLst>
            </p:nvPr>
          </p:nvSpPr>
          <p:spPr>
            <a:xfrm>
              <a:off x="944" y="1516"/>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0765" name="Oval 25"/>
            <p:cNvSpPr/>
            <p:nvPr>
              <p:custDataLst>
                <p:tags r:id="rId44"/>
              </p:custDataLst>
            </p:nvPr>
          </p:nvSpPr>
          <p:spPr>
            <a:xfrm>
              <a:off x="1888" y="1212"/>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0766" name="Oval 24"/>
            <p:cNvSpPr/>
            <p:nvPr>
              <p:custDataLst>
                <p:tags r:id="rId45"/>
              </p:custDataLst>
            </p:nvPr>
          </p:nvSpPr>
          <p:spPr>
            <a:xfrm>
              <a:off x="1888" y="2860"/>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grpSp>
        <p:nvGrpSpPr>
          <p:cNvPr id="8" name="Group 2"/>
          <p:cNvGrpSpPr/>
          <p:nvPr>
            <p:custDataLst>
              <p:tags r:id="rId46"/>
            </p:custDataLst>
          </p:nvPr>
        </p:nvGrpSpPr>
        <p:grpSpPr>
          <a:xfrm>
            <a:off x="6065838" y="1410018"/>
            <a:ext cx="4116387" cy="5126037"/>
            <a:chOff x="0" y="0"/>
            <a:chExt cx="2808" cy="3229"/>
          </a:xfrm>
        </p:grpSpPr>
        <p:sp>
          <p:nvSpPr>
            <p:cNvPr id="30768" name="Text Box 22"/>
            <p:cNvSpPr txBox="1"/>
            <p:nvPr>
              <p:custDataLst>
                <p:tags r:id="rId47"/>
              </p:custDataLst>
            </p:nvPr>
          </p:nvSpPr>
          <p:spPr>
            <a:xfrm>
              <a:off x="833" y="0"/>
              <a:ext cx="1287" cy="389"/>
            </a:xfrm>
            <a:prstGeom prst="rect">
              <a:avLst/>
            </a:prstGeom>
            <a:noFill/>
            <a:ln w="38100" cap="flat" cmpd="sng">
              <a:solidFill>
                <a:srgbClr val="FF3300"/>
              </a:solidFill>
              <a:prstDash val="solid"/>
              <a:miter/>
              <a:headEnd type="none" w="med" len="med"/>
              <a:tailEnd type="none" w="med" len="med"/>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楷体_GB2312" pitchFamily="49" charset="-122"/>
                </a:rPr>
                <a:t>直流通道</a:t>
              </a:r>
              <a:endParaRPr lang="zh-CN" altLang="en-US" sz="3200" b="1">
                <a:latin typeface="Times New Roman" panose="02020603050405020304" pitchFamily="18" charset="0"/>
                <a:ea typeface="楷体_GB2312" pitchFamily="49" charset="-122"/>
              </a:endParaRPr>
            </a:p>
          </p:txBody>
        </p:sp>
        <p:grpSp>
          <p:nvGrpSpPr>
            <p:cNvPr id="30769" name="Group 4"/>
            <p:cNvGrpSpPr/>
            <p:nvPr>
              <p:custDataLst>
                <p:tags r:id="rId48"/>
              </p:custDataLst>
            </p:nvPr>
          </p:nvGrpSpPr>
          <p:grpSpPr>
            <a:xfrm>
              <a:off x="634" y="584"/>
              <a:ext cx="2174" cy="2645"/>
              <a:chOff x="0" y="0"/>
              <a:chExt cx="2174" cy="2645"/>
            </a:xfrm>
          </p:grpSpPr>
          <p:sp>
            <p:nvSpPr>
              <p:cNvPr id="30770" name="Text Box 21"/>
              <p:cNvSpPr txBox="1"/>
              <p:nvPr>
                <p:custDataLst>
                  <p:tags r:id="rId49"/>
                </p:custDataLst>
              </p:nvPr>
            </p:nvSpPr>
            <p:spPr>
              <a:xfrm>
                <a:off x="0" y="533"/>
                <a:ext cx="397"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endParaRPr lang="en-US" altLang="zh-CN" sz="3200" b="1" i="1">
                  <a:latin typeface="Times New Roman" panose="02020603050405020304" pitchFamily="18" charset="0"/>
                  <a:ea typeface="楷体_GB2312" pitchFamily="49" charset="-122"/>
                </a:endParaRPr>
              </a:p>
            </p:txBody>
          </p:sp>
          <p:sp>
            <p:nvSpPr>
              <p:cNvPr id="30771" name="Line 20"/>
              <p:cNvSpPr/>
              <p:nvPr>
                <p:custDataLst>
                  <p:tags r:id="rId50"/>
                </p:custDataLst>
              </p:nvPr>
            </p:nvSpPr>
            <p:spPr>
              <a:xfrm>
                <a:off x="524" y="336"/>
                <a:ext cx="1" cy="1229"/>
              </a:xfrm>
              <a:prstGeom prst="line">
                <a:avLst/>
              </a:prstGeom>
              <a:ln w="38100" cap="flat" cmpd="sng">
                <a:solidFill>
                  <a:schemeClr val="tx1"/>
                </a:solidFill>
                <a:prstDash val="solid"/>
                <a:round/>
                <a:headEnd type="none" w="med" len="med"/>
                <a:tailEnd type="none" w="med" len="med"/>
              </a:ln>
            </p:spPr>
            <p:txBody>
              <a:bodyPr/>
              <a:lstStyle/>
              <a:p/>
            </p:txBody>
          </p:sp>
          <p:sp>
            <p:nvSpPr>
              <p:cNvPr id="30772" name="Rectangle 19"/>
              <p:cNvSpPr/>
              <p:nvPr>
                <p:custDataLst>
                  <p:tags r:id="rId51"/>
                </p:custDataLst>
              </p:nvPr>
            </p:nvSpPr>
            <p:spPr>
              <a:xfrm>
                <a:off x="459" y="644"/>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0773" name="Line 18"/>
              <p:cNvSpPr/>
              <p:nvPr>
                <p:custDataLst>
                  <p:tags r:id="rId52"/>
                </p:custDataLst>
              </p:nvPr>
            </p:nvSpPr>
            <p:spPr>
              <a:xfrm>
                <a:off x="514" y="341"/>
                <a:ext cx="936" cy="0"/>
              </a:xfrm>
              <a:prstGeom prst="line">
                <a:avLst/>
              </a:prstGeom>
              <a:ln w="38100" cap="flat" cmpd="sng">
                <a:solidFill>
                  <a:schemeClr val="tx1"/>
                </a:solidFill>
                <a:prstDash val="solid"/>
                <a:round/>
                <a:headEnd type="none" w="med" len="med"/>
                <a:tailEnd type="none" w="med" len="med"/>
              </a:ln>
            </p:spPr>
            <p:txBody>
              <a:bodyPr/>
              <a:lstStyle/>
              <a:p/>
            </p:txBody>
          </p:sp>
          <p:sp>
            <p:nvSpPr>
              <p:cNvPr id="30774" name="Line 17"/>
              <p:cNvSpPr/>
              <p:nvPr>
                <p:custDataLst>
                  <p:tags r:id="rId53"/>
                </p:custDataLst>
              </p:nvPr>
            </p:nvSpPr>
            <p:spPr>
              <a:xfrm flipH="1">
                <a:off x="935" y="1363"/>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0775" name="Line 16"/>
              <p:cNvSpPr/>
              <p:nvPr>
                <p:custDataLst>
                  <p:tags r:id="rId54"/>
                </p:custDataLst>
              </p:nvPr>
            </p:nvSpPr>
            <p:spPr>
              <a:xfrm>
                <a:off x="935" y="1543"/>
                <a:ext cx="214" cy="186"/>
              </a:xfrm>
              <a:prstGeom prst="line">
                <a:avLst/>
              </a:prstGeom>
              <a:ln w="38100" cap="flat" cmpd="sng">
                <a:solidFill>
                  <a:schemeClr val="tx1"/>
                </a:solidFill>
                <a:prstDash val="solid"/>
                <a:round/>
                <a:headEnd type="none" w="med" len="med"/>
                <a:tailEnd type="triangle" w="sm" len="lg"/>
              </a:ln>
            </p:spPr>
            <p:txBody>
              <a:bodyPr/>
              <a:lstStyle/>
              <a:p/>
            </p:txBody>
          </p:sp>
          <p:sp>
            <p:nvSpPr>
              <p:cNvPr id="30776" name="Line 15"/>
              <p:cNvSpPr/>
              <p:nvPr>
                <p:custDataLst>
                  <p:tags r:id="rId55"/>
                </p:custDataLst>
              </p:nvPr>
            </p:nvSpPr>
            <p:spPr>
              <a:xfrm flipV="1">
                <a:off x="935" y="1369"/>
                <a:ext cx="214" cy="162"/>
              </a:xfrm>
              <a:prstGeom prst="line">
                <a:avLst/>
              </a:prstGeom>
              <a:ln w="38100" cap="flat" cmpd="sng">
                <a:solidFill>
                  <a:schemeClr val="tx1"/>
                </a:solidFill>
                <a:prstDash val="solid"/>
                <a:round/>
                <a:headEnd type="none" w="med" len="med"/>
                <a:tailEnd type="none" w="med" len="med"/>
              </a:ln>
            </p:spPr>
            <p:txBody>
              <a:bodyPr/>
              <a:lstStyle/>
              <a:p/>
            </p:txBody>
          </p:sp>
          <p:sp>
            <p:nvSpPr>
              <p:cNvPr id="30777" name="Line 14"/>
              <p:cNvSpPr/>
              <p:nvPr>
                <p:custDataLst>
                  <p:tags r:id="rId56"/>
                </p:custDataLst>
              </p:nvPr>
            </p:nvSpPr>
            <p:spPr>
              <a:xfrm flipH="1">
                <a:off x="1136" y="1717"/>
                <a:ext cx="0" cy="660"/>
              </a:xfrm>
              <a:prstGeom prst="line">
                <a:avLst/>
              </a:prstGeom>
              <a:ln w="38100" cap="flat" cmpd="sng">
                <a:solidFill>
                  <a:schemeClr val="tx1"/>
                </a:solidFill>
                <a:prstDash val="solid"/>
                <a:round/>
                <a:headEnd type="none" w="med" len="med"/>
                <a:tailEnd type="none" w="med" len="med"/>
              </a:ln>
            </p:spPr>
            <p:txBody>
              <a:bodyPr/>
              <a:lstStyle/>
              <a:p/>
            </p:txBody>
          </p:sp>
          <p:sp>
            <p:nvSpPr>
              <p:cNvPr id="30778" name="Line 13"/>
              <p:cNvSpPr/>
              <p:nvPr>
                <p:custDataLst>
                  <p:tags r:id="rId57"/>
                </p:custDataLst>
              </p:nvPr>
            </p:nvSpPr>
            <p:spPr>
              <a:xfrm flipH="1">
                <a:off x="1138" y="2242"/>
                <a:ext cx="0" cy="403"/>
              </a:xfrm>
              <a:prstGeom prst="line">
                <a:avLst/>
              </a:prstGeom>
              <a:ln w="38100" cap="flat" cmpd="sng">
                <a:solidFill>
                  <a:schemeClr val="tx1"/>
                </a:solidFill>
                <a:prstDash val="solid"/>
                <a:round/>
                <a:headEnd type="none" w="med" len="med"/>
                <a:tailEnd type="none" w="med" len="med"/>
              </a:ln>
            </p:spPr>
            <p:txBody>
              <a:bodyPr/>
              <a:lstStyle/>
              <a:p/>
            </p:txBody>
          </p:sp>
          <p:sp>
            <p:nvSpPr>
              <p:cNvPr id="30779" name="Text Box 12"/>
              <p:cNvSpPr txBox="1"/>
              <p:nvPr>
                <p:custDataLst>
                  <p:tags r:id="rId58"/>
                </p:custDataLst>
              </p:nvPr>
            </p:nvSpPr>
            <p:spPr>
              <a:xfrm>
                <a:off x="1465" y="0"/>
                <a:ext cx="709" cy="365"/>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a:latin typeface="Times New Roman" panose="02020603050405020304" pitchFamily="18" charset="0"/>
                  <a:ea typeface="楷体_GB2312" pitchFamily="49" charset="-122"/>
                </a:endParaRPr>
              </a:p>
            </p:txBody>
          </p:sp>
          <p:sp>
            <p:nvSpPr>
              <p:cNvPr id="30780" name="Oval 11"/>
              <p:cNvSpPr/>
              <p:nvPr>
                <p:custDataLst>
                  <p:tags r:id="rId59"/>
                </p:custDataLst>
              </p:nvPr>
            </p:nvSpPr>
            <p:spPr>
              <a:xfrm>
                <a:off x="1447" y="291"/>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0781" name="Text Box 10"/>
              <p:cNvSpPr txBox="1"/>
              <p:nvPr>
                <p:custDataLst>
                  <p:tags r:id="rId60"/>
                </p:custDataLst>
              </p:nvPr>
            </p:nvSpPr>
            <p:spPr>
              <a:xfrm>
                <a:off x="653" y="527"/>
                <a:ext cx="390" cy="365"/>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c</a:t>
                </a:r>
                <a:endParaRPr lang="en-US" altLang="zh-CN" sz="3200" b="1">
                  <a:latin typeface="Times New Roman" panose="02020603050405020304" pitchFamily="18" charset="0"/>
                  <a:ea typeface="楷体_GB2312" pitchFamily="49" charset="-122"/>
                </a:endParaRPr>
              </a:p>
            </p:txBody>
          </p:sp>
          <p:sp>
            <p:nvSpPr>
              <p:cNvPr id="30782" name="Line 9"/>
              <p:cNvSpPr/>
              <p:nvPr>
                <p:custDataLst>
                  <p:tags r:id="rId61"/>
                </p:custDataLst>
              </p:nvPr>
            </p:nvSpPr>
            <p:spPr>
              <a:xfrm>
                <a:off x="980" y="2640"/>
                <a:ext cx="312" cy="0"/>
              </a:xfrm>
              <a:prstGeom prst="line">
                <a:avLst/>
              </a:prstGeom>
              <a:ln w="38100" cap="flat" cmpd="sng">
                <a:solidFill>
                  <a:schemeClr val="tx1"/>
                </a:solidFill>
                <a:prstDash val="solid"/>
                <a:round/>
                <a:headEnd type="none" w="med" len="med"/>
                <a:tailEnd type="none" w="med" len="med"/>
              </a:ln>
            </p:spPr>
            <p:txBody>
              <a:bodyPr/>
              <a:lstStyle/>
              <a:p/>
            </p:txBody>
          </p:sp>
          <p:sp>
            <p:nvSpPr>
              <p:cNvPr id="30783" name="Line 8"/>
              <p:cNvSpPr/>
              <p:nvPr>
                <p:custDataLst>
                  <p:tags r:id="rId62"/>
                </p:custDataLst>
              </p:nvPr>
            </p:nvSpPr>
            <p:spPr>
              <a:xfrm>
                <a:off x="517" y="1548"/>
                <a:ext cx="425" cy="0"/>
              </a:xfrm>
              <a:prstGeom prst="line">
                <a:avLst/>
              </a:prstGeom>
              <a:ln w="38100" cap="flat" cmpd="sng">
                <a:solidFill>
                  <a:schemeClr val="tx1"/>
                </a:solidFill>
                <a:prstDash val="solid"/>
                <a:round/>
                <a:headEnd type="none" w="med" len="med"/>
                <a:tailEnd type="none" w="med" len="med"/>
              </a:ln>
            </p:spPr>
            <p:txBody>
              <a:bodyPr/>
              <a:lstStyle/>
              <a:p/>
            </p:txBody>
          </p:sp>
          <p:sp>
            <p:nvSpPr>
              <p:cNvPr id="30784" name="Line 7"/>
              <p:cNvSpPr/>
              <p:nvPr>
                <p:custDataLst>
                  <p:tags r:id="rId63"/>
                </p:custDataLst>
              </p:nvPr>
            </p:nvSpPr>
            <p:spPr>
              <a:xfrm flipH="1">
                <a:off x="1141" y="361"/>
                <a:ext cx="0" cy="1018"/>
              </a:xfrm>
              <a:prstGeom prst="line">
                <a:avLst/>
              </a:prstGeom>
              <a:ln w="38100" cap="flat" cmpd="sng">
                <a:solidFill>
                  <a:srgbClr val="000000"/>
                </a:solidFill>
                <a:prstDash val="solid"/>
                <a:round/>
                <a:headEnd type="none" w="med" len="med"/>
                <a:tailEnd type="none" w="med" len="med"/>
              </a:ln>
            </p:spPr>
            <p:txBody>
              <a:bodyPr/>
              <a:lstStyle/>
              <a:p/>
            </p:txBody>
          </p:sp>
          <p:sp>
            <p:nvSpPr>
              <p:cNvPr id="30785" name="Rectangle 6"/>
              <p:cNvSpPr/>
              <p:nvPr>
                <p:custDataLst>
                  <p:tags r:id="rId64"/>
                </p:custDataLst>
              </p:nvPr>
            </p:nvSpPr>
            <p:spPr>
              <a:xfrm>
                <a:off x="1069" y="652"/>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0786" name="Oval 5"/>
              <p:cNvSpPr/>
              <p:nvPr>
                <p:custDataLst>
                  <p:tags r:id="rId65"/>
                </p:custDataLst>
              </p:nvPr>
            </p:nvSpPr>
            <p:spPr>
              <a:xfrm>
                <a:off x="1105" y="307"/>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30788" name="AutoShape 3"/>
            <p:cNvSpPr>
              <a:spLocks noChangeArrowheads="1"/>
            </p:cNvSpPr>
            <p:nvPr>
              <p:custDataLst>
                <p:tags r:id="rId66"/>
              </p:custDataLst>
            </p:nvPr>
          </p:nvSpPr>
          <p:spPr bwMode="auto">
            <a:xfrm>
              <a:off x="0" y="1257"/>
              <a:ext cx="632" cy="196"/>
            </a:xfrm>
            <a:prstGeom prst="rightArrow">
              <a:avLst>
                <a:gd name="adj1" fmla="val 50000"/>
                <a:gd name="adj2" fmla="val 80612"/>
              </a:avLst>
            </a:prstGeom>
            <a:gradFill rotWithShape="0">
              <a:gsLst>
                <a:gs pos="0">
                  <a:srgbClr val="FF0000"/>
                </a:gs>
                <a:gs pos="50000">
                  <a:schemeClr val="tx2"/>
                </a:gs>
                <a:gs pos="100000">
                  <a:srgbClr val="FF0000"/>
                </a:gs>
              </a:gsLst>
              <a:lin ang="0" scaled="1"/>
            </a:gradFill>
            <a:ln>
              <a:noFill/>
            </a:ln>
          </p:spPr>
          <p:txBody>
            <a:bodyPr wrap="none" anchor="ct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83" name="组合 15"/>
          <p:cNvGrpSpPr/>
          <p:nvPr>
            <p:custDataLst>
              <p:tags r:id="rId67"/>
            </p:custDataLst>
          </p:nvPr>
        </p:nvGrpSpPr>
        <p:grpSpPr>
          <a:xfrm>
            <a:off x="75565" y="138430"/>
            <a:ext cx="4823460" cy="583565"/>
            <a:chOff x="6168776" y="1221671"/>
            <a:chExt cx="5276437" cy="673723"/>
          </a:xfrm>
        </p:grpSpPr>
        <p:sp>
          <p:nvSpPr>
            <p:cNvPr id="2" name="圆角矩形 1"/>
            <p:cNvSpPr/>
            <p:nvPr>
              <p:custDataLst>
                <p:tags r:id="rId6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3" name="文本框 13"/>
            <p:cNvSpPr txBox="1">
              <a:spLocks noChangeArrowheads="1"/>
            </p:cNvSpPr>
            <p:nvPr>
              <p:custDataLst>
                <p:tags r:id="rId6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left)">
                                      <p:cBhvr>
                                        <p:cTn id="7" dur="500"/>
                                        <p:tgtEl>
                                          <p:spTgt spid="30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87"/>
          <p:cNvSpPr txBox="1"/>
          <p:nvPr>
            <p:custDataLst>
              <p:tags r:id="rId1"/>
            </p:custDataLst>
          </p:nvPr>
        </p:nvSpPr>
        <p:spPr>
          <a:xfrm>
            <a:off x="1220470" y="1060450"/>
            <a:ext cx="5387975" cy="641350"/>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rPr>
              <a:t>对交流信号（输入信号</a:t>
            </a:r>
            <a:r>
              <a:rPr lang="en-US" altLang="zh-CN" sz="3600" b="1" i="1">
                <a:solidFill>
                  <a:srgbClr val="FF0000"/>
                </a:solidFill>
                <a:latin typeface="Times New Roman" panose="02020603050405020304" pitchFamily="18" charset="0"/>
              </a:rPr>
              <a:t>u</a:t>
            </a:r>
            <a:r>
              <a:rPr lang="en-US" altLang="zh-CN" sz="3600" b="1" i="1" baseline="-25000">
                <a:solidFill>
                  <a:srgbClr val="FF0000"/>
                </a:solidFill>
                <a:latin typeface="Times New Roman" panose="02020603050405020304" pitchFamily="18" charset="0"/>
              </a:rPr>
              <a:t>i</a:t>
            </a:r>
            <a:r>
              <a:rPr lang="zh-CN" altLang="en-US" sz="3200" b="1">
                <a:latin typeface="Times New Roman" panose="02020603050405020304" pitchFamily="18" charset="0"/>
              </a:rPr>
              <a:t>）</a:t>
            </a:r>
            <a:endParaRPr lang="zh-CN" altLang="en-US" sz="3200" b="1">
              <a:latin typeface="Times New Roman" panose="02020603050405020304" pitchFamily="18" charset="0"/>
            </a:endParaRPr>
          </a:p>
        </p:txBody>
      </p:sp>
      <p:grpSp>
        <p:nvGrpSpPr>
          <p:cNvPr id="6" name="Group 84"/>
          <p:cNvGrpSpPr/>
          <p:nvPr>
            <p:custDataLst>
              <p:tags r:id="rId2"/>
            </p:custDataLst>
          </p:nvPr>
        </p:nvGrpSpPr>
        <p:grpSpPr>
          <a:xfrm>
            <a:off x="1445895" y="3709988"/>
            <a:ext cx="1104900" cy="1414462"/>
            <a:chOff x="0" y="0"/>
            <a:chExt cx="696" cy="891"/>
          </a:xfrm>
        </p:grpSpPr>
        <p:sp>
          <p:nvSpPr>
            <p:cNvPr id="31747" name="Oval 86"/>
            <p:cNvSpPr/>
            <p:nvPr>
              <p:custDataLst>
                <p:tags r:id="rId3"/>
              </p:custDataLst>
            </p:nvPr>
          </p:nvSpPr>
          <p:spPr>
            <a:xfrm>
              <a:off x="0" y="0"/>
              <a:ext cx="600" cy="480"/>
            </a:xfrm>
            <a:prstGeom prst="ellipse">
              <a:avLst/>
            </a:prstGeom>
            <a:noFill/>
            <a:ln w="38100" cap="flat" cmpd="sng">
              <a:solidFill>
                <a:srgbClr val="FF33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48" name="Text Box 85"/>
            <p:cNvSpPr txBox="1"/>
            <p:nvPr>
              <p:custDataLst>
                <p:tags r:id="rId4"/>
              </p:custDataLst>
            </p:nvPr>
          </p:nvSpPr>
          <p:spPr>
            <a:xfrm>
              <a:off x="36" y="526"/>
              <a:ext cx="660" cy="36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楷体_GB2312" pitchFamily="49" charset="-122"/>
                </a:rPr>
                <a:t>短路</a:t>
              </a:r>
              <a:endParaRPr lang="zh-CN" altLang="en-US" sz="3200" b="1">
                <a:latin typeface="Times New Roman" panose="02020603050405020304" pitchFamily="18" charset="0"/>
                <a:ea typeface="楷体_GB2312" pitchFamily="49" charset="-122"/>
              </a:endParaRPr>
            </a:p>
          </p:txBody>
        </p:sp>
      </p:grpSp>
      <p:grpSp>
        <p:nvGrpSpPr>
          <p:cNvPr id="7" name="Group 81"/>
          <p:cNvGrpSpPr/>
          <p:nvPr>
            <p:custDataLst>
              <p:tags r:id="rId5"/>
            </p:custDataLst>
          </p:nvPr>
        </p:nvGrpSpPr>
        <p:grpSpPr>
          <a:xfrm>
            <a:off x="3966845" y="3227388"/>
            <a:ext cx="1104900" cy="1414462"/>
            <a:chOff x="0" y="0"/>
            <a:chExt cx="696" cy="891"/>
          </a:xfrm>
        </p:grpSpPr>
        <p:sp>
          <p:nvSpPr>
            <p:cNvPr id="31750" name="Oval 83"/>
            <p:cNvSpPr/>
            <p:nvPr>
              <p:custDataLst>
                <p:tags r:id="rId6"/>
              </p:custDataLst>
            </p:nvPr>
          </p:nvSpPr>
          <p:spPr>
            <a:xfrm>
              <a:off x="0" y="0"/>
              <a:ext cx="600" cy="480"/>
            </a:xfrm>
            <a:prstGeom prst="ellipse">
              <a:avLst/>
            </a:prstGeom>
            <a:noFill/>
            <a:ln w="38100" cap="flat" cmpd="sng">
              <a:solidFill>
                <a:srgbClr val="FF33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51" name="Text Box 82"/>
            <p:cNvSpPr txBox="1"/>
            <p:nvPr>
              <p:custDataLst>
                <p:tags r:id="rId7"/>
              </p:custDataLst>
            </p:nvPr>
          </p:nvSpPr>
          <p:spPr>
            <a:xfrm>
              <a:off x="36" y="526"/>
              <a:ext cx="660" cy="36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楷体_GB2312" pitchFamily="49" charset="-122"/>
                </a:rPr>
                <a:t>短路</a:t>
              </a:r>
              <a:endParaRPr lang="zh-CN" altLang="en-US" sz="3200" b="1">
                <a:latin typeface="Times New Roman" panose="02020603050405020304" pitchFamily="18" charset="0"/>
                <a:ea typeface="楷体_GB2312" pitchFamily="49" charset="-122"/>
              </a:endParaRPr>
            </a:p>
          </p:txBody>
        </p:sp>
      </p:grpSp>
      <p:grpSp>
        <p:nvGrpSpPr>
          <p:cNvPr id="8" name="Group 78"/>
          <p:cNvGrpSpPr/>
          <p:nvPr>
            <p:custDataLst>
              <p:tags r:id="rId8"/>
            </p:custDataLst>
          </p:nvPr>
        </p:nvGrpSpPr>
        <p:grpSpPr>
          <a:xfrm>
            <a:off x="4150995" y="1763713"/>
            <a:ext cx="1866900" cy="1243012"/>
            <a:chOff x="0" y="0"/>
            <a:chExt cx="1176" cy="783"/>
          </a:xfrm>
        </p:grpSpPr>
        <p:sp>
          <p:nvSpPr>
            <p:cNvPr id="31753" name="Oval 80"/>
            <p:cNvSpPr/>
            <p:nvPr>
              <p:custDataLst>
                <p:tags r:id="rId9"/>
              </p:custDataLst>
            </p:nvPr>
          </p:nvSpPr>
          <p:spPr>
            <a:xfrm>
              <a:off x="0" y="0"/>
              <a:ext cx="600" cy="480"/>
            </a:xfrm>
            <a:prstGeom prst="ellipse">
              <a:avLst/>
            </a:prstGeom>
            <a:noFill/>
            <a:ln w="38100" cap="flat" cmpd="sng">
              <a:solidFill>
                <a:srgbClr val="FF3300"/>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54" name="Text Box 79"/>
            <p:cNvSpPr txBox="1"/>
            <p:nvPr>
              <p:custDataLst>
                <p:tags r:id="rId10"/>
              </p:custDataLst>
            </p:nvPr>
          </p:nvSpPr>
          <p:spPr>
            <a:xfrm>
              <a:off x="516" y="418"/>
              <a:ext cx="660" cy="365"/>
            </a:xfrm>
            <a:prstGeom prst="rect">
              <a:avLst/>
            </a:prstGeom>
            <a:noFill/>
            <a:ln w="9525">
              <a:noFill/>
            </a:ln>
          </p:spPr>
          <p:txBody>
            <a:bodyPr lIns="90000" tIns="46800" rIns="90000" bIns="46800" anchor="ctr">
              <a:spAutoFit/>
            </a:bodyPr>
            <a:lstStyle/>
            <a:p>
              <a:pPr>
                <a:spcBef>
                  <a:spcPct val="50000"/>
                </a:spcBef>
              </a:pPr>
              <a:r>
                <a:rPr lang="zh-CN" altLang="en-US" sz="3200" b="1">
                  <a:solidFill>
                    <a:srgbClr val="FF0000"/>
                  </a:solidFill>
                  <a:latin typeface="Times New Roman" panose="02020603050405020304" pitchFamily="18" charset="0"/>
                  <a:ea typeface="楷体_GB2312" pitchFamily="49" charset="-122"/>
                </a:rPr>
                <a:t>置零</a:t>
              </a:r>
              <a:endParaRPr lang="zh-CN" altLang="en-US" sz="3200" b="1">
                <a:solidFill>
                  <a:srgbClr val="FF0000"/>
                </a:solidFill>
                <a:latin typeface="Times New Roman" panose="02020603050405020304" pitchFamily="18" charset="0"/>
                <a:ea typeface="楷体_GB2312" pitchFamily="49" charset="-122"/>
              </a:endParaRPr>
            </a:p>
          </p:txBody>
        </p:sp>
      </p:grpSp>
      <p:grpSp>
        <p:nvGrpSpPr>
          <p:cNvPr id="31755" name="Group 40"/>
          <p:cNvGrpSpPr/>
          <p:nvPr>
            <p:custDataLst>
              <p:tags r:id="rId11"/>
            </p:custDataLst>
          </p:nvPr>
        </p:nvGrpSpPr>
        <p:grpSpPr>
          <a:xfrm>
            <a:off x="1326833" y="1857375"/>
            <a:ext cx="4024312" cy="4329113"/>
            <a:chOff x="0" y="0"/>
            <a:chExt cx="3509" cy="3116"/>
          </a:xfrm>
        </p:grpSpPr>
        <p:sp>
          <p:nvSpPr>
            <p:cNvPr id="31756" name="Line 77"/>
            <p:cNvSpPr/>
            <p:nvPr>
              <p:custDataLst>
                <p:tags r:id="rId12"/>
              </p:custDataLst>
            </p:nvPr>
          </p:nvSpPr>
          <p:spPr>
            <a:xfrm flipH="1">
              <a:off x="1932" y="339"/>
              <a:ext cx="0" cy="1080"/>
            </a:xfrm>
            <a:prstGeom prst="line">
              <a:avLst/>
            </a:prstGeom>
            <a:ln w="38100" cap="flat" cmpd="sng">
              <a:solidFill>
                <a:srgbClr val="000000"/>
              </a:solidFill>
              <a:prstDash val="solid"/>
              <a:round/>
              <a:headEnd type="none" w="med" len="med"/>
              <a:tailEnd type="none" w="med" len="med"/>
            </a:ln>
          </p:spPr>
          <p:txBody>
            <a:bodyPr/>
            <a:lstStyle/>
            <a:p/>
          </p:txBody>
        </p:sp>
        <p:sp>
          <p:nvSpPr>
            <p:cNvPr id="31757" name="Text Box 76"/>
            <p:cNvSpPr txBox="1"/>
            <p:nvPr>
              <p:custDataLst>
                <p:tags r:id="rId13"/>
              </p:custDataLst>
            </p:nvPr>
          </p:nvSpPr>
          <p:spPr>
            <a:xfrm>
              <a:off x="486" y="552"/>
              <a:ext cx="469" cy="384"/>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b</a:t>
              </a:r>
              <a:endParaRPr lang="en-US" altLang="zh-CN" sz="2800" b="1" i="1">
                <a:latin typeface="Times New Roman" panose="02020603050405020304" pitchFamily="18" charset="0"/>
                <a:ea typeface="楷体_GB2312" pitchFamily="49" charset="-122"/>
              </a:endParaRPr>
            </a:p>
          </p:txBody>
        </p:sp>
        <p:sp>
          <p:nvSpPr>
            <p:cNvPr id="31758" name="Line 75"/>
            <p:cNvSpPr/>
            <p:nvPr>
              <p:custDataLst>
                <p:tags r:id="rId14"/>
              </p:custDataLst>
            </p:nvPr>
          </p:nvSpPr>
          <p:spPr>
            <a:xfrm flipH="1" flipV="1">
              <a:off x="983" y="331"/>
              <a:ext cx="0" cy="1244"/>
            </a:xfrm>
            <a:prstGeom prst="line">
              <a:avLst/>
            </a:prstGeom>
            <a:ln w="38100" cap="flat" cmpd="sng">
              <a:solidFill>
                <a:schemeClr val="tx1"/>
              </a:solidFill>
              <a:prstDash val="solid"/>
              <a:round/>
              <a:headEnd type="none" w="med" len="med"/>
              <a:tailEnd type="none" w="med" len="med"/>
            </a:ln>
          </p:spPr>
          <p:txBody>
            <a:bodyPr/>
            <a:lstStyle/>
            <a:p/>
          </p:txBody>
        </p:sp>
        <p:sp>
          <p:nvSpPr>
            <p:cNvPr id="31759" name="Rectangle 74"/>
            <p:cNvSpPr/>
            <p:nvPr>
              <p:custDataLst>
                <p:tags r:id="rId15"/>
              </p:custDataLst>
            </p:nvPr>
          </p:nvSpPr>
          <p:spPr>
            <a:xfrm>
              <a:off x="910" y="639"/>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760" name="Line 73"/>
            <p:cNvSpPr/>
            <p:nvPr>
              <p:custDataLst>
                <p:tags r:id="rId16"/>
              </p:custDataLst>
            </p:nvPr>
          </p:nvSpPr>
          <p:spPr>
            <a:xfrm>
              <a:off x="982" y="343"/>
              <a:ext cx="936" cy="0"/>
            </a:xfrm>
            <a:prstGeom prst="line">
              <a:avLst/>
            </a:prstGeom>
            <a:ln w="38100" cap="flat" cmpd="sng">
              <a:solidFill>
                <a:schemeClr val="tx1"/>
              </a:solidFill>
              <a:prstDash val="solid"/>
              <a:round/>
              <a:headEnd type="none" w="med" len="med"/>
              <a:tailEnd type="none" w="med" len="med"/>
            </a:ln>
          </p:spPr>
          <p:txBody>
            <a:bodyPr/>
            <a:lstStyle/>
            <a:p/>
          </p:txBody>
        </p:sp>
        <p:sp>
          <p:nvSpPr>
            <p:cNvPr id="31761" name="Line 72"/>
            <p:cNvSpPr/>
            <p:nvPr>
              <p:custDataLst>
                <p:tags r:id="rId17"/>
              </p:custDataLst>
            </p:nvPr>
          </p:nvSpPr>
          <p:spPr>
            <a:xfrm>
              <a:off x="567" y="1555"/>
              <a:ext cx="1175" cy="3"/>
            </a:xfrm>
            <a:prstGeom prst="line">
              <a:avLst/>
            </a:prstGeom>
            <a:ln w="38100" cap="flat" cmpd="sng">
              <a:solidFill>
                <a:schemeClr val="tx1"/>
              </a:solidFill>
              <a:prstDash val="solid"/>
              <a:round/>
              <a:headEnd type="none" w="med" len="med"/>
              <a:tailEnd type="none" w="med" len="med"/>
            </a:ln>
          </p:spPr>
          <p:txBody>
            <a:bodyPr/>
            <a:lstStyle/>
            <a:p/>
          </p:txBody>
        </p:sp>
        <p:sp>
          <p:nvSpPr>
            <p:cNvPr id="31762" name="Line 71"/>
            <p:cNvSpPr/>
            <p:nvPr>
              <p:custDataLst>
                <p:tags r:id="rId18"/>
              </p:custDataLst>
            </p:nvPr>
          </p:nvSpPr>
          <p:spPr>
            <a:xfrm flipH="1">
              <a:off x="1729" y="1390"/>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1763" name="Line 70"/>
            <p:cNvSpPr/>
            <p:nvPr>
              <p:custDataLst>
                <p:tags r:id="rId19"/>
              </p:custDataLst>
            </p:nvPr>
          </p:nvSpPr>
          <p:spPr>
            <a:xfrm>
              <a:off x="1729" y="1570"/>
              <a:ext cx="215" cy="186"/>
            </a:xfrm>
            <a:prstGeom prst="line">
              <a:avLst/>
            </a:prstGeom>
            <a:ln w="38100" cap="flat" cmpd="sng">
              <a:solidFill>
                <a:schemeClr val="tx1"/>
              </a:solidFill>
              <a:prstDash val="solid"/>
              <a:round/>
              <a:headEnd type="none" w="med" len="med"/>
              <a:tailEnd type="triangle" w="sm" len="lg"/>
            </a:ln>
          </p:spPr>
          <p:txBody>
            <a:bodyPr/>
            <a:lstStyle/>
            <a:p/>
          </p:txBody>
        </p:sp>
        <p:sp>
          <p:nvSpPr>
            <p:cNvPr id="31764" name="Line 69"/>
            <p:cNvSpPr/>
            <p:nvPr>
              <p:custDataLst>
                <p:tags r:id="rId20"/>
              </p:custDataLst>
            </p:nvPr>
          </p:nvSpPr>
          <p:spPr>
            <a:xfrm flipV="1">
              <a:off x="1729" y="1396"/>
              <a:ext cx="215" cy="162"/>
            </a:xfrm>
            <a:prstGeom prst="line">
              <a:avLst/>
            </a:prstGeom>
            <a:ln w="38100" cap="flat" cmpd="sng">
              <a:solidFill>
                <a:schemeClr val="tx1"/>
              </a:solidFill>
              <a:prstDash val="solid"/>
              <a:round/>
              <a:headEnd type="none" w="med" len="med"/>
              <a:tailEnd type="none" w="med" len="med"/>
            </a:ln>
          </p:spPr>
          <p:txBody>
            <a:bodyPr/>
            <a:lstStyle/>
            <a:p/>
          </p:txBody>
        </p:sp>
        <p:sp>
          <p:nvSpPr>
            <p:cNvPr id="31765" name="Line 68"/>
            <p:cNvSpPr/>
            <p:nvPr>
              <p:custDataLst>
                <p:tags r:id="rId21"/>
              </p:custDataLst>
            </p:nvPr>
          </p:nvSpPr>
          <p:spPr>
            <a:xfrm flipH="1">
              <a:off x="1931" y="1744"/>
              <a:ext cx="0" cy="1372"/>
            </a:xfrm>
            <a:prstGeom prst="line">
              <a:avLst/>
            </a:prstGeom>
            <a:ln w="38100" cap="flat" cmpd="sng">
              <a:solidFill>
                <a:schemeClr val="tx1"/>
              </a:solidFill>
              <a:prstDash val="solid"/>
              <a:round/>
              <a:headEnd type="none" w="med" len="med"/>
              <a:tailEnd type="none" w="med" len="med"/>
            </a:ln>
          </p:spPr>
          <p:txBody>
            <a:bodyPr/>
            <a:lstStyle/>
            <a:p/>
          </p:txBody>
        </p:sp>
        <p:sp>
          <p:nvSpPr>
            <p:cNvPr id="31766" name="Line 67"/>
            <p:cNvSpPr/>
            <p:nvPr>
              <p:custDataLst>
                <p:tags r:id="rId22"/>
              </p:custDataLst>
            </p:nvPr>
          </p:nvSpPr>
          <p:spPr>
            <a:xfrm>
              <a:off x="117" y="2897"/>
              <a:ext cx="606" cy="0"/>
            </a:xfrm>
            <a:prstGeom prst="line">
              <a:avLst/>
            </a:prstGeom>
            <a:ln w="38100" cap="flat" cmpd="sng">
              <a:solidFill>
                <a:schemeClr val="tx1"/>
              </a:solidFill>
              <a:prstDash val="solid"/>
              <a:round/>
              <a:headEnd type="none" w="med" len="med"/>
              <a:tailEnd type="none" w="med" len="med"/>
            </a:ln>
          </p:spPr>
          <p:txBody>
            <a:bodyPr/>
            <a:lstStyle/>
            <a:p/>
          </p:txBody>
        </p:sp>
        <p:sp>
          <p:nvSpPr>
            <p:cNvPr id="31767" name="Line 66"/>
            <p:cNvSpPr/>
            <p:nvPr>
              <p:custDataLst>
                <p:tags r:id="rId23"/>
              </p:custDataLst>
            </p:nvPr>
          </p:nvSpPr>
          <p:spPr>
            <a:xfrm>
              <a:off x="710" y="2897"/>
              <a:ext cx="1982" cy="0"/>
            </a:xfrm>
            <a:prstGeom prst="line">
              <a:avLst/>
            </a:prstGeom>
            <a:ln w="38100" cap="flat" cmpd="sng">
              <a:solidFill>
                <a:schemeClr val="tx1"/>
              </a:solidFill>
              <a:prstDash val="solid"/>
              <a:round/>
              <a:headEnd type="none" w="med" len="med"/>
              <a:tailEnd type="none" w="med" len="med"/>
            </a:ln>
          </p:spPr>
          <p:txBody>
            <a:bodyPr/>
            <a:lstStyle/>
            <a:p/>
          </p:txBody>
        </p:sp>
        <p:sp>
          <p:nvSpPr>
            <p:cNvPr id="31768" name="Line 65"/>
            <p:cNvSpPr/>
            <p:nvPr>
              <p:custDataLst>
                <p:tags r:id="rId24"/>
              </p:custDataLst>
            </p:nvPr>
          </p:nvSpPr>
          <p:spPr>
            <a:xfrm>
              <a:off x="1819" y="2897"/>
              <a:ext cx="1566" cy="0"/>
            </a:xfrm>
            <a:prstGeom prst="line">
              <a:avLst/>
            </a:prstGeom>
            <a:ln w="38100" cap="flat" cmpd="sng">
              <a:solidFill>
                <a:schemeClr val="tx1"/>
              </a:solidFill>
              <a:prstDash val="solid"/>
              <a:round/>
              <a:headEnd type="none" w="med" len="med"/>
              <a:tailEnd type="none" w="med" len="med"/>
            </a:ln>
          </p:spPr>
          <p:txBody>
            <a:bodyPr/>
            <a:lstStyle/>
            <a:p/>
          </p:txBody>
        </p:sp>
        <p:sp>
          <p:nvSpPr>
            <p:cNvPr id="31769" name="Text Box 64"/>
            <p:cNvSpPr txBox="1"/>
            <p:nvPr>
              <p:custDataLst>
                <p:tags r:id="rId25"/>
              </p:custDataLst>
            </p:nvPr>
          </p:nvSpPr>
          <p:spPr>
            <a:xfrm>
              <a:off x="2458" y="0"/>
              <a:ext cx="821" cy="384"/>
            </a:xfrm>
            <a:prstGeom prst="rect">
              <a:avLst/>
            </a:prstGeom>
            <a:noFill/>
            <a:ln w="9525">
              <a:noFill/>
            </a:ln>
          </p:spPr>
          <p:txBody>
            <a:bodyPr wrap="none" lIns="90000" tIns="46800" rIns="90000" bIns="46800" anchor="ctr">
              <a:spAutoFit/>
            </a:bodyPr>
            <a:lstStyle/>
            <a:p>
              <a:pPr>
                <a:spcBef>
                  <a:spcPct val="50000"/>
                </a:spcBef>
              </a:pPr>
              <a:r>
                <a:rPr lang="en-US" altLang="zh-CN" sz="2800" b="1">
                  <a:latin typeface="Times New Roman" panose="02020603050405020304" pitchFamily="18" charset="0"/>
                  <a:ea typeface="楷体_GB2312" pitchFamily="49" charset="-122"/>
                </a:rPr>
                <a:t>+</a:t>
              </a:r>
              <a:r>
                <a:rPr lang="en-US" altLang="zh-CN" sz="2800" b="1" i="1">
                  <a:latin typeface="Times New Roman" panose="02020603050405020304" pitchFamily="18" charset="0"/>
                  <a:ea typeface="楷体_GB2312" pitchFamily="49" charset="-122"/>
                </a:rPr>
                <a:t>V</a:t>
              </a:r>
              <a:r>
                <a:rPr lang="en-US" altLang="zh-CN" sz="2900" b="1" i="1" baseline="-25000">
                  <a:latin typeface="Times New Roman" panose="02020603050405020304" pitchFamily="18" charset="0"/>
                  <a:ea typeface="楷体_GB2312" pitchFamily="49" charset="-122"/>
                </a:rPr>
                <a:t>CC</a:t>
              </a:r>
              <a:endParaRPr lang="en-US" altLang="zh-CN" sz="2800" b="1" i="1">
                <a:latin typeface="Times New Roman" panose="02020603050405020304" pitchFamily="18" charset="0"/>
                <a:ea typeface="楷体_GB2312" pitchFamily="49" charset="-122"/>
              </a:endParaRPr>
            </a:p>
          </p:txBody>
        </p:sp>
        <p:sp>
          <p:nvSpPr>
            <p:cNvPr id="31770" name="Rectangle 63"/>
            <p:cNvSpPr/>
            <p:nvPr>
              <p:custDataLst>
                <p:tags r:id="rId26"/>
              </p:custDataLst>
            </p:nvPr>
          </p:nvSpPr>
          <p:spPr>
            <a:xfrm>
              <a:off x="1859" y="645"/>
              <a:ext cx="143" cy="40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771" name="Oval 62"/>
            <p:cNvSpPr/>
            <p:nvPr>
              <p:custDataLst>
                <p:tags r:id="rId27"/>
              </p:custDataLst>
            </p:nvPr>
          </p:nvSpPr>
          <p:spPr>
            <a:xfrm>
              <a:off x="2283" y="291"/>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72" name="Oval 61"/>
            <p:cNvSpPr/>
            <p:nvPr>
              <p:custDataLst>
                <p:tags r:id="rId28"/>
              </p:custDataLst>
            </p:nvPr>
          </p:nvSpPr>
          <p:spPr>
            <a:xfrm>
              <a:off x="0" y="1515"/>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73" name="Oval 60"/>
            <p:cNvSpPr/>
            <p:nvPr>
              <p:custDataLst>
                <p:tags r:id="rId29"/>
              </p:custDataLst>
            </p:nvPr>
          </p:nvSpPr>
          <p:spPr>
            <a:xfrm>
              <a:off x="7" y="284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74" name="Line 59"/>
            <p:cNvSpPr/>
            <p:nvPr>
              <p:custDataLst>
                <p:tags r:id="rId30"/>
              </p:custDataLst>
            </p:nvPr>
          </p:nvSpPr>
          <p:spPr>
            <a:xfrm flipH="1">
              <a:off x="467" y="1403"/>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1775" name="Line 58"/>
            <p:cNvSpPr/>
            <p:nvPr>
              <p:custDataLst>
                <p:tags r:id="rId31"/>
              </p:custDataLst>
            </p:nvPr>
          </p:nvSpPr>
          <p:spPr>
            <a:xfrm flipH="1">
              <a:off x="571" y="1403"/>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1776" name="Line 57"/>
            <p:cNvSpPr/>
            <p:nvPr>
              <p:custDataLst>
                <p:tags r:id="rId32"/>
              </p:custDataLst>
            </p:nvPr>
          </p:nvSpPr>
          <p:spPr>
            <a:xfrm>
              <a:off x="114" y="1560"/>
              <a:ext cx="345" cy="0"/>
            </a:xfrm>
            <a:prstGeom prst="line">
              <a:avLst/>
            </a:prstGeom>
            <a:ln w="38100" cap="flat" cmpd="sng">
              <a:solidFill>
                <a:schemeClr val="tx1"/>
              </a:solidFill>
              <a:prstDash val="solid"/>
              <a:round/>
              <a:headEnd type="none" w="med" len="med"/>
              <a:tailEnd type="none" w="med" len="med"/>
            </a:ln>
          </p:spPr>
          <p:txBody>
            <a:bodyPr/>
            <a:lstStyle/>
            <a:p/>
          </p:txBody>
        </p:sp>
        <p:sp>
          <p:nvSpPr>
            <p:cNvPr id="31777" name="Oval 56"/>
            <p:cNvSpPr/>
            <p:nvPr>
              <p:custDataLst>
                <p:tags r:id="rId33"/>
              </p:custDataLst>
            </p:nvPr>
          </p:nvSpPr>
          <p:spPr>
            <a:xfrm flipH="1">
              <a:off x="3405" y="1215"/>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78" name="Line 55"/>
            <p:cNvSpPr/>
            <p:nvPr>
              <p:custDataLst>
                <p:tags r:id="rId34"/>
              </p:custDataLst>
            </p:nvPr>
          </p:nvSpPr>
          <p:spPr>
            <a:xfrm flipH="1">
              <a:off x="2717" y="1103"/>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1779" name="Line 54"/>
            <p:cNvSpPr/>
            <p:nvPr>
              <p:custDataLst>
                <p:tags r:id="rId35"/>
              </p:custDataLst>
            </p:nvPr>
          </p:nvSpPr>
          <p:spPr>
            <a:xfrm flipH="1">
              <a:off x="2613" y="1103"/>
              <a:ext cx="0" cy="328"/>
            </a:xfrm>
            <a:prstGeom prst="line">
              <a:avLst/>
            </a:prstGeom>
            <a:ln w="38100" cap="flat" cmpd="sng">
              <a:solidFill>
                <a:schemeClr val="tx1"/>
              </a:solidFill>
              <a:prstDash val="solid"/>
              <a:round/>
              <a:headEnd type="none" w="med" len="med"/>
              <a:tailEnd type="none" w="med" len="med"/>
            </a:ln>
          </p:spPr>
          <p:txBody>
            <a:bodyPr/>
            <a:lstStyle/>
            <a:p/>
          </p:txBody>
        </p:sp>
        <p:sp>
          <p:nvSpPr>
            <p:cNvPr id="31780" name="Line 53"/>
            <p:cNvSpPr/>
            <p:nvPr>
              <p:custDataLst>
                <p:tags r:id="rId36"/>
              </p:custDataLst>
            </p:nvPr>
          </p:nvSpPr>
          <p:spPr>
            <a:xfrm flipH="1">
              <a:off x="2712" y="1260"/>
              <a:ext cx="696" cy="0"/>
            </a:xfrm>
            <a:prstGeom prst="line">
              <a:avLst/>
            </a:prstGeom>
            <a:ln w="38100" cap="flat" cmpd="sng">
              <a:solidFill>
                <a:schemeClr val="tx1"/>
              </a:solidFill>
              <a:prstDash val="solid"/>
              <a:round/>
              <a:headEnd type="none" w="med" len="med"/>
              <a:tailEnd type="none" w="med" len="med"/>
            </a:ln>
          </p:spPr>
          <p:txBody>
            <a:bodyPr/>
            <a:lstStyle/>
            <a:p/>
          </p:txBody>
        </p:sp>
        <p:sp>
          <p:nvSpPr>
            <p:cNvPr id="31781" name="Line 52"/>
            <p:cNvSpPr/>
            <p:nvPr>
              <p:custDataLst>
                <p:tags r:id="rId37"/>
              </p:custDataLst>
            </p:nvPr>
          </p:nvSpPr>
          <p:spPr>
            <a:xfrm>
              <a:off x="1925" y="1257"/>
              <a:ext cx="689" cy="0"/>
            </a:xfrm>
            <a:prstGeom prst="line">
              <a:avLst/>
            </a:prstGeom>
            <a:ln w="38100" cap="flat" cmpd="sng">
              <a:solidFill>
                <a:schemeClr val="tx1"/>
              </a:solidFill>
              <a:prstDash val="solid"/>
              <a:round/>
              <a:headEnd type="none" w="med" len="med"/>
              <a:tailEnd type="none" w="med" len="med"/>
            </a:ln>
          </p:spPr>
          <p:txBody>
            <a:bodyPr/>
            <a:lstStyle/>
            <a:p/>
          </p:txBody>
        </p:sp>
        <p:sp>
          <p:nvSpPr>
            <p:cNvPr id="31782" name="Oval 51"/>
            <p:cNvSpPr/>
            <p:nvPr>
              <p:custDataLst>
                <p:tags r:id="rId38"/>
              </p:custDataLst>
            </p:nvPr>
          </p:nvSpPr>
          <p:spPr>
            <a:xfrm flipH="1">
              <a:off x="3380" y="2847"/>
              <a:ext cx="104" cy="96"/>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783" name="Text Box 50"/>
            <p:cNvSpPr txBox="1"/>
            <p:nvPr>
              <p:custDataLst>
                <p:tags r:id="rId39"/>
              </p:custDataLst>
            </p:nvPr>
          </p:nvSpPr>
          <p:spPr>
            <a:xfrm>
              <a:off x="1416" y="546"/>
              <a:ext cx="457" cy="384"/>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c</a:t>
              </a:r>
              <a:endParaRPr lang="en-US" altLang="zh-CN" sz="2800" b="1" i="1">
                <a:latin typeface="Times New Roman" panose="02020603050405020304" pitchFamily="18" charset="0"/>
                <a:ea typeface="楷体_GB2312" pitchFamily="49" charset="-122"/>
              </a:endParaRPr>
            </a:p>
          </p:txBody>
        </p:sp>
        <p:sp>
          <p:nvSpPr>
            <p:cNvPr id="31784" name="Text Box 49"/>
            <p:cNvSpPr txBox="1"/>
            <p:nvPr>
              <p:custDataLst>
                <p:tags r:id="rId40"/>
              </p:custDataLst>
            </p:nvPr>
          </p:nvSpPr>
          <p:spPr>
            <a:xfrm>
              <a:off x="284" y="938"/>
              <a:ext cx="433" cy="374"/>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C</a:t>
              </a:r>
              <a:r>
                <a:rPr lang="en-US" altLang="zh-CN" sz="2900" b="1" baseline="-25000">
                  <a:latin typeface="Times New Roman" panose="02020603050405020304" pitchFamily="18" charset="0"/>
                  <a:ea typeface="楷体_GB2312" pitchFamily="49" charset="-122"/>
                </a:rPr>
                <a:t>1</a:t>
              </a:r>
              <a:endParaRPr lang="en-US" altLang="zh-CN" sz="2800" b="1" i="1">
                <a:latin typeface="Times New Roman" panose="02020603050405020304" pitchFamily="18" charset="0"/>
                <a:ea typeface="楷体_GB2312" pitchFamily="49" charset="-122"/>
              </a:endParaRPr>
            </a:p>
          </p:txBody>
        </p:sp>
        <p:sp>
          <p:nvSpPr>
            <p:cNvPr id="31785" name="Text Box 48"/>
            <p:cNvSpPr txBox="1"/>
            <p:nvPr>
              <p:custDataLst>
                <p:tags r:id="rId41"/>
              </p:custDataLst>
            </p:nvPr>
          </p:nvSpPr>
          <p:spPr>
            <a:xfrm>
              <a:off x="2467" y="706"/>
              <a:ext cx="433" cy="374"/>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C</a:t>
              </a:r>
              <a:r>
                <a:rPr lang="en-US" altLang="zh-CN" sz="2900" b="1" baseline="-25000">
                  <a:latin typeface="Times New Roman" panose="02020603050405020304" pitchFamily="18" charset="0"/>
                  <a:ea typeface="楷体_GB2312" pitchFamily="49" charset="-122"/>
                </a:rPr>
                <a:t>2</a:t>
              </a:r>
              <a:endParaRPr lang="en-US" altLang="zh-CN" sz="2800" b="1" i="1">
                <a:latin typeface="Times New Roman" panose="02020603050405020304" pitchFamily="18" charset="0"/>
                <a:ea typeface="楷体_GB2312" pitchFamily="49" charset="-122"/>
              </a:endParaRPr>
            </a:p>
          </p:txBody>
        </p:sp>
        <p:sp>
          <p:nvSpPr>
            <p:cNvPr id="31786" name="Text Box 47"/>
            <p:cNvSpPr txBox="1"/>
            <p:nvPr>
              <p:custDataLst>
                <p:tags r:id="rId42"/>
              </p:custDataLst>
            </p:nvPr>
          </p:nvSpPr>
          <p:spPr>
            <a:xfrm>
              <a:off x="2018" y="1407"/>
              <a:ext cx="321" cy="373"/>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T</a:t>
              </a:r>
              <a:endParaRPr lang="en-US" altLang="zh-CN" sz="2800" b="1" i="1">
                <a:latin typeface="Times New Roman" panose="02020603050405020304" pitchFamily="18" charset="0"/>
                <a:ea typeface="楷体_GB2312" pitchFamily="49" charset="-122"/>
              </a:endParaRPr>
            </a:p>
          </p:txBody>
        </p:sp>
        <p:sp>
          <p:nvSpPr>
            <p:cNvPr id="31787" name="Line 46"/>
            <p:cNvSpPr/>
            <p:nvPr>
              <p:custDataLst>
                <p:tags r:id="rId43"/>
              </p:custDataLst>
            </p:nvPr>
          </p:nvSpPr>
          <p:spPr>
            <a:xfrm>
              <a:off x="1918" y="343"/>
              <a:ext cx="357" cy="0"/>
            </a:xfrm>
            <a:prstGeom prst="line">
              <a:avLst/>
            </a:prstGeom>
            <a:ln w="38100" cap="flat" cmpd="sng">
              <a:solidFill>
                <a:schemeClr val="tx1"/>
              </a:solidFill>
              <a:prstDash val="solid"/>
              <a:round/>
              <a:headEnd type="none" w="med" len="med"/>
              <a:tailEnd type="none" w="med" len="med"/>
            </a:ln>
          </p:spPr>
          <p:txBody>
            <a:bodyPr/>
            <a:lstStyle/>
            <a:p/>
          </p:txBody>
        </p:sp>
        <p:sp>
          <p:nvSpPr>
            <p:cNvPr id="31788" name="Line 45"/>
            <p:cNvSpPr/>
            <p:nvPr>
              <p:custDataLst>
                <p:tags r:id="rId44"/>
              </p:custDataLst>
            </p:nvPr>
          </p:nvSpPr>
          <p:spPr>
            <a:xfrm>
              <a:off x="1820" y="3099"/>
              <a:ext cx="221" cy="6"/>
            </a:xfrm>
            <a:prstGeom prst="line">
              <a:avLst/>
            </a:prstGeom>
            <a:ln w="38100" cap="flat" cmpd="sng">
              <a:solidFill>
                <a:schemeClr val="tx1"/>
              </a:solidFill>
              <a:prstDash val="solid"/>
              <a:round/>
              <a:headEnd type="none" w="med" len="med"/>
              <a:tailEnd type="none" w="med" len="med"/>
            </a:ln>
          </p:spPr>
          <p:txBody>
            <a:bodyPr/>
            <a:lstStyle/>
            <a:p/>
          </p:txBody>
        </p:sp>
        <p:sp>
          <p:nvSpPr>
            <p:cNvPr id="31789" name="Oval 44"/>
            <p:cNvSpPr/>
            <p:nvPr>
              <p:custDataLst>
                <p:tags r:id="rId45"/>
              </p:custDataLst>
            </p:nvPr>
          </p:nvSpPr>
          <p:spPr>
            <a:xfrm>
              <a:off x="1884" y="303"/>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790" name="Oval 43"/>
            <p:cNvSpPr/>
            <p:nvPr>
              <p:custDataLst>
                <p:tags r:id="rId46"/>
              </p:custDataLst>
            </p:nvPr>
          </p:nvSpPr>
          <p:spPr>
            <a:xfrm>
              <a:off x="944" y="1515"/>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791" name="Oval 42"/>
            <p:cNvSpPr/>
            <p:nvPr>
              <p:custDataLst>
                <p:tags r:id="rId47"/>
              </p:custDataLst>
            </p:nvPr>
          </p:nvSpPr>
          <p:spPr>
            <a:xfrm>
              <a:off x="1888" y="1211"/>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792" name="Oval 41"/>
            <p:cNvSpPr/>
            <p:nvPr>
              <p:custDataLst>
                <p:tags r:id="rId48"/>
              </p:custDataLst>
            </p:nvPr>
          </p:nvSpPr>
          <p:spPr>
            <a:xfrm>
              <a:off x="1888" y="2859"/>
              <a:ext cx="72" cy="72"/>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31793" name="Line 39"/>
          <p:cNvSpPr/>
          <p:nvPr>
            <p:custDataLst>
              <p:tags r:id="rId49"/>
            </p:custDataLst>
          </p:nvPr>
        </p:nvSpPr>
        <p:spPr>
          <a:xfrm>
            <a:off x="7589520" y="3811588"/>
            <a:ext cx="963613" cy="0"/>
          </a:xfrm>
          <a:prstGeom prst="line">
            <a:avLst/>
          </a:prstGeom>
          <a:ln w="38100" cap="flat" cmpd="sng">
            <a:solidFill>
              <a:schemeClr val="tx1"/>
            </a:solidFill>
            <a:prstDash val="solid"/>
            <a:round/>
            <a:headEnd type="none" w="med" len="med"/>
            <a:tailEnd type="none" w="med" len="med"/>
          </a:ln>
        </p:spPr>
        <p:txBody>
          <a:bodyPr/>
          <a:lstStyle/>
          <a:p/>
        </p:txBody>
      </p:sp>
      <p:sp>
        <p:nvSpPr>
          <p:cNvPr id="31794" name="Line 38"/>
          <p:cNvSpPr/>
          <p:nvPr>
            <p:custDataLst>
              <p:tags r:id="rId50"/>
            </p:custDataLst>
          </p:nvPr>
        </p:nvSpPr>
        <p:spPr>
          <a:xfrm flipH="1" flipV="1">
            <a:off x="8048308" y="5319713"/>
            <a:ext cx="0" cy="889000"/>
          </a:xfrm>
          <a:prstGeom prst="line">
            <a:avLst/>
          </a:prstGeom>
          <a:ln w="38100" cap="flat" cmpd="sng">
            <a:solidFill>
              <a:schemeClr val="tx1"/>
            </a:solidFill>
            <a:prstDash val="solid"/>
            <a:round/>
            <a:headEnd type="none" w="med" len="med"/>
            <a:tailEnd type="none" w="med" len="med"/>
          </a:ln>
        </p:spPr>
        <p:txBody>
          <a:bodyPr/>
          <a:lstStyle/>
          <a:p/>
        </p:txBody>
      </p:sp>
      <p:sp>
        <p:nvSpPr>
          <p:cNvPr id="31795" name="Text Box 37"/>
          <p:cNvSpPr txBox="1"/>
          <p:nvPr>
            <p:custDataLst>
              <p:tags r:id="rId51"/>
            </p:custDataLst>
          </p:nvPr>
        </p:nvSpPr>
        <p:spPr>
          <a:xfrm>
            <a:off x="6765608" y="4935538"/>
            <a:ext cx="706437" cy="533400"/>
          </a:xfrm>
          <a:prstGeom prst="rect">
            <a:avLst/>
          </a:prstGeom>
          <a:noFill/>
          <a:ln w="9525">
            <a:noFill/>
          </a:ln>
        </p:spPr>
        <p:txBody>
          <a:bodyPr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b</a:t>
            </a:r>
            <a:endParaRPr lang="en-US" altLang="zh-CN" sz="2800" b="1" i="1">
              <a:latin typeface="Times New Roman" panose="02020603050405020304" pitchFamily="18" charset="0"/>
              <a:ea typeface="楷体_GB2312" pitchFamily="49" charset="-122"/>
            </a:endParaRPr>
          </a:p>
        </p:txBody>
      </p:sp>
      <p:sp>
        <p:nvSpPr>
          <p:cNvPr id="31796" name="Line 36"/>
          <p:cNvSpPr/>
          <p:nvPr>
            <p:custDataLst>
              <p:tags r:id="rId52"/>
            </p:custDataLst>
          </p:nvPr>
        </p:nvSpPr>
        <p:spPr>
          <a:xfrm flipH="1">
            <a:off x="6775133" y="4287838"/>
            <a:ext cx="0" cy="1949450"/>
          </a:xfrm>
          <a:prstGeom prst="line">
            <a:avLst/>
          </a:prstGeom>
          <a:ln w="38100" cap="flat" cmpd="sng">
            <a:solidFill>
              <a:schemeClr val="tx1"/>
            </a:solidFill>
            <a:prstDash val="solid"/>
            <a:round/>
            <a:headEnd type="none" w="med" len="med"/>
            <a:tailEnd type="none" w="med" len="med"/>
          </a:ln>
        </p:spPr>
        <p:txBody>
          <a:bodyPr/>
          <a:lstStyle/>
          <a:p/>
        </p:txBody>
      </p:sp>
      <p:sp>
        <p:nvSpPr>
          <p:cNvPr id="31797" name="Rectangle 35"/>
          <p:cNvSpPr/>
          <p:nvPr>
            <p:custDataLst>
              <p:tags r:id="rId53"/>
            </p:custDataLst>
          </p:nvPr>
        </p:nvSpPr>
        <p:spPr>
          <a:xfrm>
            <a:off x="6697345" y="4902200"/>
            <a:ext cx="168275" cy="592138"/>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798" name="Line 34"/>
          <p:cNvSpPr/>
          <p:nvPr>
            <p:custDataLst>
              <p:tags r:id="rId54"/>
            </p:custDataLst>
          </p:nvPr>
        </p:nvSpPr>
        <p:spPr>
          <a:xfrm>
            <a:off x="6354445" y="4279900"/>
            <a:ext cx="1004888" cy="4763"/>
          </a:xfrm>
          <a:prstGeom prst="line">
            <a:avLst/>
          </a:prstGeom>
          <a:ln w="38100" cap="flat" cmpd="sng">
            <a:solidFill>
              <a:schemeClr val="tx1"/>
            </a:solidFill>
            <a:prstDash val="solid"/>
            <a:round/>
            <a:headEnd type="none" w="med" len="med"/>
            <a:tailEnd type="none" w="med" len="med"/>
          </a:ln>
        </p:spPr>
        <p:txBody>
          <a:bodyPr/>
          <a:lstStyle/>
          <a:p/>
        </p:txBody>
      </p:sp>
      <p:sp>
        <p:nvSpPr>
          <p:cNvPr id="31799" name="Line 33"/>
          <p:cNvSpPr/>
          <p:nvPr>
            <p:custDataLst>
              <p:tags r:id="rId55"/>
            </p:custDataLst>
          </p:nvPr>
        </p:nvSpPr>
        <p:spPr>
          <a:xfrm flipH="1">
            <a:off x="7343458" y="4022725"/>
            <a:ext cx="0" cy="523875"/>
          </a:xfrm>
          <a:prstGeom prst="line">
            <a:avLst/>
          </a:prstGeom>
          <a:ln w="38100" cap="flat" cmpd="sng">
            <a:solidFill>
              <a:schemeClr val="tx1"/>
            </a:solidFill>
            <a:prstDash val="solid"/>
            <a:round/>
            <a:headEnd type="none" w="med" len="med"/>
            <a:tailEnd type="none" w="med" len="med"/>
          </a:ln>
        </p:spPr>
        <p:txBody>
          <a:bodyPr/>
          <a:lstStyle/>
          <a:p/>
        </p:txBody>
      </p:sp>
      <p:sp>
        <p:nvSpPr>
          <p:cNvPr id="31800" name="Line 32"/>
          <p:cNvSpPr/>
          <p:nvPr>
            <p:custDataLst>
              <p:tags r:id="rId56"/>
            </p:custDataLst>
          </p:nvPr>
        </p:nvSpPr>
        <p:spPr>
          <a:xfrm>
            <a:off x="7343458" y="4284663"/>
            <a:ext cx="252412" cy="269875"/>
          </a:xfrm>
          <a:prstGeom prst="line">
            <a:avLst/>
          </a:prstGeom>
          <a:ln w="38100" cap="flat" cmpd="sng">
            <a:solidFill>
              <a:schemeClr val="tx1"/>
            </a:solidFill>
            <a:prstDash val="solid"/>
            <a:round/>
            <a:headEnd type="none" w="med" len="med"/>
            <a:tailEnd type="triangle" w="sm" len="lg"/>
          </a:ln>
        </p:spPr>
        <p:txBody>
          <a:bodyPr/>
          <a:lstStyle/>
          <a:p/>
        </p:txBody>
      </p:sp>
      <p:sp>
        <p:nvSpPr>
          <p:cNvPr id="31801" name="Line 31"/>
          <p:cNvSpPr/>
          <p:nvPr>
            <p:custDataLst>
              <p:tags r:id="rId57"/>
            </p:custDataLst>
          </p:nvPr>
        </p:nvSpPr>
        <p:spPr>
          <a:xfrm flipV="1">
            <a:off x="7343458" y="4032250"/>
            <a:ext cx="252412" cy="234950"/>
          </a:xfrm>
          <a:prstGeom prst="line">
            <a:avLst/>
          </a:prstGeom>
          <a:ln w="38100" cap="flat" cmpd="sng">
            <a:solidFill>
              <a:schemeClr val="tx1"/>
            </a:solidFill>
            <a:prstDash val="solid"/>
            <a:round/>
            <a:headEnd type="none" w="med" len="med"/>
            <a:tailEnd type="none" w="med" len="med"/>
          </a:ln>
        </p:spPr>
        <p:txBody>
          <a:bodyPr/>
          <a:lstStyle/>
          <a:p/>
        </p:txBody>
      </p:sp>
      <p:sp>
        <p:nvSpPr>
          <p:cNvPr id="31802" name="Line 30"/>
          <p:cNvSpPr/>
          <p:nvPr>
            <p:custDataLst>
              <p:tags r:id="rId58"/>
            </p:custDataLst>
          </p:nvPr>
        </p:nvSpPr>
        <p:spPr>
          <a:xfrm flipH="1">
            <a:off x="7595870" y="3813175"/>
            <a:ext cx="0" cy="236538"/>
          </a:xfrm>
          <a:prstGeom prst="line">
            <a:avLst/>
          </a:prstGeom>
          <a:ln w="38100" cap="flat" cmpd="sng">
            <a:solidFill>
              <a:schemeClr val="tx1"/>
            </a:solidFill>
            <a:prstDash val="solid"/>
            <a:round/>
            <a:headEnd type="none" w="med" len="med"/>
            <a:tailEnd type="none" w="med" len="med"/>
          </a:ln>
        </p:spPr>
        <p:txBody>
          <a:bodyPr/>
          <a:lstStyle/>
          <a:p/>
        </p:txBody>
      </p:sp>
      <p:sp>
        <p:nvSpPr>
          <p:cNvPr id="31803" name="Line 29"/>
          <p:cNvSpPr/>
          <p:nvPr>
            <p:custDataLst>
              <p:tags r:id="rId59"/>
            </p:custDataLst>
          </p:nvPr>
        </p:nvSpPr>
        <p:spPr>
          <a:xfrm flipH="1">
            <a:off x="7579995" y="4537075"/>
            <a:ext cx="0" cy="958850"/>
          </a:xfrm>
          <a:prstGeom prst="line">
            <a:avLst/>
          </a:prstGeom>
          <a:ln w="38100" cap="flat" cmpd="sng">
            <a:solidFill>
              <a:schemeClr val="tx1"/>
            </a:solidFill>
            <a:prstDash val="solid"/>
            <a:round/>
            <a:headEnd type="none" w="med" len="med"/>
            <a:tailEnd type="none" w="med" len="med"/>
          </a:ln>
        </p:spPr>
        <p:txBody>
          <a:bodyPr/>
          <a:lstStyle/>
          <a:p/>
        </p:txBody>
      </p:sp>
      <p:sp>
        <p:nvSpPr>
          <p:cNvPr id="31804" name="Line 28"/>
          <p:cNvSpPr/>
          <p:nvPr>
            <p:custDataLst>
              <p:tags r:id="rId60"/>
            </p:custDataLst>
          </p:nvPr>
        </p:nvSpPr>
        <p:spPr>
          <a:xfrm flipH="1">
            <a:off x="7583170" y="5299075"/>
            <a:ext cx="0" cy="935038"/>
          </a:xfrm>
          <a:prstGeom prst="line">
            <a:avLst/>
          </a:prstGeom>
          <a:ln w="38100" cap="flat" cmpd="sng">
            <a:solidFill>
              <a:schemeClr val="tx1"/>
            </a:solidFill>
            <a:prstDash val="solid"/>
            <a:round/>
            <a:headEnd type="none" w="med" len="med"/>
            <a:tailEnd type="none" w="med" len="med"/>
          </a:ln>
        </p:spPr>
        <p:txBody>
          <a:bodyPr/>
          <a:lstStyle/>
          <a:p/>
        </p:txBody>
      </p:sp>
      <p:sp>
        <p:nvSpPr>
          <p:cNvPr id="31805" name="Oval 27"/>
          <p:cNvSpPr/>
          <p:nvPr>
            <p:custDataLst>
              <p:tags r:id="rId61"/>
            </p:custDataLst>
          </p:nvPr>
        </p:nvSpPr>
        <p:spPr>
          <a:xfrm>
            <a:off x="6227445" y="4221163"/>
            <a:ext cx="122238" cy="139700"/>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806" name="Oval 26"/>
          <p:cNvSpPr/>
          <p:nvPr>
            <p:custDataLst>
              <p:tags r:id="rId62"/>
            </p:custDataLst>
          </p:nvPr>
        </p:nvSpPr>
        <p:spPr>
          <a:xfrm>
            <a:off x="6265545" y="6138863"/>
            <a:ext cx="122238" cy="139700"/>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807" name="Text Box 25"/>
          <p:cNvSpPr txBox="1"/>
          <p:nvPr>
            <p:custDataLst>
              <p:tags r:id="rId63"/>
            </p:custDataLst>
          </p:nvPr>
        </p:nvSpPr>
        <p:spPr>
          <a:xfrm>
            <a:off x="8167370" y="4813300"/>
            <a:ext cx="523875" cy="533400"/>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c</a:t>
            </a:r>
            <a:endParaRPr lang="en-US" altLang="zh-CN" sz="2800" b="1" i="1">
              <a:latin typeface="Times New Roman" panose="02020603050405020304" pitchFamily="18" charset="0"/>
              <a:ea typeface="楷体_GB2312" pitchFamily="49" charset="-122"/>
            </a:endParaRPr>
          </a:p>
        </p:txBody>
      </p:sp>
      <p:sp>
        <p:nvSpPr>
          <p:cNvPr id="31808" name="Text Box 24"/>
          <p:cNvSpPr txBox="1"/>
          <p:nvPr>
            <p:custDataLst>
              <p:tags r:id="rId64"/>
            </p:custDataLst>
          </p:nvPr>
        </p:nvSpPr>
        <p:spPr>
          <a:xfrm>
            <a:off x="7797483" y="4057650"/>
            <a:ext cx="147637" cy="519113"/>
          </a:xfrm>
          <a:prstGeom prst="rect">
            <a:avLst/>
          </a:prstGeom>
          <a:noFill/>
          <a:ln w="9525">
            <a:noFill/>
          </a:ln>
        </p:spPr>
        <p:txBody>
          <a:bodyPr wrap="none" lIns="90000" tIns="46800" rIns="90000" bIns="46800" anchor="ctr">
            <a:spAutoFit/>
          </a:bodyPr>
          <a:lstStyle/>
          <a:p>
            <a:pPr algn="ctr">
              <a:spcBef>
                <a:spcPct val="50000"/>
              </a:spcBef>
            </a:pPr>
            <a:endParaRPr lang="zh-CN" altLang="en-US" sz="2800" b="1" i="1">
              <a:latin typeface="Times New Roman" panose="02020603050405020304" pitchFamily="18" charset="0"/>
              <a:ea typeface="楷体_GB2312" pitchFamily="49" charset="-122"/>
            </a:endParaRPr>
          </a:p>
        </p:txBody>
      </p:sp>
      <p:sp>
        <p:nvSpPr>
          <p:cNvPr id="31809" name="Line 23"/>
          <p:cNvSpPr/>
          <p:nvPr>
            <p:custDataLst>
              <p:tags r:id="rId65"/>
            </p:custDataLst>
          </p:nvPr>
        </p:nvSpPr>
        <p:spPr>
          <a:xfrm flipH="1">
            <a:off x="7581583" y="6226175"/>
            <a:ext cx="0" cy="296863"/>
          </a:xfrm>
          <a:prstGeom prst="line">
            <a:avLst/>
          </a:prstGeom>
          <a:ln w="38100" cap="flat" cmpd="sng">
            <a:solidFill>
              <a:schemeClr val="tx1"/>
            </a:solidFill>
            <a:prstDash val="solid"/>
            <a:round/>
            <a:headEnd type="none" w="med" len="med"/>
            <a:tailEnd type="none" w="med" len="med"/>
          </a:ln>
        </p:spPr>
        <p:txBody>
          <a:bodyPr/>
          <a:lstStyle/>
          <a:p/>
        </p:txBody>
      </p:sp>
      <p:sp>
        <p:nvSpPr>
          <p:cNvPr id="31810" name="Line 22"/>
          <p:cNvSpPr/>
          <p:nvPr>
            <p:custDataLst>
              <p:tags r:id="rId66"/>
            </p:custDataLst>
          </p:nvPr>
        </p:nvSpPr>
        <p:spPr>
          <a:xfrm flipV="1">
            <a:off x="7451408" y="6489700"/>
            <a:ext cx="296862" cy="15875"/>
          </a:xfrm>
          <a:prstGeom prst="line">
            <a:avLst/>
          </a:prstGeom>
          <a:ln w="38100" cap="flat" cmpd="sng">
            <a:solidFill>
              <a:schemeClr val="tx1"/>
            </a:solidFill>
            <a:prstDash val="solid"/>
            <a:round/>
            <a:headEnd type="none" w="med" len="med"/>
            <a:tailEnd type="none" w="med" len="med"/>
          </a:ln>
        </p:spPr>
        <p:txBody>
          <a:bodyPr/>
          <a:lstStyle/>
          <a:p/>
        </p:txBody>
      </p:sp>
      <p:sp>
        <p:nvSpPr>
          <p:cNvPr id="31811" name="Line 21"/>
          <p:cNvSpPr/>
          <p:nvPr>
            <p:custDataLst>
              <p:tags r:id="rId67"/>
            </p:custDataLst>
          </p:nvPr>
        </p:nvSpPr>
        <p:spPr>
          <a:xfrm flipH="1">
            <a:off x="8034020" y="3821113"/>
            <a:ext cx="0" cy="1116012"/>
          </a:xfrm>
          <a:prstGeom prst="line">
            <a:avLst/>
          </a:prstGeom>
          <a:ln w="38100" cap="flat" cmpd="sng">
            <a:solidFill>
              <a:schemeClr val="tx1"/>
            </a:solidFill>
            <a:prstDash val="solid"/>
            <a:round/>
            <a:headEnd type="none" w="med" len="med"/>
            <a:tailEnd type="none" w="med" len="med"/>
          </a:ln>
        </p:spPr>
        <p:txBody>
          <a:bodyPr/>
          <a:lstStyle/>
          <a:p/>
        </p:txBody>
      </p:sp>
      <p:sp>
        <p:nvSpPr>
          <p:cNvPr id="31812" name="Rectangle 20"/>
          <p:cNvSpPr/>
          <p:nvPr>
            <p:custDataLst>
              <p:tags r:id="rId68"/>
            </p:custDataLst>
          </p:nvPr>
        </p:nvSpPr>
        <p:spPr>
          <a:xfrm>
            <a:off x="7949883" y="4752975"/>
            <a:ext cx="168275" cy="593725"/>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813" name="Oval 19"/>
          <p:cNvSpPr/>
          <p:nvPr>
            <p:custDataLst>
              <p:tags r:id="rId69"/>
            </p:custDataLst>
          </p:nvPr>
        </p:nvSpPr>
        <p:spPr>
          <a:xfrm flipH="1">
            <a:off x="8532495" y="3751263"/>
            <a:ext cx="122238" cy="139700"/>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814" name="Line 14"/>
          <p:cNvSpPr/>
          <p:nvPr>
            <p:custDataLst>
              <p:tags r:id="rId70"/>
            </p:custDataLst>
          </p:nvPr>
        </p:nvSpPr>
        <p:spPr>
          <a:xfrm flipH="1">
            <a:off x="6311583" y="4762500"/>
            <a:ext cx="0" cy="871538"/>
          </a:xfrm>
          <a:prstGeom prst="line">
            <a:avLst/>
          </a:prstGeom>
          <a:ln w="38100" cap="flat" cmpd="sng">
            <a:solidFill>
              <a:schemeClr val="tx1"/>
            </a:solidFill>
            <a:prstDash val="solid"/>
            <a:round/>
            <a:headEnd type="none" w="med" len="med"/>
            <a:tailEnd type="triangle" w="med" len="med"/>
          </a:ln>
        </p:spPr>
        <p:txBody>
          <a:bodyPr/>
          <a:lstStyle/>
          <a:p/>
        </p:txBody>
      </p:sp>
      <p:sp>
        <p:nvSpPr>
          <p:cNvPr id="31815" name="Text Box 13"/>
          <p:cNvSpPr txBox="1"/>
          <p:nvPr>
            <p:custDataLst>
              <p:tags r:id="rId71"/>
            </p:custDataLst>
          </p:nvPr>
        </p:nvSpPr>
        <p:spPr>
          <a:xfrm>
            <a:off x="5714683" y="4921250"/>
            <a:ext cx="488950" cy="519113"/>
          </a:xfrm>
          <a:prstGeom prst="rect">
            <a:avLst/>
          </a:prstGeom>
          <a:noFill/>
          <a:ln w="9525">
            <a:noFill/>
          </a:ln>
        </p:spPr>
        <p:txBody>
          <a:bodyPr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u</a:t>
            </a:r>
            <a:r>
              <a:rPr lang="en-US" altLang="zh-CN" sz="2900" b="1" i="1" baseline="-25000">
                <a:latin typeface="Times New Roman" panose="02020603050405020304" pitchFamily="18" charset="0"/>
                <a:ea typeface="楷体_GB2312" pitchFamily="49" charset="-122"/>
              </a:rPr>
              <a:t>i</a:t>
            </a:r>
            <a:endParaRPr lang="en-US" altLang="zh-CN" sz="2800" b="1" i="1">
              <a:latin typeface="Times New Roman" panose="02020603050405020304" pitchFamily="18" charset="0"/>
              <a:ea typeface="楷体_GB2312" pitchFamily="49" charset="-122"/>
            </a:endParaRPr>
          </a:p>
        </p:txBody>
      </p:sp>
      <p:sp>
        <p:nvSpPr>
          <p:cNvPr id="31816" name="Line 12"/>
          <p:cNvSpPr/>
          <p:nvPr>
            <p:custDataLst>
              <p:tags r:id="rId72"/>
            </p:custDataLst>
          </p:nvPr>
        </p:nvSpPr>
        <p:spPr>
          <a:xfrm flipH="1">
            <a:off x="9380220" y="4675188"/>
            <a:ext cx="0" cy="871537"/>
          </a:xfrm>
          <a:prstGeom prst="line">
            <a:avLst/>
          </a:prstGeom>
          <a:ln w="38100" cap="flat" cmpd="sng">
            <a:solidFill>
              <a:schemeClr val="tx1"/>
            </a:solidFill>
            <a:prstDash val="solid"/>
            <a:round/>
            <a:headEnd type="none" w="med" len="med"/>
            <a:tailEnd type="triangle" w="med" len="med"/>
          </a:ln>
        </p:spPr>
        <p:txBody>
          <a:bodyPr/>
          <a:lstStyle/>
          <a:p/>
        </p:txBody>
      </p:sp>
      <p:sp>
        <p:nvSpPr>
          <p:cNvPr id="31818" name="Line 10"/>
          <p:cNvSpPr/>
          <p:nvPr>
            <p:custDataLst>
              <p:tags r:id="rId73"/>
            </p:custDataLst>
          </p:nvPr>
        </p:nvSpPr>
        <p:spPr>
          <a:xfrm>
            <a:off x="6378258" y="6215063"/>
            <a:ext cx="2251075" cy="0"/>
          </a:xfrm>
          <a:prstGeom prst="line">
            <a:avLst/>
          </a:prstGeom>
          <a:ln w="38100" cap="flat" cmpd="sng">
            <a:solidFill>
              <a:srgbClr val="000000"/>
            </a:solidFill>
            <a:prstDash val="solid"/>
            <a:round/>
            <a:headEnd type="none" w="med" len="med"/>
            <a:tailEnd type="none" w="med" len="med"/>
          </a:ln>
        </p:spPr>
        <p:txBody>
          <a:bodyPr/>
          <a:lstStyle/>
          <a:p/>
        </p:txBody>
      </p:sp>
      <p:sp>
        <p:nvSpPr>
          <p:cNvPr id="31819" name="Oval 8"/>
          <p:cNvSpPr/>
          <p:nvPr>
            <p:custDataLst>
              <p:tags r:id="rId74"/>
            </p:custDataLst>
          </p:nvPr>
        </p:nvSpPr>
        <p:spPr>
          <a:xfrm flipH="1">
            <a:off x="8589645" y="6138863"/>
            <a:ext cx="122238" cy="139700"/>
          </a:xfrm>
          <a:prstGeom prst="ellipse">
            <a:avLst/>
          </a:prstGeom>
          <a:solidFill>
            <a:schemeClr val="bg1"/>
          </a:solid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1820" name="Oval 7"/>
          <p:cNvSpPr/>
          <p:nvPr>
            <p:custDataLst>
              <p:tags r:id="rId75"/>
            </p:custDataLst>
          </p:nvPr>
        </p:nvSpPr>
        <p:spPr>
          <a:xfrm>
            <a:off x="7986395" y="3751263"/>
            <a:ext cx="84138" cy="104775"/>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821" name="Oval 6"/>
          <p:cNvSpPr/>
          <p:nvPr>
            <p:custDataLst>
              <p:tags r:id="rId76"/>
            </p:custDataLst>
          </p:nvPr>
        </p:nvSpPr>
        <p:spPr>
          <a:xfrm>
            <a:off x="6725920" y="6175375"/>
            <a:ext cx="85725" cy="104775"/>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822" name="Oval 5"/>
          <p:cNvSpPr/>
          <p:nvPr>
            <p:custDataLst>
              <p:tags r:id="rId77"/>
            </p:custDataLst>
          </p:nvPr>
        </p:nvSpPr>
        <p:spPr>
          <a:xfrm>
            <a:off x="6743383" y="4216400"/>
            <a:ext cx="84137" cy="104775"/>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823" name="Oval 4"/>
          <p:cNvSpPr/>
          <p:nvPr>
            <p:custDataLst>
              <p:tags r:id="rId78"/>
            </p:custDataLst>
          </p:nvPr>
        </p:nvSpPr>
        <p:spPr>
          <a:xfrm>
            <a:off x="7524433" y="6149975"/>
            <a:ext cx="85725" cy="104775"/>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824" name="Oval 3"/>
          <p:cNvSpPr/>
          <p:nvPr>
            <p:custDataLst>
              <p:tags r:id="rId79"/>
            </p:custDataLst>
          </p:nvPr>
        </p:nvSpPr>
        <p:spPr>
          <a:xfrm>
            <a:off x="8003858" y="6151563"/>
            <a:ext cx="84137" cy="104775"/>
          </a:xfrm>
          <a:prstGeom prst="ellipse">
            <a:avLst/>
          </a:prstGeom>
          <a:solidFill>
            <a:schemeClr val="tx1"/>
          </a:solidFill>
          <a:ln w="127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1825" name="AutoShape 2"/>
          <p:cNvSpPr/>
          <p:nvPr>
            <p:custDataLst>
              <p:tags r:id="rId80"/>
            </p:custDataLst>
          </p:nvPr>
        </p:nvSpPr>
        <p:spPr>
          <a:xfrm rot="2040000">
            <a:off x="5433695" y="4035425"/>
            <a:ext cx="835025" cy="360363"/>
          </a:xfrm>
          <a:prstGeom prst="rightArrow">
            <a:avLst>
              <a:gd name="adj1" fmla="val 50000"/>
              <a:gd name="adj2" fmla="val 57897"/>
            </a:avLst>
          </a:prstGeom>
          <a:gradFill rotWithShape="0">
            <a:gsLst>
              <a:gs pos="0">
                <a:srgbClr val="FF0000"/>
              </a:gs>
              <a:gs pos="50000">
                <a:srgbClr val="000000"/>
              </a:gs>
              <a:gs pos="100000">
                <a:srgbClr val="FF0000"/>
              </a:gs>
            </a:gsLst>
            <a:lin ang="0" scaled="1"/>
          </a:gradFill>
          <a:ln w="9525">
            <a:noFill/>
          </a:ln>
        </p:spPr>
        <p:txBody>
          <a:bodyPr wrap="none" anchor="ctr"/>
          <a:lstStyle/>
          <a:p>
            <a:endParaRPr lang="zh-CN" altLang="en-US">
              <a:latin typeface="Times New Roman" panose="02020603050405020304" pitchFamily="18" charset="0"/>
            </a:endParaRPr>
          </a:p>
        </p:txBody>
      </p:sp>
      <p:sp>
        <p:nvSpPr>
          <p:cNvPr id="31826" name="Text Box 1"/>
          <p:cNvSpPr txBox="1"/>
          <p:nvPr>
            <p:custDataLst>
              <p:tags r:id="rId81"/>
            </p:custDataLst>
          </p:nvPr>
        </p:nvSpPr>
        <p:spPr>
          <a:xfrm>
            <a:off x="6732270" y="2813050"/>
            <a:ext cx="1938338" cy="617538"/>
          </a:xfrm>
          <a:prstGeom prst="rect">
            <a:avLst/>
          </a:prstGeom>
          <a:noFill/>
          <a:ln w="38100" cap="flat" cmpd="sng">
            <a:solidFill>
              <a:srgbClr val="FF0000"/>
            </a:solidFill>
            <a:prstDash val="solid"/>
            <a:miter/>
            <a:headEnd type="none" w="med" len="med"/>
            <a:tailEnd type="none" w="med" len="med"/>
          </a:ln>
        </p:spPr>
        <p:txBody>
          <a:bodyPr anchor="t">
            <a:spAutoFit/>
          </a:bodyPr>
          <a:lstStyle/>
          <a:p>
            <a:pPr eaLnBrk="0" hangingPunct="0">
              <a:spcBef>
                <a:spcPct val="50000"/>
              </a:spcBef>
            </a:pPr>
            <a:r>
              <a:rPr lang="zh-CN" altLang="en-US" sz="3200" b="1">
                <a:latin typeface="Times New Roman" panose="02020603050405020304" pitchFamily="18" charset="0"/>
                <a:ea typeface="楷体_GB2312" pitchFamily="49" charset="-122"/>
              </a:rPr>
              <a:t>交流通路</a:t>
            </a:r>
            <a:endParaRPr lang="zh-CN" altLang="en-US" sz="3200" b="1">
              <a:latin typeface="Times New Roman" panose="02020603050405020304" pitchFamily="18" charset="0"/>
              <a:ea typeface="楷体_GB2312" pitchFamily="49" charset="-122"/>
            </a:endParaRPr>
          </a:p>
        </p:txBody>
      </p:sp>
      <p:sp>
        <p:nvSpPr>
          <p:cNvPr id="31828" name="Freeform 91"/>
          <p:cNvSpPr/>
          <p:nvPr>
            <p:custDataLst>
              <p:tags r:id="rId82"/>
            </p:custDataLst>
          </p:nvPr>
        </p:nvSpPr>
        <p:spPr>
          <a:xfrm>
            <a:off x="3525520" y="2327275"/>
            <a:ext cx="1762125" cy="3533775"/>
          </a:xfrm>
          <a:custGeom>
            <a:avLst/>
            <a:gdLst/>
            <a:ahLst/>
            <a:cxnLst>
              <a:cxn ang="0">
                <a:pos x="334" y="0"/>
              </a:cxn>
              <a:cxn ang="0">
                <a:pos x="1038" y="569"/>
              </a:cxn>
              <a:cxn ang="0">
                <a:pos x="768" y="1906"/>
              </a:cxn>
              <a:cxn ang="0">
                <a:pos x="0" y="2226"/>
              </a:cxn>
            </a:cxnLst>
            <a:rect l="l" t="t" r="r" b="b"/>
            <a:pathLst>
              <a:path w="1110" h="2226">
                <a:moveTo>
                  <a:pt x="334" y="0"/>
                </a:moveTo>
                <a:cubicBezTo>
                  <a:pt x="650" y="125"/>
                  <a:pt x="966" y="251"/>
                  <a:pt x="1038" y="569"/>
                </a:cubicBezTo>
                <a:cubicBezTo>
                  <a:pt x="1110" y="887"/>
                  <a:pt x="941" y="1630"/>
                  <a:pt x="768" y="1906"/>
                </a:cubicBezTo>
                <a:cubicBezTo>
                  <a:pt x="595" y="2182"/>
                  <a:pt x="297" y="2204"/>
                  <a:pt x="0" y="2226"/>
                </a:cubicBezTo>
              </a:path>
            </a:pathLst>
          </a:custGeom>
          <a:noFill/>
          <a:ln w="38100" cap="flat" cmpd="sng">
            <a:solidFill>
              <a:srgbClr val="0000FF"/>
            </a:solidFill>
            <a:prstDash val="solid"/>
            <a:round/>
            <a:headEnd type="none" w="med" len="med"/>
            <a:tailEnd type="none" w="med" len="med"/>
          </a:ln>
        </p:spPr>
        <p:txBody>
          <a:bodyPr/>
          <a:lstStyle/>
          <a:p>
            <a:endParaRPr lang="zh-CN" altLang="en-US"/>
          </a:p>
        </p:txBody>
      </p:sp>
      <p:sp>
        <p:nvSpPr>
          <p:cNvPr id="2" name="Line 18"/>
          <p:cNvSpPr/>
          <p:nvPr>
            <p:custDataLst>
              <p:tags r:id="rId83"/>
            </p:custDataLst>
          </p:nvPr>
        </p:nvSpPr>
        <p:spPr>
          <a:xfrm flipH="1">
            <a:off x="9135745" y="3803650"/>
            <a:ext cx="0" cy="2422525"/>
          </a:xfrm>
          <a:prstGeom prst="line">
            <a:avLst/>
          </a:prstGeom>
          <a:ln w="38100" cap="flat" cmpd="sng">
            <a:solidFill>
              <a:schemeClr val="tx1"/>
            </a:solidFill>
            <a:prstDash val="solid"/>
            <a:round/>
            <a:headEnd type="none" w="med" len="med"/>
            <a:tailEnd type="none" w="med" len="med"/>
          </a:ln>
        </p:spPr>
        <p:txBody>
          <a:bodyPr/>
          <a:lstStyle/>
          <a:p/>
        </p:txBody>
      </p:sp>
      <p:sp>
        <p:nvSpPr>
          <p:cNvPr id="31829" name="Rectangle 17"/>
          <p:cNvSpPr/>
          <p:nvPr>
            <p:custDataLst>
              <p:tags r:id="rId84"/>
            </p:custDataLst>
          </p:nvPr>
        </p:nvSpPr>
        <p:spPr>
          <a:xfrm>
            <a:off x="9051608" y="4752975"/>
            <a:ext cx="168275" cy="593725"/>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830" name="Text Box 16"/>
          <p:cNvSpPr txBox="1"/>
          <p:nvPr>
            <p:custDataLst>
              <p:tags r:id="rId85"/>
            </p:custDataLst>
          </p:nvPr>
        </p:nvSpPr>
        <p:spPr>
          <a:xfrm>
            <a:off x="8569008" y="4802188"/>
            <a:ext cx="565150" cy="519112"/>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L</a:t>
            </a:r>
            <a:endParaRPr lang="en-US" altLang="zh-CN" sz="2800" b="1" i="1">
              <a:latin typeface="Times New Roman" panose="02020603050405020304" pitchFamily="18" charset="0"/>
              <a:ea typeface="楷体_GB2312" pitchFamily="49" charset="-122"/>
            </a:endParaRPr>
          </a:p>
        </p:txBody>
      </p:sp>
      <p:sp>
        <p:nvSpPr>
          <p:cNvPr id="31831" name="Line 15"/>
          <p:cNvSpPr/>
          <p:nvPr>
            <p:custDataLst>
              <p:tags r:id="rId86"/>
            </p:custDataLst>
          </p:nvPr>
        </p:nvSpPr>
        <p:spPr>
          <a:xfrm>
            <a:off x="8661083" y="3821113"/>
            <a:ext cx="474662" cy="0"/>
          </a:xfrm>
          <a:prstGeom prst="line">
            <a:avLst/>
          </a:prstGeom>
          <a:ln w="38100" cap="flat" cmpd="sng">
            <a:solidFill>
              <a:schemeClr val="tx1"/>
            </a:solidFill>
            <a:prstDash val="solid"/>
            <a:round/>
            <a:headEnd type="none" w="med" len="med"/>
            <a:tailEnd type="none" w="med" len="med"/>
          </a:ln>
        </p:spPr>
        <p:txBody>
          <a:bodyPr/>
          <a:lstStyle/>
          <a:p/>
        </p:txBody>
      </p:sp>
      <p:sp>
        <p:nvSpPr>
          <p:cNvPr id="31832" name="Line 9"/>
          <p:cNvSpPr/>
          <p:nvPr>
            <p:custDataLst>
              <p:tags r:id="rId87"/>
            </p:custDataLst>
          </p:nvPr>
        </p:nvSpPr>
        <p:spPr>
          <a:xfrm>
            <a:off x="8661083" y="6223000"/>
            <a:ext cx="473075" cy="0"/>
          </a:xfrm>
          <a:prstGeom prst="line">
            <a:avLst/>
          </a:prstGeom>
          <a:ln w="38100" cap="flat" cmpd="sng">
            <a:solidFill>
              <a:schemeClr val="tx1"/>
            </a:solidFill>
            <a:prstDash val="solid"/>
            <a:round/>
            <a:headEnd type="none" w="med" len="med"/>
            <a:tailEnd type="none" w="med" len="med"/>
          </a:ln>
        </p:spPr>
        <p:txBody>
          <a:bodyPr/>
          <a:lstStyle/>
          <a:p/>
        </p:txBody>
      </p:sp>
      <p:sp>
        <p:nvSpPr>
          <p:cNvPr id="31833" name="Line 18"/>
          <p:cNvSpPr/>
          <p:nvPr>
            <p:custDataLst>
              <p:tags r:id="rId88"/>
            </p:custDataLst>
          </p:nvPr>
        </p:nvSpPr>
        <p:spPr>
          <a:xfrm>
            <a:off x="5748020" y="3609975"/>
            <a:ext cx="26988" cy="2268538"/>
          </a:xfrm>
          <a:prstGeom prst="line">
            <a:avLst/>
          </a:prstGeom>
          <a:ln w="38100" cap="flat" cmpd="sng">
            <a:solidFill>
              <a:schemeClr val="tx1"/>
            </a:solidFill>
            <a:prstDash val="solid"/>
            <a:round/>
            <a:headEnd type="none" w="med" len="med"/>
            <a:tailEnd type="none" w="med" len="med"/>
          </a:ln>
        </p:spPr>
        <p:txBody>
          <a:bodyPr/>
          <a:lstStyle/>
          <a:p/>
        </p:txBody>
      </p:sp>
      <p:sp>
        <p:nvSpPr>
          <p:cNvPr id="31834" name="Rectangle 17"/>
          <p:cNvSpPr/>
          <p:nvPr>
            <p:custDataLst>
              <p:tags r:id="rId89"/>
            </p:custDataLst>
          </p:nvPr>
        </p:nvSpPr>
        <p:spPr>
          <a:xfrm>
            <a:off x="5689283" y="4405313"/>
            <a:ext cx="168275" cy="593725"/>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1835" name="Text Box 16"/>
          <p:cNvSpPr txBox="1"/>
          <p:nvPr>
            <p:custDataLst>
              <p:tags r:id="rId90"/>
            </p:custDataLst>
          </p:nvPr>
        </p:nvSpPr>
        <p:spPr>
          <a:xfrm>
            <a:off x="5206683" y="4454525"/>
            <a:ext cx="565150" cy="519113"/>
          </a:xfrm>
          <a:prstGeom prst="rect">
            <a:avLst/>
          </a:prstGeom>
          <a:noFill/>
          <a:ln w="9525">
            <a:noFill/>
          </a:ln>
        </p:spPr>
        <p:txBody>
          <a:bodyPr wrap="none" lIns="90000" tIns="46800" rIns="90000" bIns="46800" anchor="ctr">
            <a:spAutoFit/>
          </a:bodyPr>
          <a:lstStyle/>
          <a:p>
            <a:pPr algn="ctr">
              <a:spcBef>
                <a:spcPct val="50000"/>
              </a:spcBef>
            </a:pPr>
            <a:r>
              <a:rPr lang="en-US" altLang="zh-CN" sz="2800" b="1" i="1">
                <a:latin typeface="Times New Roman" panose="02020603050405020304" pitchFamily="18" charset="0"/>
                <a:ea typeface="楷体_GB2312" pitchFamily="49" charset="-122"/>
              </a:rPr>
              <a:t>R</a:t>
            </a:r>
            <a:r>
              <a:rPr lang="en-US" altLang="zh-CN" sz="2900" b="1" i="1" baseline="-25000">
                <a:latin typeface="Times New Roman" panose="02020603050405020304" pitchFamily="18" charset="0"/>
                <a:ea typeface="楷体_GB2312" pitchFamily="49" charset="-122"/>
              </a:rPr>
              <a:t>L</a:t>
            </a:r>
            <a:endParaRPr lang="en-US" altLang="zh-CN" sz="2800" b="1" i="1">
              <a:latin typeface="Times New Roman" panose="02020603050405020304" pitchFamily="18" charset="0"/>
              <a:ea typeface="楷体_GB2312" pitchFamily="49" charset="-122"/>
            </a:endParaRPr>
          </a:p>
        </p:txBody>
      </p:sp>
      <p:sp>
        <p:nvSpPr>
          <p:cNvPr id="31836" name="Line 15"/>
          <p:cNvSpPr/>
          <p:nvPr>
            <p:custDataLst>
              <p:tags r:id="rId91"/>
            </p:custDataLst>
          </p:nvPr>
        </p:nvSpPr>
        <p:spPr>
          <a:xfrm>
            <a:off x="5298758" y="3616325"/>
            <a:ext cx="474662" cy="0"/>
          </a:xfrm>
          <a:prstGeom prst="line">
            <a:avLst/>
          </a:prstGeom>
          <a:ln w="38100" cap="flat" cmpd="sng">
            <a:solidFill>
              <a:schemeClr val="tx1"/>
            </a:solidFill>
            <a:prstDash val="solid"/>
            <a:round/>
            <a:headEnd type="none" w="med" len="med"/>
            <a:tailEnd type="none" w="med" len="med"/>
          </a:ln>
        </p:spPr>
        <p:txBody>
          <a:bodyPr/>
          <a:lstStyle/>
          <a:p/>
        </p:txBody>
      </p:sp>
      <p:sp>
        <p:nvSpPr>
          <p:cNvPr id="31837" name="Line 9"/>
          <p:cNvSpPr/>
          <p:nvPr>
            <p:custDataLst>
              <p:tags r:id="rId92"/>
            </p:custDataLst>
          </p:nvPr>
        </p:nvSpPr>
        <p:spPr>
          <a:xfrm>
            <a:off x="5298758" y="5875338"/>
            <a:ext cx="473075" cy="0"/>
          </a:xfrm>
          <a:prstGeom prst="line">
            <a:avLst/>
          </a:prstGeom>
          <a:ln w="38100" cap="flat" cmpd="sng">
            <a:solidFill>
              <a:schemeClr val="tx1"/>
            </a:solidFill>
            <a:prstDash val="solid"/>
            <a:round/>
            <a:headEnd type="none" w="med" len="med"/>
            <a:tailEnd type="none" w="med" len="med"/>
          </a:ln>
        </p:spPr>
        <p:txBody>
          <a:bodyPr/>
          <a:lstStyle/>
          <a:p/>
        </p:txBody>
      </p:sp>
      <p:grpSp>
        <p:nvGrpSpPr>
          <p:cNvPr id="83" name="组合 15"/>
          <p:cNvGrpSpPr/>
          <p:nvPr>
            <p:custDataLst>
              <p:tags r:id="rId93"/>
            </p:custDataLst>
          </p:nvPr>
        </p:nvGrpSpPr>
        <p:grpSpPr>
          <a:xfrm>
            <a:off x="75565" y="138430"/>
            <a:ext cx="4823460" cy="583565"/>
            <a:chOff x="6168776" y="1221671"/>
            <a:chExt cx="5276437" cy="673723"/>
          </a:xfrm>
        </p:grpSpPr>
        <p:sp>
          <p:nvSpPr>
            <p:cNvPr id="3" name="圆角矩形 2"/>
            <p:cNvSpPr/>
            <p:nvPr>
              <p:custDataLst>
                <p:tags r:id="rId9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4" name="文本框 13"/>
            <p:cNvSpPr txBox="1">
              <a:spLocks noChangeArrowheads="1"/>
            </p:cNvSpPr>
            <p:nvPr>
              <p:custDataLst>
                <p:tags r:id="rId9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放大电路的基本原理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wipe(left)">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828"/>
                                        </p:tgtEl>
                                        <p:attrNameLst>
                                          <p:attrName>style.visibility</p:attrName>
                                        </p:attrNameLst>
                                      </p:cBhvr>
                                      <p:to>
                                        <p:strVal val="visible"/>
                                      </p:to>
                                    </p:set>
                                    <p:animEffect transition="in" filter="wipe(up)">
                                      <p:cBhvr>
                                        <p:cTn id="27" dur="500"/>
                                        <p:tgtEl>
                                          <p:spTgt spid="31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2"/>
          <p:cNvSpPr txBox="1"/>
          <p:nvPr>
            <p:custDataLst>
              <p:tags r:id="rId1"/>
            </p:custDataLst>
          </p:nvPr>
        </p:nvSpPr>
        <p:spPr>
          <a:xfrm>
            <a:off x="1285558" y="600076"/>
            <a:ext cx="6432550" cy="1138555"/>
          </a:xfrm>
          <a:prstGeom prst="rect">
            <a:avLst/>
          </a:prstGeom>
          <a:noFill/>
          <a:ln w="9525">
            <a:noFill/>
          </a:ln>
        </p:spPr>
        <p:txBody>
          <a:bodyPr lIns="90000" tIns="46800" rIns="90000" bIns="46800" anchor="ctr">
            <a:spAutoFit/>
          </a:bodyPr>
          <a:lstStyle/>
          <a:p>
            <a:pPr>
              <a:spcBef>
                <a:spcPct val="0"/>
              </a:spcBef>
            </a:pPr>
            <a:r>
              <a:rPr lang="zh-CN" altLang="en-US" sz="3600" b="1">
                <a:solidFill>
                  <a:srgbClr val="0000FF"/>
                </a:solidFill>
                <a:latin typeface="Times New Roman" panose="02020603050405020304" pitchFamily="18" charset="0"/>
                <a:ea typeface="隶书" panose="02010509060101010101" pitchFamily="49" charset="-122"/>
              </a:rPr>
              <a:t>静态工作点的近似估算</a:t>
            </a:r>
            <a:endParaRPr lang="zh-CN" altLang="en-US" sz="3600" b="1">
              <a:solidFill>
                <a:srgbClr val="0000FF"/>
              </a:solidFill>
              <a:latin typeface="Times New Roman" panose="02020603050405020304" pitchFamily="18" charset="0"/>
              <a:ea typeface="隶书" panose="02010509060101010101" pitchFamily="49" charset="-122"/>
            </a:endParaRPr>
          </a:p>
          <a:p>
            <a:pPr>
              <a:spcBef>
                <a:spcPct val="0"/>
              </a:spcBef>
            </a:pPr>
            <a:r>
              <a:rPr lang="zh-CN" altLang="en-US" sz="3200" b="1">
                <a:solidFill>
                  <a:srgbClr val="0000FF"/>
                </a:solidFill>
                <a:latin typeface="Times New Roman" panose="02020603050405020304" pitchFamily="18" charset="0"/>
              </a:rPr>
              <a:t>          （</a:t>
            </a:r>
            <a:r>
              <a:rPr lang="zh-CN" altLang="en-US" sz="3200" b="1">
                <a:solidFill>
                  <a:srgbClr val="0000FF"/>
                </a:solidFill>
                <a:latin typeface="Times New Roman" panose="02020603050405020304" pitchFamily="18" charset="0"/>
                <a:ea typeface="楷体_GB2312" pitchFamily="49" charset="-122"/>
              </a:rPr>
              <a:t> </a:t>
            </a:r>
            <a:r>
              <a:rPr lang="en-US" altLang="zh-CN" sz="3200" b="1">
                <a:solidFill>
                  <a:srgbClr val="0000FF"/>
                </a:solidFill>
                <a:latin typeface="Times New Roman" panose="02020603050405020304" pitchFamily="18" charset="0"/>
                <a:ea typeface="楷体_GB2312" pitchFamily="49" charset="-122"/>
              </a:rPr>
              <a:t>I</a:t>
            </a:r>
            <a:r>
              <a:rPr lang="en-US" altLang="zh-CN" sz="3200" b="1" baseline="-25000">
                <a:solidFill>
                  <a:srgbClr val="0000FF"/>
                </a:solidFill>
                <a:latin typeface="Times New Roman" panose="02020603050405020304" pitchFamily="18" charset="0"/>
                <a:ea typeface="楷体_GB2312" pitchFamily="49" charset="-122"/>
              </a:rPr>
              <a:t>BQ</a:t>
            </a:r>
            <a:r>
              <a:rPr lang="zh-CN" altLang="en-US" sz="3200" b="1">
                <a:solidFill>
                  <a:srgbClr val="0000FF"/>
                </a:solidFill>
                <a:latin typeface="Times New Roman" panose="02020603050405020304" pitchFamily="18" charset="0"/>
                <a:ea typeface="楷体_GB2312" pitchFamily="49" charset="-122"/>
              </a:rPr>
              <a:t>、</a:t>
            </a:r>
            <a:r>
              <a:rPr lang="en-US" altLang="zh-CN" sz="3200" b="1">
                <a:solidFill>
                  <a:srgbClr val="0000FF"/>
                </a:solidFill>
                <a:latin typeface="Times New Roman" panose="02020603050405020304" pitchFamily="18" charset="0"/>
                <a:ea typeface="楷体_GB2312" pitchFamily="49" charset="-122"/>
              </a:rPr>
              <a:t>U</a:t>
            </a:r>
            <a:r>
              <a:rPr lang="en-US" altLang="zh-CN" sz="3200" b="1" baseline="-25000">
                <a:solidFill>
                  <a:srgbClr val="0000FF"/>
                </a:solidFill>
                <a:latin typeface="Times New Roman" panose="02020603050405020304" pitchFamily="18" charset="0"/>
                <a:ea typeface="楷体_GB2312" pitchFamily="49" charset="-122"/>
              </a:rPr>
              <a:t>BEQ</a:t>
            </a:r>
            <a:r>
              <a:rPr lang="zh-CN" altLang="en-US" sz="3200" b="1">
                <a:solidFill>
                  <a:srgbClr val="0000FF"/>
                </a:solidFill>
                <a:latin typeface="Times New Roman" panose="02020603050405020304" pitchFamily="18" charset="0"/>
                <a:ea typeface="楷体_GB2312" pitchFamily="49" charset="-122"/>
              </a:rPr>
              <a:t>、</a:t>
            </a:r>
            <a:r>
              <a:rPr lang="en-US" altLang="zh-CN" sz="3200" b="1">
                <a:solidFill>
                  <a:srgbClr val="0000FF"/>
                </a:solidFill>
                <a:latin typeface="Times New Roman" panose="02020603050405020304" pitchFamily="18" charset="0"/>
                <a:ea typeface="楷体_GB2312" pitchFamily="49" charset="-122"/>
              </a:rPr>
              <a:t>I</a:t>
            </a:r>
            <a:r>
              <a:rPr lang="en-US" altLang="zh-CN" sz="3200" b="1" baseline="-25000">
                <a:solidFill>
                  <a:srgbClr val="0000FF"/>
                </a:solidFill>
                <a:latin typeface="Times New Roman" panose="02020603050405020304" pitchFamily="18" charset="0"/>
                <a:ea typeface="楷体_GB2312" pitchFamily="49" charset="-122"/>
              </a:rPr>
              <a:t>CQ</a:t>
            </a:r>
            <a:r>
              <a:rPr lang="zh-CN" altLang="en-US" sz="3200" b="1">
                <a:solidFill>
                  <a:srgbClr val="0000FF"/>
                </a:solidFill>
                <a:latin typeface="Times New Roman" panose="02020603050405020304" pitchFamily="18" charset="0"/>
                <a:ea typeface="楷体_GB2312" pitchFamily="49" charset="-122"/>
              </a:rPr>
              <a:t>、</a:t>
            </a:r>
            <a:r>
              <a:rPr lang="en-US" altLang="zh-CN" sz="3200" b="1">
                <a:solidFill>
                  <a:srgbClr val="0000FF"/>
                </a:solidFill>
                <a:latin typeface="Times New Roman" panose="02020603050405020304" pitchFamily="18" charset="0"/>
                <a:ea typeface="楷体_GB2312" pitchFamily="49" charset="-122"/>
              </a:rPr>
              <a:t>U</a:t>
            </a:r>
            <a:r>
              <a:rPr lang="en-US" altLang="zh-CN" sz="3200" b="1" baseline="-25000">
                <a:solidFill>
                  <a:srgbClr val="0000FF"/>
                </a:solidFill>
                <a:latin typeface="Times New Roman" panose="02020603050405020304" pitchFamily="18" charset="0"/>
                <a:ea typeface="楷体_GB2312" pitchFamily="49" charset="-122"/>
              </a:rPr>
              <a:t>CEQ</a:t>
            </a:r>
            <a:r>
              <a:rPr lang="zh-CN" altLang="en-US" sz="3200" b="1">
                <a:solidFill>
                  <a:srgbClr val="0000FF"/>
                </a:solidFill>
                <a:latin typeface="Times New Roman" panose="02020603050405020304" pitchFamily="18" charset="0"/>
              </a:rPr>
              <a:t>）</a:t>
            </a:r>
            <a:endParaRPr lang="zh-CN" altLang="en-US" sz="3200" b="1">
              <a:solidFill>
                <a:srgbClr val="0000FF"/>
              </a:solidFill>
              <a:latin typeface="Times New Roman" panose="02020603050405020304" pitchFamily="18" charset="0"/>
            </a:endParaRPr>
          </a:p>
        </p:txBody>
      </p:sp>
      <p:sp>
        <p:nvSpPr>
          <p:cNvPr id="32771" name="Text Box 3"/>
          <p:cNvSpPr txBox="1"/>
          <p:nvPr>
            <p:custDataLst>
              <p:tags r:id="rId2"/>
            </p:custDataLst>
          </p:nvPr>
        </p:nvSpPr>
        <p:spPr>
          <a:xfrm>
            <a:off x="1003618" y="2173447"/>
            <a:ext cx="5124450" cy="58483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楷体_GB2312" pitchFamily="49" charset="-122"/>
              </a:rPr>
              <a:t>（</a:t>
            </a:r>
            <a:r>
              <a:rPr lang="en-US" altLang="zh-CN" sz="3200" b="1">
                <a:latin typeface="Times New Roman" panose="02020603050405020304" pitchFamily="18" charset="0"/>
                <a:ea typeface="楷体_GB2312" pitchFamily="49" charset="-122"/>
              </a:rPr>
              <a:t>1</a:t>
            </a:r>
            <a:r>
              <a:rPr lang="zh-CN" altLang="en-US" sz="3200" b="1">
                <a:latin typeface="Times New Roman" panose="02020603050405020304" pitchFamily="18" charset="0"/>
                <a:ea typeface="楷体_GB2312" pitchFamily="49" charset="-122"/>
              </a:rPr>
              <a:t>）估算</a:t>
            </a: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BQ </a:t>
            </a:r>
            <a:r>
              <a:rPr lang="en-US" altLang="zh-CN" sz="3200" b="1">
                <a:latin typeface="宋体" panose="02010600030101010101" pitchFamily="2" charset="-122"/>
              </a:rPr>
              <a:t>(</a:t>
            </a:r>
            <a:r>
              <a:rPr lang="en-US" altLang="zh-CN" sz="3200" b="1">
                <a:latin typeface="Times New Roman" panose="02020603050405020304" pitchFamily="18" charset="0"/>
                <a:ea typeface="楷体_GB2312" pitchFamily="49" charset="-122"/>
              </a:rPr>
              <a:t> </a:t>
            </a: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BE</a:t>
            </a:r>
            <a:r>
              <a:rPr lang="en-US" altLang="zh-CN" sz="3200" b="1">
                <a:latin typeface="Times New Roman" panose="02020603050405020304" pitchFamily="18" charset="0"/>
                <a:ea typeface="楷体_GB2312" pitchFamily="49" charset="-122"/>
              </a:rPr>
              <a:t> </a:t>
            </a:r>
            <a:r>
              <a:rPr lang="en-US" altLang="zh-CN" sz="3200" b="1">
                <a:latin typeface="Times New Roman" panose="02020603050405020304" pitchFamily="18" charset="0"/>
                <a:ea typeface="楷体_GB2312" pitchFamily="49" charset="-122"/>
                <a:sym typeface="Symbol" panose="05050102010706020507" pitchFamily="18" charset="2"/>
              </a:rPr>
              <a:t> </a:t>
            </a:r>
            <a:r>
              <a:rPr lang="en-US" altLang="zh-CN" sz="3200" b="1">
                <a:latin typeface="Times New Roman" panose="02020603050405020304" pitchFamily="18" charset="0"/>
                <a:ea typeface="楷体_GB2312" pitchFamily="49" charset="-122"/>
              </a:rPr>
              <a:t>0.7 V</a:t>
            </a:r>
            <a:r>
              <a:rPr lang="en-US" altLang="zh-CN" sz="3200" b="1">
                <a:latin typeface="宋体" panose="02010600030101010101" pitchFamily="2" charset="-122"/>
              </a:rPr>
              <a:t>)</a:t>
            </a:r>
            <a:endParaRPr lang="en-US" altLang="zh-CN" sz="3200" b="1">
              <a:latin typeface="宋体" panose="02010600030101010101" pitchFamily="2" charset="-122"/>
            </a:endParaRPr>
          </a:p>
        </p:txBody>
      </p:sp>
      <p:grpSp>
        <p:nvGrpSpPr>
          <p:cNvPr id="5" name="Group 29"/>
          <p:cNvGrpSpPr/>
          <p:nvPr>
            <p:custDataLst>
              <p:tags r:id="rId3"/>
            </p:custDataLst>
          </p:nvPr>
        </p:nvGrpSpPr>
        <p:grpSpPr>
          <a:xfrm>
            <a:off x="1556385" y="5332413"/>
            <a:ext cx="1093788" cy="615949"/>
            <a:chOff x="0" y="0"/>
            <a:chExt cx="636" cy="388"/>
          </a:xfrm>
        </p:grpSpPr>
        <p:sp>
          <p:nvSpPr>
            <p:cNvPr id="32772" name="Line 30"/>
            <p:cNvSpPr/>
            <p:nvPr>
              <p:custDataLst>
                <p:tags r:id="rId4"/>
              </p:custDataLst>
            </p:nvPr>
          </p:nvSpPr>
          <p:spPr>
            <a:xfrm>
              <a:off x="120" y="0"/>
              <a:ext cx="516" cy="0"/>
            </a:xfrm>
            <a:prstGeom prst="line">
              <a:avLst/>
            </a:prstGeom>
            <a:ln w="38100" cap="flat" cmpd="sng">
              <a:solidFill>
                <a:srgbClr val="FF0000"/>
              </a:solidFill>
              <a:prstDash val="solid"/>
              <a:round/>
              <a:headEnd type="none" w="med" len="med"/>
              <a:tailEnd type="arrow" w="med" len="lg"/>
            </a:ln>
          </p:spPr>
          <p:txBody>
            <a:bodyPr/>
            <a:lstStyle/>
            <a:p/>
          </p:txBody>
        </p:sp>
        <p:sp>
          <p:nvSpPr>
            <p:cNvPr id="32773" name="Text Box 31"/>
            <p:cNvSpPr txBox="1"/>
            <p:nvPr>
              <p:custDataLst>
                <p:tags r:id="rId5"/>
              </p:custDataLst>
            </p:nvPr>
          </p:nvSpPr>
          <p:spPr>
            <a:xfrm>
              <a:off x="0" y="20"/>
              <a:ext cx="468" cy="368"/>
            </a:xfrm>
            <a:prstGeom prst="rect">
              <a:avLst/>
            </a:prstGeom>
            <a:noFill/>
            <a:ln w="9525">
              <a:noFill/>
            </a:ln>
          </p:spPr>
          <p:txBody>
            <a:bodyPr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BQ</a:t>
              </a:r>
              <a:endParaRPr lang="en-US" altLang="zh-CN" sz="3200" b="1" i="1">
                <a:latin typeface="Times New Roman" panose="02020603050405020304" pitchFamily="18" charset="0"/>
                <a:ea typeface="楷体_GB2312" pitchFamily="49" charset="-122"/>
              </a:endParaRPr>
            </a:p>
          </p:txBody>
        </p:sp>
      </p:grpSp>
      <p:grpSp>
        <p:nvGrpSpPr>
          <p:cNvPr id="6" name="Group 32"/>
          <p:cNvGrpSpPr/>
          <p:nvPr>
            <p:custDataLst>
              <p:tags r:id="rId6"/>
            </p:custDataLst>
          </p:nvPr>
        </p:nvGrpSpPr>
        <p:grpSpPr>
          <a:xfrm>
            <a:off x="2154873" y="5465763"/>
            <a:ext cx="1279525" cy="806449"/>
            <a:chOff x="0" y="0"/>
            <a:chExt cx="744" cy="508"/>
          </a:xfrm>
        </p:grpSpPr>
        <p:sp>
          <p:nvSpPr>
            <p:cNvPr id="32775" name="Line 33"/>
            <p:cNvSpPr/>
            <p:nvPr>
              <p:custDataLst>
                <p:tags r:id="rId7"/>
              </p:custDataLst>
            </p:nvPr>
          </p:nvSpPr>
          <p:spPr>
            <a:xfrm>
              <a:off x="312" y="0"/>
              <a:ext cx="240" cy="204"/>
            </a:xfrm>
            <a:prstGeom prst="line">
              <a:avLst/>
            </a:prstGeom>
            <a:ln w="38100" cap="flat" cmpd="sng">
              <a:solidFill>
                <a:srgbClr val="FF0000"/>
              </a:solidFill>
              <a:prstDash val="solid"/>
              <a:round/>
              <a:headEnd type="none" w="med" len="med"/>
              <a:tailEnd type="arrow" w="med" len="lg"/>
            </a:ln>
          </p:spPr>
          <p:txBody>
            <a:bodyPr/>
            <a:lstStyle/>
            <a:p/>
          </p:txBody>
        </p:sp>
        <p:sp>
          <p:nvSpPr>
            <p:cNvPr id="32776" name="Text Box 34"/>
            <p:cNvSpPr txBox="1"/>
            <p:nvPr>
              <p:custDataLst>
                <p:tags r:id="rId8"/>
              </p:custDataLst>
            </p:nvPr>
          </p:nvSpPr>
          <p:spPr>
            <a:xfrm>
              <a:off x="0" y="140"/>
              <a:ext cx="744" cy="368"/>
            </a:xfrm>
            <a:prstGeom prst="rect">
              <a:avLst/>
            </a:prstGeom>
            <a:noFill/>
            <a:ln w="9525">
              <a:noFill/>
            </a:ln>
          </p:spPr>
          <p:txBody>
            <a:bodyPr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BE</a:t>
              </a:r>
              <a:endParaRPr lang="en-US" altLang="zh-CN" sz="3200" b="1" i="1">
                <a:latin typeface="Times New Roman" panose="02020603050405020304" pitchFamily="18" charset="0"/>
                <a:ea typeface="楷体_GB2312" pitchFamily="49" charset="-122"/>
              </a:endParaRPr>
            </a:p>
          </p:txBody>
        </p:sp>
      </p:grpSp>
      <p:graphicFrame>
        <p:nvGraphicFramePr>
          <p:cNvPr id="32778" name="Object 10"/>
          <p:cNvGraphicFramePr>
            <a:graphicFrameLocks noChangeAspect="1"/>
          </p:cNvGraphicFramePr>
          <p:nvPr>
            <p:custDataLst>
              <p:tags r:id="rId9"/>
            </p:custDataLst>
          </p:nvPr>
        </p:nvGraphicFramePr>
        <p:xfrm>
          <a:off x="7243763" y="2173288"/>
          <a:ext cx="2574925" cy="1058862"/>
        </p:xfrm>
        <a:graphic>
          <a:graphicData uri="http://schemas.openxmlformats.org/presentationml/2006/ole">
            <mc:AlternateContent xmlns:mc="http://schemas.openxmlformats.org/markup-compatibility/2006">
              <mc:Choice xmlns:v="urn:schemas-microsoft-com:vml" Requires="v">
                <p:oleObj spid="_x0000_s1075" name="" r:id="rId10" imgW="954405" imgH="394335" progId="Equation.3">
                  <p:embed/>
                </p:oleObj>
              </mc:Choice>
              <mc:Fallback>
                <p:oleObj name="" r:id="rId10" imgW="954405" imgH="394335" progId="Equation.3">
                  <p:embed/>
                  <p:pic>
                    <p:nvPicPr>
                      <p:cNvPr id="0" name="OLE substitute image"/>
                      <p:cNvPicPr/>
                      <p:nvPr/>
                    </p:nvPicPr>
                    <p:blipFill>
                      <a:blip r:embed="rId11"/>
                      <a:stretch>
                        <a:fillRect/>
                      </a:stretch>
                    </p:blipFill>
                    <p:spPr>
                      <a:xfrm>
                        <a:off x="7243763" y="2173288"/>
                        <a:ext cx="2574925" cy="1058862"/>
                      </a:xfrm>
                      <a:prstGeom prst="rect">
                        <a:avLst/>
                      </a:prstGeom>
                      <a:noFill/>
                      <a:ln w="38100">
                        <a:noFill/>
                        <a:miter/>
                      </a:ln>
                    </p:spPr>
                  </p:pic>
                </p:oleObj>
              </mc:Fallback>
            </mc:AlternateContent>
          </a:graphicData>
        </a:graphic>
      </p:graphicFrame>
      <p:graphicFrame>
        <p:nvGraphicFramePr>
          <p:cNvPr id="32779" name="Object 11"/>
          <p:cNvGraphicFramePr>
            <a:graphicFrameLocks noChangeAspect="1"/>
          </p:cNvGraphicFramePr>
          <p:nvPr>
            <p:custDataLst>
              <p:tags r:id="rId12"/>
            </p:custDataLst>
          </p:nvPr>
        </p:nvGraphicFramePr>
        <p:xfrm>
          <a:off x="7850188" y="3327400"/>
          <a:ext cx="1931987" cy="1046163"/>
        </p:xfrm>
        <a:graphic>
          <a:graphicData uri="http://schemas.openxmlformats.org/presentationml/2006/ole">
            <mc:AlternateContent xmlns:mc="http://schemas.openxmlformats.org/markup-compatibility/2006">
              <mc:Choice xmlns:v="urn:schemas-microsoft-com:vml" Requires="v">
                <p:oleObj spid="_x0000_s1076" name="" r:id="rId13" imgW="725170" imgH="394335" progId="Equation.3">
                  <p:embed/>
                </p:oleObj>
              </mc:Choice>
              <mc:Fallback>
                <p:oleObj name="" r:id="rId13" imgW="725170" imgH="394335" progId="Equation.3">
                  <p:embed/>
                  <p:pic>
                    <p:nvPicPr>
                      <p:cNvPr id="0" name="OLE substitute image"/>
                      <p:cNvPicPr/>
                      <p:nvPr/>
                    </p:nvPicPr>
                    <p:blipFill>
                      <a:blip r:embed="rId14"/>
                      <a:stretch>
                        <a:fillRect/>
                      </a:stretch>
                    </p:blipFill>
                    <p:spPr>
                      <a:xfrm>
                        <a:off x="7850188" y="3327400"/>
                        <a:ext cx="1931987" cy="1046163"/>
                      </a:xfrm>
                      <a:prstGeom prst="rect">
                        <a:avLst/>
                      </a:prstGeom>
                      <a:noFill/>
                      <a:ln w="38100">
                        <a:noFill/>
                        <a:miter/>
                      </a:ln>
                    </p:spPr>
                  </p:pic>
                </p:oleObj>
              </mc:Fallback>
            </mc:AlternateContent>
          </a:graphicData>
        </a:graphic>
      </p:graphicFrame>
      <p:graphicFrame>
        <p:nvGraphicFramePr>
          <p:cNvPr id="32780" name="Object 12"/>
          <p:cNvGraphicFramePr>
            <a:graphicFrameLocks noChangeAspect="1"/>
          </p:cNvGraphicFramePr>
          <p:nvPr>
            <p:custDataLst>
              <p:tags r:id="rId15"/>
            </p:custDataLst>
          </p:nvPr>
        </p:nvGraphicFramePr>
        <p:xfrm>
          <a:off x="7875588" y="4438650"/>
          <a:ext cx="1057275" cy="1052513"/>
        </p:xfrm>
        <a:graphic>
          <a:graphicData uri="http://schemas.openxmlformats.org/presentationml/2006/ole">
            <mc:AlternateContent xmlns:mc="http://schemas.openxmlformats.org/markup-compatibility/2006">
              <mc:Choice xmlns:v="urn:schemas-microsoft-com:vml" Requires="v">
                <p:oleObj spid="_x0000_s1077" name="" r:id="rId16" imgW="394970" imgH="394970" progId="Equation.3">
                  <p:embed/>
                </p:oleObj>
              </mc:Choice>
              <mc:Fallback>
                <p:oleObj name="" r:id="rId16" imgW="394970" imgH="394970" progId="Equation.3">
                  <p:embed/>
                  <p:pic>
                    <p:nvPicPr>
                      <p:cNvPr id="0" name="OLE substitute image"/>
                      <p:cNvPicPr/>
                      <p:nvPr/>
                    </p:nvPicPr>
                    <p:blipFill>
                      <a:blip r:embed="rId17"/>
                      <a:stretch>
                        <a:fillRect/>
                      </a:stretch>
                    </p:blipFill>
                    <p:spPr>
                      <a:xfrm>
                        <a:off x="7875588" y="4438650"/>
                        <a:ext cx="1057275" cy="1052513"/>
                      </a:xfrm>
                      <a:prstGeom prst="rect">
                        <a:avLst/>
                      </a:prstGeom>
                      <a:noFill/>
                      <a:ln w="38100">
                        <a:noFill/>
                        <a:miter/>
                      </a:ln>
                    </p:spPr>
                  </p:pic>
                </p:oleObj>
              </mc:Fallback>
            </mc:AlternateContent>
          </a:graphicData>
        </a:graphic>
      </p:graphicFrame>
      <p:sp>
        <p:nvSpPr>
          <p:cNvPr id="32781" name="Text Box 38"/>
          <p:cNvSpPr txBox="1"/>
          <p:nvPr>
            <p:custDataLst>
              <p:tags r:id="rId18"/>
            </p:custDataLst>
          </p:nvPr>
        </p:nvSpPr>
        <p:spPr>
          <a:xfrm>
            <a:off x="3953510" y="6049010"/>
            <a:ext cx="8226425" cy="584835"/>
          </a:xfrm>
          <a:prstGeom prst="rect">
            <a:avLst/>
          </a:prstGeom>
          <a:noFill/>
          <a:ln w="9525">
            <a:noFill/>
          </a:ln>
        </p:spPr>
        <p:txBody>
          <a:bodyPr wrap="square" lIns="90000" tIns="46800" rIns="90000" bIns="46800" anchor="ctr">
            <a:spAutoFit/>
          </a:bodyPr>
          <a:lstStyle/>
          <a:p>
            <a:pP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r>
              <a:rPr lang="zh-CN" altLang="en-US" sz="3200" b="1">
                <a:latin typeface="Times New Roman" panose="02020603050405020304" pitchFamily="18" charset="0"/>
                <a:ea typeface="楷体_GB2312" pitchFamily="49" charset="-122"/>
              </a:rPr>
              <a:t>称为基极</a:t>
            </a:r>
            <a:r>
              <a:rPr lang="zh-CN" altLang="en-US" sz="3200" b="1">
                <a:solidFill>
                  <a:srgbClr val="FF0000"/>
                </a:solidFill>
                <a:latin typeface="Times New Roman" panose="02020603050405020304" pitchFamily="18" charset="0"/>
                <a:ea typeface="楷体_GB2312" pitchFamily="49" charset="-122"/>
              </a:rPr>
              <a:t>偏置电阻</a:t>
            </a:r>
            <a:r>
              <a:rPr lang="zh-CN" altLang="en-US"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BQ </a:t>
            </a:r>
            <a:r>
              <a:rPr lang="zh-CN" altLang="en-US" sz="3200" b="1">
                <a:latin typeface="Times New Roman" panose="02020603050405020304" pitchFamily="18" charset="0"/>
                <a:ea typeface="楷体_GB2312" pitchFamily="49" charset="-122"/>
              </a:rPr>
              <a:t>称为基极</a:t>
            </a:r>
            <a:r>
              <a:rPr lang="zh-CN" altLang="en-US" sz="3200" b="1">
                <a:solidFill>
                  <a:srgbClr val="FF0000"/>
                </a:solidFill>
                <a:latin typeface="Times New Roman" panose="02020603050405020304" pitchFamily="18" charset="0"/>
                <a:ea typeface="楷体_GB2312" pitchFamily="49" charset="-122"/>
              </a:rPr>
              <a:t>偏置电流</a:t>
            </a:r>
            <a:r>
              <a:rPr lang="zh-CN" altLang="en-US" sz="3200" b="1">
                <a:latin typeface="Times New Roman" panose="02020603050405020304" pitchFamily="18" charset="0"/>
                <a:ea typeface="楷体_GB2312" pitchFamily="49" charset="-122"/>
              </a:rPr>
              <a:t>。</a:t>
            </a:r>
            <a:endParaRPr lang="zh-CN" altLang="en-US" sz="3200" b="1">
              <a:latin typeface="Times New Roman" panose="02020603050405020304" pitchFamily="18" charset="0"/>
              <a:ea typeface="楷体_GB2312" pitchFamily="49" charset="-122"/>
            </a:endParaRPr>
          </a:p>
        </p:txBody>
      </p:sp>
      <p:grpSp>
        <p:nvGrpSpPr>
          <p:cNvPr id="7" name="Group 40"/>
          <p:cNvGrpSpPr/>
          <p:nvPr>
            <p:custDataLst>
              <p:tags r:id="rId19"/>
            </p:custDataLst>
          </p:nvPr>
        </p:nvGrpSpPr>
        <p:grpSpPr>
          <a:xfrm>
            <a:off x="1176973" y="3000375"/>
            <a:ext cx="3841750" cy="3570288"/>
            <a:chOff x="2" y="-100"/>
            <a:chExt cx="2420" cy="2249"/>
          </a:xfrm>
        </p:grpSpPr>
        <p:sp>
          <p:nvSpPr>
            <p:cNvPr id="32782" name="Text Box 5"/>
            <p:cNvSpPr txBox="1"/>
            <p:nvPr>
              <p:custDataLst>
                <p:tags r:id="rId20"/>
              </p:custDataLst>
            </p:nvPr>
          </p:nvSpPr>
          <p:spPr>
            <a:xfrm>
              <a:off x="2" y="268"/>
              <a:ext cx="376"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baseline="-25000">
                  <a:latin typeface="Times New Roman" panose="02020603050405020304" pitchFamily="18" charset="0"/>
                  <a:ea typeface="楷体_GB2312" pitchFamily="49" charset="-122"/>
                </a:rPr>
                <a:t>b</a:t>
              </a:r>
              <a:endParaRPr lang="en-US" altLang="zh-CN" sz="3200" b="1">
                <a:latin typeface="Times New Roman" panose="02020603050405020304" pitchFamily="18" charset="0"/>
                <a:ea typeface="楷体_GB2312" pitchFamily="49" charset="-122"/>
              </a:endParaRPr>
            </a:p>
          </p:txBody>
        </p:sp>
        <p:grpSp>
          <p:nvGrpSpPr>
            <p:cNvPr id="32783" name="Group 6"/>
            <p:cNvGrpSpPr/>
            <p:nvPr>
              <p:custDataLst>
                <p:tags r:id="rId21"/>
              </p:custDataLst>
            </p:nvPr>
          </p:nvGrpSpPr>
          <p:grpSpPr>
            <a:xfrm>
              <a:off x="374" y="41"/>
              <a:ext cx="1012" cy="1229"/>
              <a:chOff x="-5" y="0"/>
              <a:chExt cx="935" cy="1229"/>
            </a:xfrm>
          </p:grpSpPr>
          <p:sp>
            <p:nvSpPr>
              <p:cNvPr id="32784" name="Line 7"/>
              <p:cNvSpPr/>
              <p:nvPr>
                <p:custDataLst>
                  <p:tags r:id="rId22"/>
                </p:custDataLst>
              </p:nvPr>
            </p:nvSpPr>
            <p:spPr>
              <a:xfrm flipH="1">
                <a:off x="61" y="595"/>
                <a:ext cx="5" cy="634"/>
              </a:xfrm>
              <a:prstGeom prst="line">
                <a:avLst/>
              </a:prstGeom>
              <a:ln w="38100" cap="flat" cmpd="sng">
                <a:solidFill>
                  <a:schemeClr val="tx1"/>
                </a:solidFill>
                <a:prstDash val="solid"/>
                <a:round/>
                <a:headEnd type="none" w="med" len="med"/>
                <a:tailEnd type="none" w="med" len="med"/>
              </a:ln>
            </p:spPr>
            <p:txBody>
              <a:bodyPr/>
              <a:lstStyle/>
              <a:p/>
            </p:txBody>
          </p:sp>
          <p:sp>
            <p:nvSpPr>
              <p:cNvPr id="32785" name="Line 8"/>
              <p:cNvSpPr/>
              <p:nvPr>
                <p:custDataLst>
                  <p:tags r:id="rId23"/>
                </p:custDataLst>
              </p:nvPr>
            </p:nvSpPr>
            <p:spPr>
              <a:xfrm flipH="1" flipV="1">
                <a:off x="66" y="0"/>
                <a:ext cx="0" cy="402"/>
              </a:xfrm>
              <a:prstGeom prst="line">
                <a:avLst/>
              </a:prstGeom>
              <a:ln w="38100" cap="flat" cmpd="sng">
                <a:solidFill>
                  <a:schemeClr val="tx1"/>
                </a:solidFill>
                <a:prstDash val="solid"/>
                <a:round/>
                <a:headEnd type="none" w="med" len="med"/>
                <a:tailEnd type="none" w="med" len="med"/>
              </a:ln>
            </p:spPr>
            <p:txBody>
              <a:bodyPr/>
              <a:lstStyle/>
              <a:p/>
            </p:txBody>
          </p:sp>
          <p:sp>
            <p:nvSpPr>
              <p:cNvPr id="32786" name="Rectangle 9"/>
              <p:cNvSpPr/>
              <p:nvPr>
                <p:custDataLst>
                  <p:tags r:id="rId24"/>
                </p:custDataLst>
              </p:nvPr>
            </p:nvSpPr>
            <p:spPr>
              <a:xfrm>
                <a:off x="-5" y="402"/>
                <a:ext cx="132" cy="233"/>
              </a:xfrm>
              <a:prstGeom prst="rect">
                <a:avLst/>
              </a:prstGeom>
              <a:solidFill>
                <a:schemeClr val="bg1"/>
              </a:solidFill>
              <a:ln w="38100" cap="flat" cmpd="sng">
                <a:solidFill>
                  <a:schemeClr val="tx1"/>
                </a:solidFill>
                <a:prstDash val="solid"/>
                <a:miter/>
                <a:headEnd type="none" w="med" len="med"/>
                <a:tailEnd type="none" w="med" len="med"/>
              </a:ln>
            </p:spPr>
            <p:txBody>
              <a:bodyPr wrap="square" lIns="90000" tIns="46800" rIns="90000" bIns="46800" anchor="ctr">
                <a:spAutoFit/>
              </a:bodyPr>
              <a:lstStyle/>
              <a:p>
                <a:endParaRPr lang="zh-CN" altLang="en-US">
                  <a:latin typeface="Times New Roman" panose="02020603050405020304" pitchFamily="18" charset="0"/>
                </a:endParaRPr>
              </a:p>
            </p:txBody>
          </p:sp>
          <p:sp>
            <p:nvSpPr>
              <p:cNvPr id="32787" name="Line 10"/>
              <p:cNvSpPr/>
              <p:nvPr>
                <p:custDataLst>
                  <p:tags r:id="rId25"/>
                </p:custDataLst>
              </p:nvPr>
            </p:nvSpPr>
            <p:spPr>
              <a:xfrm>
                <a:off x="66" y="12"/>
                <a:ext cx="864" cy="0"/>
              </a:xfrm>
              <a:prstGeom prst="line">
                <a:avLst/>
              </a:prstGeom>
              <a:ln w="38100" cap="flat" cmpd="sng">
                <a:solidFill>
                  <a:schemeClr val="tx1"/>
                </a:solidFill>
                <a:prstDash val="solid"/>
                <a:round/>
                <a:headEnd type="none" w="med" len="med"/>
                <a:tailEnd type="none" w="med" len="med"/>
              </a:ln>
            </p:spPr>
            <p:txBody>
              <a:bodyPr/>
              <a:lstStyle/>
              <a:p/>
            </p:txBody>
          </p:sp>
        </p:grpSp>
        <p:sp>
          <p:nvSpPr>
            <p:cNvPr id="32788" name="Line 11"/>
            <p:cNvSpPr/>
            <p:nvPr>
              <p:custDataLst>
                <p:tags r:id="rId26"/>
              </p:custDataLst>
            </p:nvPr>
          </p:nvSpPr>
          <p:spPr>
            <a:xfrm flipH="1" flipV="1">
              <a:off x="1394" y="46"/>
              <a:ext cx="5" cy="397"/>
            </a:xfrm>
            <a:prstGeom prst="line">
              <a:avLst/>
            </a:prstGeom>
            <a:ln w="38100" cap="flat" cmpd="sng">
              <a:solidFill>
                <a:schemeClr val="tx1"/>
              </a:solidFill>
              <a:prstDash val="solid"/>
              <a:round/>
              <a:headEnd type="none" w="med" len="med"/>
              <a:tailEnd type="none" w="med" len="med"/>
            </a:ln>
          </p:spPr>
          <p:txBody>
            <a:bodyPr/>
            <a:lstStyle/>
            <a:p/>
          </p:txBody>
        </p:sp>
        <p:sp>
          <p:nvSpPr>
            <p:cNvPr id="32789" name="Line 12"/>
            <p:cNvSpPr/>
            <p:nvPr>
              <p:custDataLst>
                <p:tags r:id="rId27"/>
              </p:custDataLst>
            </p:nvPr>
          </p:nvSpPr>
          <p:spPr>
            <a:xfrm flipH="1" flipV="1">
              <a:off x="1400" y="538"/>
              <a:ext cx="0" cy="264"/>
            </a:xfrm>
            <a:prstGeom prst="line">
              <a:avLst/>
            </a:prstGeom>
            <a:ln w="38100" cap="flat" cmpd="sng">
              <a:solidFill>
                <a:schemeClr val="tx1"/>
              </a:solidFill>
              <a:prstDash val="solid"/>
              <a:round/>
              <a:headEnd type="none" w="med" len="med"/>
              <a:tailEnd type="none" w="med" len="med"/>
            </a:ln>
          </p:spPr>
          <p:txBody>
            <a:bodyPr/>
            <a:lstStyle/>
            <a:p/>
          </p:txBody>
        </p:sp>
        <p:sp>
          <p:nvSpPr>
            <p:cNvPr id="32790" name="Line 14"/>
            <p:cNvSpPr/>
            <p:nvPr>
              <p:custDataLst>
                <p:tags r:id="rId28"/>
              </p:custDataLst>
            </p:nvPr>
          </p:nvSpPr>
          <p:spPr>
            <a:xfrm>
              <a:off x="427" y="1277"/>
              <a:ext cx="784" cy="0"/>
            </a:xfrm>
            <a:prstGeom prst="line">
              <a:avLst/>
            </a:prstGeom>
            <a:ln w="38100" cap="flat" cmpd="sng">
              <a:solidFill>
                <a:schemeClr val="tx1"/>
              </a:solidFill>
              <a:prstDash val="solid"/>
              <a:round/>
              <a:headEnd type="none" w="med" len="med"/>
              <a:tailEnd type="none" w="med" len="med"/>
            </a:ln>
          </p:spPr>
          <p:txBody>
            <a:bodyPr/>
            <a:lstStyle/>
            <a:p/>
          </p:txBody>
        </p:sp>
        <p:sp>
          <p:nvSpPr>
            <p:cNvPr id="32791" name="Line 15"/>
            <p:cNvSpPr/>
            <p:nvPr>
              <p:custDataLst>
                <p:tags r:id="rId29"/>
              </p:custDataLst>
            </p:nvPr>
          </p:nvSpPr>
          <p:spPr>
            <a:xfrm flipH="1">
              <a:off x="1198" y="1100"/>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2792" name="Line 16"/>
            <p:cNvSpPr/>
            <p:nvPr>
              <p:custDataLst>
                <p:tags r:id="rId30"/>
              </p:custDataLst>
            </p:nvPr>
          </p:nvSpPr>
          <p:spPr>
            <a:xfrm>
              <a:off x="1198" y="1280"/>
              <a:ext cx="214" cy="186"/>
            </a:xfrm>
            <a:prstGeom prst="line">
              <a:avLst/>
            </a:prstGeom>
            <a:ln w="38100" cap="flat" cmpd="sng">
              <a:solidFill>
                <a:schemeClr val="tx1"/>
              </a:solidFill>
              <a:prstDash val="solid"/>
              <a:round/>
              <a:headEnd type="none" w="med" len="med"/>
              <a:tailEnd type="triangle" w="sm" len="lg"/>
            </a:ln>
          </p:spPr>
          <p:txBody>
            <a:bodyPr/>
            <a:lstStyle/>
            <a:p/>
          </p:txBody>
        </p:sp>
        <p:sp>
          <p:nvSpPr>
            <p:cNvPr id="32793" name="Line 17"/>
            <p:cNvSpPr/>
            <p:nvPr>
              <p:custDataLst>
                <p:tags r:id="rId31"/>
              </p:custDataLst>
            </p:nvPr>
          </p:nvSpPr>
          <p:spPr>
            <a:xfrm flipV="1">
              <a:off x="1198" y="1106"/>
              <a:ext cx="214" cy="162"/>
            </a:xfrm>
            <a:prstGeom prst="line">
              <a:avLst/>
            </a:prstGeom>
            <a:ln w="38100" cap="flat" cmpd="sng">
              <a:solidFill>
                <a:schemeClr val="tx1"/>
              </a:solidFill>
              <a:prstDash val="solid"/>
              <a:round/>
              <a:headEnd type="none" w="med" len="med"/>
              <a:tailEnd type="none" w="med" len="med"/>
            </a:ln>
          </p:spPr>
          <p:txBody>
            <a:bodyPr/>
            <a:lstStyle/>
            <a:p/>
          </p:txBody>
        </p:sp>
        <p:sp>
          <p:nvSpPr>
            <p:cNvPr id="32794" name="Line 18"/>
            <p:cNvSpPr/>
            <p:nvPr>
              <p:custDataLst>
                <p:tags r:id="rId32"/>
              </p:custDataLst>
            </p:nvPr>
          </p:nvSpPr>
          <p:spPr>
            <a:xfrm flipH="1">
              <a:off x="1399" y="536"/>
              <a:ext cx="0" cy="582"/>
            </a:xfrm>
            <a:prstGeom prst="line">
              <a:avLst/>
            </a:prstGeom>
            <a:ln w="38100" cap="flat" cmpd="sng">
              <a:solidFill>
                <a:schemeClr val="tx1"/>
              </a:solidFill>
              <a:prstDash val="solid"/>
              <a:round/>
              <a:headEnd type="none" w="med" len="med"/>
              <a:tailEnd type="none" w="med" len="med"/>
            </a:ln>
          </p:spPr>
          <p:txBody>
            <a:bodyPr/>
            <a:lstStyle/>
            <a:p/>
          </p:txBody>
        </p:sp>
        <p:sp>
          <p:nvSpPr>
            <p:cNvPr id="32795" name="Line 19"/>
            <p:cNvSpPr/>
            <p:nvPr>
              <p:custDataLst>
                <p:tags r:id="rId33"/>
              </p:custDataLst>
            </p:nvPr>
          </p:nvSpPr>
          <p:spPr>
            <a:xfrm flipH="1">
              <a:off x="1399" y="1454"/>
              <a:ext cx="0" cy="687"/>
            </a:xfrm>
            <a:prstGeom prst="line">
              <a:avLst/>
            </a:prstGeom>
            <a:ln w="38100" cap="flat" cmpd="sng">
              <a:solidFill>
                <a:schemeClr val="tx1"/>
              </a:solidFill>
              <a:prstDash val="solid"/>
              <a:round/>
              <a:headEnd type="none" w="med" len="med"/>
              <a:tailEnd type="none" w="med" len="med"/>
            </a:ln>
          </p:spPr>
          <p:txBody>
            <a:bodyPr/>
            <a:lstStyle/>
            <a:p/>
          </p:txBody>
        </p:sp>
        <p:sp>
          <p:nvSpPr>
            <p:cNvPr id="32796" name="Text Box 21"/>
            <p:cNvSpPr txBox="1"/>
            <p:nvPr>
              <p:custDataLst>
                <p:tags r:id="rId34"/>
              </p:custDataLst>
            </p:nvPr>
          </p:nvSpPr>
          <p:spPr>
            <a:xfrm>
              <a:off x="1771" y="-100"/>
              <a:ext cx="651" cy="368"/>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i="1">
                <a:latin typeface="Times New Roman" panose="02020603050405020304" pitchFamily="18" charset="0"/>
                <a:ea typeface="楷体_GB2312" pitchFamily="49" charset="-122"/>
              </a:endParaRPr>
            </a:p>
          </p:txBody>
        </p:sp>
        <p:sp>
          <p:nvSpPr>
            <p:cNvPr id="32797" name="Rectangle 22"/>
            <p:cNvSpPr/>
            <p:nvPr>
              <p:custDataLst>
                <p:tags r:id="rId35"/>
              </p:custDataLst>
            </p:nvPr>
          </p:nvSpPr>
          <p:spPr>
            <a:xfrm>
              <a:off x="1328" y="443"/>
              <a:ext cx="143" cy="233"/>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2798" name="Oval 23"/>
            <p:cNvSpPr/>
            <p:nvPr>
              <p:custDataLst>
                <p:tags r:id="rId36"/>
              </p:custDataLst>
            </p:nvPr>
          </p:nvSpPr>
          <p:spPr>
            <a:xfrm>
              <a:off x="1751" y="-81"/>
              <a:ext cx="223" cy="261"/>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2799" name="Text Box 24"/>
            <p:cNvSpPr txBox="1"/>
            <p:nvPr>
              <p:custDataLst>
                <p:tags r:id="rId37"/>
              </p:custDataLst>
            </p:nvPr>
          </p:nvSpPr>
          <p:spPr>
            <a:xfrm>
              <a:off x="933" y="262"/>
              <a:ext cx="358"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baseline="-25000">
                  <a:latin typeface="Times New Roman" panose="02020603050405020304" pitchFamily="18" charset="0"/>
                  <a:ea typeface="楷体_GB2312" pitchFamily="49" charset="-122"/>
                </a:rPr>
                <a:t>c</a:t>
              </a:r>
              <a:endParaRPr lang="en-US" altLang="zh-CN" sz="3200" b="1">
                <a:latin typeface="Times New Roman" panose="02020603050405020304" pitchFamily="18" charset="0"/>
                <a:ea typeface="楷体_GB2312" pitchFamily="49" charset="-122"/>
              </a:endParaRPr>
            </a:p>
          </p:txBody>
        </p:sp>
        <p:sp>
          <p:nvSpPr>
            <p:cNvPr id="32800" name="Text Box 25"/>
            <p:cNvSpPr txBox="1"/>
            <p:nvPr>
              <p:custDataLst>
                <p:tags r:id="rId38"/>
              </p:custDataLst>
            </p:nvPr>
          </p:nvSpPr>
          <p:spPr>
            <a:xfrm>
              <a:off x="1550" y="1118"/>
              <a:ext cx="193" cy="368"/>
            </a:xfrm>
            <a:prstGeom prst="rect">
              <a:avLst/>
            </a:prstGeom>
            <a:noFill/>
            <a:ln w="9525">
              <a:noFill/>
            </a:ln>
          </p:spPr>
          <p:txBody>
            <a:bodyPr wrap="none" lIns="90000" tIns="46800" rIns="90000" bIns="46800" anchor="ctr">
              <a:spAutoFit/>
            </a:bodyPr>
            <a:lstStyle/>
            <a:p>
              <a:pPr algn="ctr">
                <a:spcBef>
                  <a:spcPct val="50000"/>
                </a:spcBef>
              </a:pPr>
              <a:endParaRPr lang="zh-CN" altLang="en-US" sz="3200" b="1">
                <a:latin typeface="Times New Roman" panose="02020603050405020304" pitchFamily="18" charset="0"/>
                <a:ea typeface="楷体_GB2312" pitchFamily="49" charset="-122"/>
              </a:endParaRPr>
            </a:p>
          </p:txBody>
        </p:sp>
        <p:sp>
          <p:nvSpPr>
            <p:cNvPr id="32801" name="Line 26"/>
            <p:cNvSpPr/>
            <p:nvPr>
              <p:custDataLst>
                <p:tags r:id="rId39"/>
              </p:custDataLst>
            </p:nvPr>
          </p:nvSpPr>
          <p:spPr>
            <a:xfrm>
              <a:off x="1386" y="53"/>
              <a:ext cx="358" cy="0"/>
            </a:xfrm>
            <a:prstGeom prst="line">
              <a:avLst/>
            </a:prstGeom>
            <a:ln w="38100" cap="flat" cmpd="sng">
              <a:solidFill>
                <a:schemeClr val="tx1"/>
              </a:solidFill>
              <a:prstDash val="solid"/>
              <a:round/>
              <a:headEnd type="none" w="med" len="med"/>
              <a:tailEnd type="none" w="med" len="med"/>
            </a:ln>
          </p:spPr>
          <p:txBody>
            <a:bodyPr/>
            <a:lstStyle/>
            <a:p/>
          </p:txBody>
        </p:sp>
        <p:sp>
          <p:nvSpPr>
            <p:cNvPr id="32802" name="Line 27"/>
            <p:cNvSpPr/>
            <p:nvPr>
              <p:custDataLst>
                <p:tags r:id="rId40"/>
              </p:custDataLst>
            </p:nvPr>
          </p:nvSpPr>
          <p:spPr>
            <a:xfrm>
              <a:off x="1243" y="2149"/>
              <a:ext cx="312" cy="0"/>
            </a:xfrm>
            <a:prstGeom prst="line">
              <a:avLst/>
            </a:prstGeom>
            <a:ln w="38100" cap="flat" cmpd="sng">
              <a:solidFill>
                <a:schemeClr val="tx1"/>
              </a:solidFill>
              <a:prstDash val="solid"/>
              <a:round/>
              <a:headEnd type="none" w="med" len="med"/>
              <a:tailEnd type="none" w="med" len="med"/>
            </a:ln>
          </p:spPr>
          <p:txBody>
            <a:bodyPr/>
            <a:lstStyle/>
            <a:p/>
          </p:txBody>
        </p:sp>
        <p:sp>
          <p:nvSpPr>
            <p:cNvPr id="32803" name="Oval 39"/>
            <p:cNvSpPr/>
            <p:nvPr>
              <p:custDataLst>
                <p:tags r:id="rId41"/>
              </p:custDataLst>
            </p:nvPr>
          </p:nvSpPr>
          <p:spPr>
            <a:xfrm>
              <a:off x="1360" y="24"/>
              <a:ext cx="68" cy="68"/>
            </a:xfrm>
            <a:prstGeom prst="ellipse">
              <a:avLst/>
            </a:prstGeom>
            <a:solidFill>
              <a:schemeClr val="tx1"/>
            </a:solidFill>
            <a:ln w="254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wipe(left)">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78"/>
                                        </p:tgtEl>
                                        <p:attrNameLst>
                                          <p:attrName>style.visibility</p:attrName>
                                        </p:attrNameLst>
                                      </p:cBhvr>
                                      <p:to>
                                        <p:strVal val="visible"/>
                                      </p:to>
                                    </p:set>
                                    <p:animEffect transition="in" filter="wipe(left)">
                                      <p:cBhvr>
                                        <p:cTn id="27" dur="500"/>
                                        <p:tgtEl>
                                          <p:spTgt spid="327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779"/>
                                        </p:tgtEl>
                                        <p:attrNameLst>
                                          <p:attrName>style.visibility</p:attrName>
                                        </p:attrNameLst>
                                      </p:cBhvr>
                                      <p:to>
                                        <p:strVal val="visible"/>
                                      </p:to>
                                    </p:set>
                                    <p:animEffect transition="in" filter="wipe(left)">
                                      <p:cBhvr>
                                        <p:cTn id="32" dur="500"/>
                                        <p:tgtEl>
                                          <p:spTgt spid="327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780"/>
                                        </p:tgtEl>
                                        <p:attrNameLst>
                                          <p:attrName>style.visibility</p:attrName>
                                        </p:attrNameLst>
                                      </p:cBhvr>
                                      <p:to>
                                        <p:strVal val="visible"/>
                                      </p:to>
                                    </p:set>
                                    <p:animEffect transition="in" filter="wipe(left)">
                                      <p:cBhvr>
                                        <p:cTn id="37" dur="500"/>
                                        <p:tgtEl>
                                          <p:spTgt spid="327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781">
                                            <p:txEl>
                                              <p:pRg st="0" end="0"/>
                                            </p:txEl>
                                          </p:spTgt>
                                        </p:tgtEl>
                                        <p:attrNameLst>
                                          <p:attrName>style.visibility</p:attrName>
                                        </p:attrNameLst>
                                      </p:cBhvr>
                                      <p:to>
                                        <p:strVal val="visible"/>
                                      </p:to>
                                    </p:set>
                                    <p:animEffect transition="in" filter="wipe(left)">
                                      <p:cBhvr>
                                        <p:cTn id="42" dur="500"/>
                                        <p:tgtEl>
                                          <p:spTgt spid="327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32781"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2"/>
          <p:cNvSpPr txBox="1"/>
          <p:nvPr>
            <p:custDataLst>
              <p:tags r:id="rId1"/>
            </p:custDataLst>
          </p:nvPr>
        </p:nvSpPr>
        <p:spPr>
          <a:xfrm>
            <a:off x="2219325" y="427514"/>
            <a:ext cx="4232275" cy="58483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楷体_GB2312" pitchFamily="49" charset="-122"/>
              </a:rPr>
              <a:t>（</a:t>
            </a:r>
            <a:r>
              <a:rPr lang="en-US" altLang="zh-CN" sz="3200" b="1">
                <a:latin typeface="Times New Roman" panose="02020603050405020304" pitchFamily="18" charset="0"/>
                <a:ea typeface="楷体_GB2312" pitchFamily="49" charset="-122"/>
              </a:rPr>
              <a:t>2</a:t>
            </a:r>
            <a:r>
              <a:rPr lang="zh-CN" altLang="en-US" sz="3200" b="1">
                <a:latin typeface="Times New Roman" panose="02020603050405020304" pitchFamily="18" charset="0"/>
                <a:ea typeface="楷体_GB2312" pitchFamily="49" charset="-122"/>
              </a:rPr>
              <a:t>）估算</a:t>
            </a: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CEQ</a:t>
            </a:r>
            <a:r>
              <a:rPr lang="zh-CN" altLang="en-US"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CQ</a:t>
            </a:r>
            <a:endParaRPr lang="en-US" altLang="zh-CN" sz="3200" b="1" i="1" baseline="-25000">
              <a:latin typeface="Times New Roman" panose="02020603050405020304" pitchFamily="18" charset="0"/>
              <a:ea typeface="楷体_GB2312" pitchFamily="49" charset="-122"/>
            </a:endParaRPr>
          </a:p>
        </p:txBody>
      </p:sp>
      <p:sp>
        <p:nvSpPr>
          <p:cNvPr id="33795" name="Line 28"/>
          <p:cNvSpPr/>
          <p:nvPr>
            <p:custDataLst>
              <p:tags r:id="rId2"/>
            </p:custDataLst>
          </p:nvPr>
        </p:nvSpPr>
        <p:spPr>
          <a:xfrm flipH="1">
            <a:off x="5062538" y="2571750"/>
            <a:ext cx="0" cy="914400"/>
          </a:xfrm>
          <a:prstGeom prst="line">
            <a:avLst/>
          </a:prstGeom>
          <a:ln w="38100" cap="flat" cmpd="sng">
            <a:solidFill>
              <a:srgbClr val="FF3300"/>
            </a:solidFill>
            <a:prstDash val="solid"/>
            <a:round/>
            <a:headEnd type="none" w="med" len="med"/>
            <a:tailEnd type="arrow" w="med" len="lg"/>
          </a:ln>
        </p:spPr>
        <p:txBody>
          <a:bodyPr/>
          <a:lstStyle/>
          <a:p/>
        </p:txBody>
      </p:sp>
      <p:sp>
        <p:nvSpPr>
          <p:cNvPr id="33796" name="Line 29"/>
          <p:cNvSpPr/>
          <p:nvPr>
            <p:custDataLst>
              <p:tags r:id="rId3"/>
            </p:custDataLst>
          </p:nvPr>
        </p:nvSpPr>
        <p:spPr>
          <a:xfrm flipH="1">
            <a:off x="5000625" y="3676650"/>
            <a:ext cx="0" cy="762000"/>
          </a:xfrm>
          <a:prstGeom prst="line">
            <a:avLst/>
          </a:prstGeom>
          <a:ln w="38100" cap="flat" cmpd="sng">
            <a:solidFill>
              <a:srgbClr val="FF3300"/>
            </a:solidFill>
            <a:prstDash val="solid"/>
            <a:round/>
            <a:headEnd type="none" w="med" len="med"/>
            <a:tailEnd type="arrow" w="med" len="lg"/>
          </a:ln>
        </p:spPr>
        <p:txBody>
          <a:bodyPr/>
          <a:lstStyle/>
          <a:p/>
        </p:txBody>
      </p:sp>
      <p:sp>
        <p:nvSpPr>
          <p:cNvPr id="33797" name="Text Box 30"/>
          <p:cNvSpPr txBox="1"/>
          <p:nvPr>
            <p:custDataLst>
              <p:tags r:id="rId4"/>
            </p:custDataLst>
          </p:nvPr>
        </p:nvSpPr>
        <p:spPr>
          <a:xfrm>
            <a:off x="5124450" y="2642077"/>
            <a:ext cx="1279525" cy="584835"/>
          </a:xfrm>
          <a:prstGeom prst="rect">
            <a:avLst/>
          </a:prstGeom>
          <a:noFill/>
          <a:ln w="9525">
            <a:noFill/>
          </a:ln>
        </p:spPr>
        <p:txBody>
          <a:bodyPr lIns="90000" tIns="46800" rIns="90000" bIns="46800" anchor="ctr">
            <a:spAutoFit/>
          </a:bodyPr>
          <a:lstStyle/>
          <a:p>
            <a:pPr>
              <a:spcBef>
                <a:spcPct val="50000"/>
              </a:spcBef>
            </a:pPr>
            <a:r>
              <a:rPr lang="en-US" altLang="zh-CN" sz="3200" b="1" i="1">
                <a:latin typeface="Times New Roman" panose="02020603050405020304" pitchFamily="18" charset="0"/>
                <a:ea typeface="楷体_GB2312" pitchFamily="49" charset="-122"/>
              </a:rPr>
              <a:t>I</a:t>
            </a:r>
            <a:r>
              <a:rPr lang="en-US" altLang="zh-CN" sz="3200" b="1" i="1" baseline="-25000">
                <a:latin typeface="Times New Roman" panose="02020603050405020304" pitchFamily="18" charset="0"/>
                <a:ea typeface="楷体_GB2312" pitchFamily="49" charset="-122"/>
              </a:rPr>
              <a:t>CQ</a:t>
            </a:r>
            <a:endParaRPr lang="en-US" altLang="zh-CN" sz="3200" b="1" i="1">
              <a:latin typeface="Times New Roman" panose="02020603050405020304" pitchFamily="18" charset="0"/>
              <a:ea typeface="楷体_GB2312" pitchFamily="49" charset="-122"/>
            </a:endParaRPr>
          </a:p>
        </p:txBody>
      </p:sp>
      <p:sp>
        <p:nvSpPr>
          <p:cNvPr id="33798" name="Text Box 31"/>
          <p:cNvSpPr txBox="1"/>
          <p:nvPr>
            <p:custDataLst>
              <p:tags r:id="rId5"/>
            </p:custDataLst>
          </p:nvPr>
        </p:nvSpPr>
        <p:spPr>
          <a:xfrm>
            <a:off x="5075238" y="3756502"/>
            <a:ext cx="1169987" cy="584835"/>
          </a:xfrm>
          <a:prstGeom prst="rect">
            <a:avLst/>
          </a:prstGeom>
          <a:noFill/>
          <a:ln w="9525">
            <a:noFill/>
          </a:ln>
        </p:spPr>
        <p:txBody>
          <a:bodyPr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CEQ</a:t>
            </a:r>
            <a:endParaRPr lang="en-US" altLang="zh-CN" sz="3200" b="1" i="1">
              <a:latin typeface="Times New Roman" panose="02020603050405020304" pitchFamily="18" charset="0"/>
              <a:ea typeface="楷体_GB2312" pitchFamily="49" charset="-122"/>
            </a:endParaRPr>
          </a:p>
        </p:txBody>
      </p:sp>
      <p:graphicFrame>
        <p:nvGraphicFramePr>
          <p:cNvPr id="33799" name="Object 7"/>
          <p:cNvGraphicFramePr>
            <a:graphicFrameLocks noChangeAspect="1"/>
          </p:cNvGraphicFramePr>
          <p:nvPr>
            <p:custDataLst>
              <p:tags r:id="rId6"/>
            </p:custDataLst>
          </p:nvPr>
        </p:nvGraphicFramePr>
        <p:xfrm>
          <a:off x="6534150" y="3641725"/>
          <a:ext cx="3902075" cy="788988"/>
        </p:xfrm>
        <a:graphic>
          <a:graphicData uri="http://schemas.openxmlformats.org/presentationml/2006/ole">
            <mc:AlternateContent xmlns:mc="http://schemas.openxmlformats.org/markup-compatibility/2006">
              <mc:Choice xmlns:v="urn:schemas-microsoft-com:vml" Requires="v">
                <p:oleObj spid="_x0000_s1078" name="" r:id="rId7" imgW="1399540" imgH="271145" progId="Equation.3">
                  <p:embed/>
                </p:oleObj>
              </mc:Choice>
              <mc:Fallback>
                <p:oleObj name="" r:id="rId7" imgW="1399540" imgH="271145" progId="Equation.3">
                  <p:embed/>
                  <p:pic>
                    <p:nvPicPr>
                      <p:cNvPr id="0" name="OLE substitute image"/>
                      <p:cNvPicPr/>
                      <p:nvPr/>
                    </p:nvPicPr>
                    <p:blipFill>
                      <a:blip r:embed="rId8">
                        <a:clrChange>
                          <a:clrFrom>
                            <a:srgbClr val="000000"/>
                          </a:clrFrom>
                          <a:clrTo>
                            <a:srgbClr val="FF3300"/>
                          </a:clrTo>
                        </a:clrChange>
                      </a:blip>
                      <a:stretch>
                        <a:fillRect/>
                      </a:stretch>
                    </p:blipFill>
                    <p:spPr>
                      <a:xfrm>
                        <a:off x="6534150" y="3641725"/>
                        <a:ext cx="3902075" cy="788988"/>
                      </a:xfrm>
                      <a:prstGeom prst="rect">
                        <a:avLst/>
                      </a:prstGeom>
                      <a:noFill/>
                      <a:ln w="38100">
                        <a:noFill/>
                        <a:miter/>
                      </a:ln>
                    </p:spPr>
                  </p:pic>
                </p:oleObj>
              </mc:Fallback>
            </mc:AlternateContent>
          </a:graphicData>
        </a:graphic>
      </p:graphicFrame>
      <p:sp>
        <p:nvSpPr>
          <p:cNvPr id="33800" name="Text Box 33"/>
          <p:cNvSpPr txBox="1"/>
          <p:nvPr>
            <p:custDataLst>
              <p:tags r:id="rId9"/>
            </p:custDataLst>
          </p:nvPr>
        </p:nvSpPr>
        <p:spPr>
          <a:xfrm>
            <a:off x="6581775" y="2684463"/>
            <a:ext cx="2312988" cy="583565"/>
          </a:xfrm>
          <a:prstGeom prst="rect">
            <a:avLst/>
          </a:prstGeom>
          <a:noFill/>
          <a:ln w="9525">
            <a:noFill/>
          </a:ln>
        </p:spPr>
        <p:txBody>
          <a:bodyPr anchor="t">
            <a:spAutoFit/>
          </a:bodyPr>
          <a:lstStyle/>
          <a:p>
            <a:pPr>
              <a:spcBef>
                <a:spcPct val="50000"/>
              </a:spcBef>
            </a:pPr>
            <a:r>
              <a:rPr lang="en-US" altLang="zh-CN" sz="3200" b="1" i="1">
                <a:solidFill>
                  <a:srgbClr val="FF3300"/>
                </a:solidFill>
                <a:latin typeface="Times New Roman" panose="02020603050405020304" pitchFamily="18" charset="0"/>
                <a:ea typeface="楷体_GB2312" pitchFamily="49" charset="-122"/>
              </a:rPr>
              <a:t>I</a:t>
            </a:r>
            <a:r>
              <a:rPr lang="en-US" altLang="zh-CN" sz="3200" b="1" i="1" baseline="-25000">
                <a:solidFill>
                  <a:srgbClr val="FF3300"/>
                </a:solidFill>
                <a:latin typeface="Times New Roman" panose="02020603050405020304" pitchFamily="18" charset="0"/>
                <a:ea typeface="楷体_GB2312" pitchFamily="49" charset="-122"/>
              </a:rPr>
              <a:t>CQ </a:t>
            </a:r>
            <a:r>
              <a:rPr lang="en-US" altLang="zh-CN" sz="3200" b="1">
                <a:solidFill>
                  <a:srgbClr val="FF3300"/>
                </a:solidFill>
                <a:latin typeface="Times New Roman" panose="02020603050405020304" pitchFamily="18" charset="0"/>
                <a:ea typeface="楷体_GB2312" pitchFamily="49" charset="-122"/>
              </a:rPr>
              <a:t>= </a:t>
            </a:r>
            <a:r>
              <a:rPr lang="en-US" altLang="zh-CN" sz="3200" b="1" i="1">
                <a:solidFill>
                  <a:srgbClr val="FF3300"/>
                </a:solidFill>
                <a:latin typeface="Times New Roman" panose="02020603050405020304" pitchFamily="18" charset="0"/>
                <a:ea typeface="楷体_GB2312" pitchFamily="49" charset="-122"/>
                <a:sym typeface="Symbol" panose="05050102010706020507" pitchFamily="18" charset="2"/>
              </a:rPr>
              <a:t> </a:t>
            </a:r>
            <a:r>
              <a:rPr lang="en-US" altLang="zh-CN" sz="3200" b="1" i="1">
                <a:solidFill>
                  <a:srgbClr val="FF3300"/>
                </a:solidFill>
                <a:latin typeface="Times New Roman" panose="02020603050405020304" pitchFamily="18" charset="0"/>
                <a:ea typeface="楷体_GB2312" pitchFamily="49" charset="-122"/>
              </a:rPr>
              <a:t>I</a:t>
            </a:r>
            <a:r>
              <a:rPr lang="en-US" altLang="zh-CN" sz="3200" b="1" i="1" baseline="-25000">
                <a:solidFill>
                  <a:srgbClr val="FF3300"/>
                </a:solidFill>
                <a:latin typeface="Times New Roman" panose="02020603050405020304" pitchFamily="18" charset="0"/>
                <a:ea typeface="楷体_GB2312" pitchFamily="49" charset="-122"/>
              </a:rPr>
              <a:t>BQ</a:t>
            </a:r>
            <a:endParaRPr lang="en-US" altLang="zh-CN" sz="3200" b="1" i="1" baseline="-25000">
              <a:solidFill>
                <a:srgbClr val="FF3300"/>
              </a:solidFill>
              <a:latin typeface="Times New Roman" panose="02020603050405020304" pitchFamily="18" charset="0"/>
              <a:ea typeface="楷体_GB2312" pitchFamily="49" charset="-122"/>
            </a:endParaRPr>
          </a:p>
        </p:txBody>
      </p:sp>
      <p:grpSp>
        <p:nvGrpSpPr>
          <p:cNvPr id="3" name="Group 34"/>
          <p:cNvGrpSpPr/>
          <p:nvPr>
            <p:custDataLst>
              <p:tags r:id="rId10"/>
            </p:custDataLst>
          </p:nvPr>
        </p:nvGrpSpPr>
        <p:grpSpPr>
          <a:xfrm>
            <a:off x="2470150" y="1933576"/>
            <a:ext cx="3946525" cy="3540124"/>
            <a:chOff x="2" y="-81"/>
            <a:chExt cx="2486" cy="2230"/>
          </a:xfrm>
        </p:grpSpPr>
        <p:sp>
          <p:nvSpPr>
            <p:cNvPr id="33801" name="Text Box 35"/>
            <p:cNvSpPr txBox="1"/>
            <p:nvPr>
              <p:custDataLst>
                <p:tags r:id="rId11"/>
              </p:custDataLst>
            </p:nvPr>
          </p:nvSpPr>
          <p:spPr>
            <a:xfrm>
              <a:off x="2" y="268"/>
              <a:ext cx="376"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baseline="-25000">
                  <a:latin typeface="Times New Roman" panose="02020603050405020304" pitchFamily="18" charset="0"/>
                  <a:ea typeface="楷体_GB2312" pitchFamily="49" charset="-122"/>
                </a:rPr>
                <a:t>b</a:t>
              </a:r>
              <a:endParaRPr lang="en-US" altLang="zh-CN" sz="3200" b="1">
                <a:latin typeface="Times New Roman" panose="02020603050405020304" pitchFamily="18" charset="0"/>
                <a:ea typeface="楷体_GB2312" pitchFamily="49" charset="-122"/>
              </a:endParaRPr>
            </a:p>
          </p:txBody>
        </p:sp>
        <p:grpSp>
          <p:nvGrpSpPr>
            <p:cNvPr id="33802" name="Group 36"/>
            <p:cNvGrpSpPr/>
            <p:nvPr>
              <p:custDataLst>
                <p:tags r:id="rId12"/>
              </p:custDataLst>
            </p:nvPr>
          </p:nvGrpSpPr>
          <p:grpSpPr>
            <a:xfrm>
              <a:off x="379" y="41"/>
              <a:ext cx="1007" cy="1229"/>
              <a:chOff x="0" y="0"/>
              <a:chExt cx="930" cy="1229"/>
            </a:xfrm>
          </p:grpSpPr>
          <p:sp>
            <p:nvSpPr>
              <p:cNvPr id="33803" name="Line 37"/>
              <p:cNvSpPr/>
              <p:nvPr>
                <p:custDataLst>
                  <p:tags r:id="rId13"/>
                </p:custDataLst>
              </p:nvPr>
            </p:nvSpPr>
            <p:spPr>
              <a:xfrm flipH="1">
                <a:off x="61" y="532"/>
                <a:ext cx="5" cy="697"/>
              </a:xfrm>
              <a:prstGeom prst="line">
                <a:avLst/>
              </a:prstGeom>
              <a:ln w="38100" cap="flat" cmpd="sng">
                <a:solidFill>
                  <a:schemeClr val="tx1"/>
                </a:solidFill>
                <a:prstDash val="solid"/>
                <a:round/>
                <a:headEnd type="none" w="med" len="med"/>
                <a:tailEnd type="none" w="med" len="med"/>
              </a:ln>
            </p:spPr>
            <p:txBody>
              <a:bodyPr/>
              <a:lstStyle/>
              <a:p/>
            </p:txBody>
          </p:sp>
          <p:sp>
            <p:nvSpPr>
              <p:cNvPr id="33804" name="Line 38"/>
              <p:cNvSpPr/>
              <p:nvPr>
                <p:custDataLst>
                  <p:tags r:id="rId14"/>
                </p:custDataLst>
              </p:nvPr>
            </p:nvSpPr>
            <p:spPr>
              <a:xfrm flipH="1" flipV="1">
                <a:off x="66" y="0"/>
                <a:ext cx="0" cy="396"/>
              </a:xfrm>
              <a:prstGeom prst="line">
                <a:avLst/>
              </a:prstGeom>
              <a:ln w="38100" cap="flat" cmpd="sng">
                <a:solidFill>
                  <a:schemeClr val="tx1"/>
                </a:solidFill>
                <a:prstDash val="solid"/>
                <a:round/>
                <a:headEnd type="none" w="med" len="med"/>
                <a:tailEnd type="none" w="med" len="med"/>
              </a:ln>
            </p:spPr>
            <p:txBody>
              <a:bodyPr/>
              <a:lstStyle/>
              <a:p/>
            </p:txBody>
          </p:sp>
          <p:sp>
            <p:nvSpPr>
              <p:cNvPr id="33805" name="Rectangle 39"/>
              <p:cNvSpPr/>
              <p:nvPr>
                <p:custDataLst>
                  <p:tags r:id="rId15"/>
                </p:custDataLst>
              </p:nvPr>
            </p:nvSpPr>
            <p:spPr>
              <a:xfrm>
                <a:off x="0" y="396"/>
                <a:ext cx="132" cy="233"/>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3806" name="Line 40"/>
              <p:cNvSpPr/>
              <p:nvPr>
                <p:custDataLst>
                  <p:tags r:id="rId16"/>
                </p:custDataLst>
              </p:nvPr>
            </p:nvSpPr>
            <p:spPr>
              <a:xfrm>
                <a:off x="66" y="12"/>
                <a:ext cx="864" cy="0"/>
              </a:xfrm>
              <a:prstGeom prst="line">
                <a:avLst/>
              </a:prstGeom>
              <a:ln w="38100" cap="flat" cmpd="sng">
                <a:solidFill>
                  <a:schemeClr val="tx1"/>
                </a:solidFill>
                <a:prstDash val="solid"/>
                <a:round/>
                <a:headEnd type="none" w="med" len="med"/>
                <a:tailEnd type="none" w="med" len="med"/>
              </a:ln>
            </p:spPr>
            <p:txBody>
              <a:bodyPr/>
              <a:lstStyle/>
              <a:p/>
            </p:txBody>
          </p:sp>
        </p:grpSp>
        <p:sp>
          <p:nvSpPr>
            <p:cNvPr id="33807" name="Line 41"/>
            <p:cNvSpPr/>
            <p:nvPr>
              <p:custDataLst>
                <p:tags r:id="rId17"/>
              </p:custDataLst>
            </p:nvPr>
          </p:nvSpPr>
          <p:spPr>
            <a:xfrm flipV="1">
              <a:off x="1386" y="46"/>
              <a:ext cx="8" cy="397"/>
            </a:xfrm>
            <a:prstGeom prst="line">
              <a:avLst/>
            </a:prstGeom>
            <a:ln w="38100" cap="flat" cmpd="sng">
              <a:solidFill>
                <a:schemeClr val="tx1"/>
              </a:solidFill>
              <a:prstDash val="solid"/>
              <a:round/>
              <a:headEnd type="none" w="med" len="med"/>
              <a:tailEnd type="none" w="med" len="med"/>
            </a:ln>
          </p:spPr>
          <p:txBody>
            <a:bodyPr/>
            <a:lstStyle/>
            <a:p/>
          </p:txBody>
        </p:sp>
        <p:sp>
          <p:nvSpPr>
            <p:cNvPr id="33808" name="Line 42"/>
            <p:cNvSpPr/>
            <p:nvPr>
              <p:custDataLst>
                <p:tags r:id="rId18"/>
              </p:custDataLst>
            </p:nvPr>
          </p:nvSpPr>
          <p:spPr>
            <a:xfrm flipH="1" flipV="1">
              <a:off x="1400" y="538"/>
              <a:ext cx="0" cy="264"/>
            </a:xfrm>
            <a:prstGeom prst="line">
              <a:avLst/>
            </a:prstGeom>
            <a:ln w="38100" cap="flat" cmpd="sng">
              <a:solidFill>
                <a:schemeClr val="tx1"/>
              </a:solidFill>
              <a:prstDash val="solid"/>
              <a:round/>
              <a:headEnd type="none" w="med" len="med"/>
              <a:tailEnd type="none" w="med" len="med"/>
            </a:ln>
          </p:spPr>
          <p:txBody>
            <a:bodyPr/>
            <a:lstStyle/>
            <a:p/>
          </p:txBody>
        </p:sp>
        <p:sp>
          <p:nvSpPr>
            <p:cNvPr id="33809" name="Line 43"/>
            <p:cNvSpPr/>
            <p:nvPr>
              <p:custDataLst>
                <p:tags r:id="rId19"/>
              </p:custDataLst>
            </p:nvPr>
          </p:nvSpPr>
          <p:spPr>
            <a:xfrm>
              <a:off x="427" y="1277"/>
              <a:ext cx="784" cy="0"/>
            </a:xfrm>
            <a:prstGeom prst="line">
              <a:avLst/>
            </a:prstGeom>
            <a:ln w="38100" cap="flat" cmpd="sng">
              <a:solidFill>
                <a:schemeClr val="tx1"/>
              </a:solidFill>
              <a:prstDash val="solid"/>
              <a:round/>
              <a:headEnd type="none" w="med" len="med"/>
              <a:tailEnd type="none" w="med" len="med"/>
            </a:ln>
          </p:spPr>
          <p:txBody>
            <a:bodyPr/>
            <a:lstStyle/>
            <a:p/>
          </p:txBody>
        </p:sp>
        <p:sp>
          <p:nvSpPr>
            <p:cNvPr id="33810" name="Line 44"/>
            <p:cNvSpPr/>
            <p:nvPr>
              <p:custDataLst>
                <p:tags r:id="rId20"/>
              </p:custDataLst>
            </p:nvPr>
          </p:nvSpPr>
          <p:spPr>
            <a:xfrm flipH="1">
              <a:off x="1198" y="1100"/>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3811" name="Line 45"/>
            <p:cNvSpPr/>
            <p:nvPr>
              <p:custDataLst>
                <p:tags r:id="rId21"/>
              </p:custDataLst>
            </p:nvPr>
          </p:nvSpPr>
          <p:spPr>
            <a:xfrm>
              <a:off x="1198" y="1280"/>
              <a:ext cx="214" cy="186"/>
            </a:xfrm>
            <a:prstGeom prst="line">
              <a:avLst/>
            </a:prstGeom>
            <a:ln w="38100" cap="flat" cmpd="sng">
              <a:solidFill>
                <a:schemeClr val="tx1"/>
              </a:solidFill>
              <a:prstDash val="solid"/>
              <a:round/>
              <a:headEnd type="none" w="med" len="med"/>
              <a:tailEnd type="triangle" w="sm" len="lg"/>
            </a:ln>
          </p:spPr>
          <p:txBody>
            <a:bodyPr/>
            <a:lstStyle/>
            <a:p/>
          </p:txBody>
        </p:sp>
        <p:sp>
          <p:nvSpPr>
            <p:cNvPr id="33812" name="Line 46"/>
            <p:cNvSpPr/>
            <p:nvPr>
              <p:custDataLst>
                <p:tags r:id="rId22"/>
              </p:custDataLst>
            </p:nvPr>
          </p:nvSpPr>
          <p:spPr>
            <a:xfrm flipV="1">
              <a:off x="1198" y="1106"/>
              <a:ext cx="214" cy="162"/>
            </a:xfrm>
            <a:prstGeom prst="line">
              <a:avLst/>
            </a:prstGeom>
            <a:ln w="38100" cap="flat" cmpd="sng">
              <a:solidFill>
                <a:schemeClr val="tx1"/>
              </a:solidFill>
              <a:prstDash val="solid"/>
              <a:round/>
              <a:headEnd type="none" w="med" len="med"/>
              <a:tailEnd type="none" w="med" len="med"/>
            </a:ln>
          </p:spPr>
          <p:txBody>
            <a:bodyPr/>
            <a:lstStyle/>
            <a:p/>
          </p:txBody>
        </p:sp>
        <p:sp>
          <p:nvSpPr>
            <p:cNvPr id="33813" name="Line 47"/>
            <p:cNvSpPr/>
            <p:nvPr>
              <p:custDataLst>
                <p:tags r:id="rId23"/>
              </p:custDataLst>
            </p:nvPr>
          </p:nvSpPr>
          <p:spPr>
            <a:xfrm flipH="1">
              <a:off x="1399" y="536"/>
              <a:ext cx="0" cy="582"/>
            </a:xfrm>
            <a:prstGeom prst="line">
              <a:avLst/>
            </a:prstGeom>
            <a:ln w="38100" cap="flat" cmpd="sng">
              <a:solidFill>
                <a:schemeClr val="tx1"/>
              </a:solidFill>
              <a:prstDash val="solid"/>
              <a:round/>
              <a:headEnd type="none" w="med" len="med"/>
              <a:tailEnd type="none" w="med" len="med"/>
            </a:ln>
          </p:spPr>
          <p:txBody>
            <a:bodyPr/>
            <a:lstStyle/>
            <a:p/>
          </p:txBody>
        </p:sp>
        <p:sp>
          <p:nvSpPr>
            <p:cNvPr id="33814" name="Line 48"/>
            <p:cNvSpPr/>
            <p:nvPr>
              <p:custDataLst>
                <p:tags r:id="rId24"/>
              </p:custDataLst>
            </p:nvPr>
          </p:nvSpPr>
          <p:spPr>
            <a:xfrm flipH="1">
              <a:off x="1399" y="1454"/>
              <a:ext cx="0" cy="687"/>
            </a:xfrm>
            <a:prstGeom prst="line">
              <a:avLst/>
            </a:prstGeom>
            <a:ln w="38100" cap="flat" cmpd="sng">
              <a:solidFill>
                <a:schemeClr val="tx1"/>
              </a:solidFill>
              <a:prstDash val="solid"/>
              <a:round/>
              <a:headEnd type="none" w="med" len="med"/>
              <a:tailEnd type="none" w="med" len="med"/>
            </a:ln>
          </p:spPr>
          <p:txBody>
            <a:bodyPr/>
            <a:lstStyle/>
            <a:p/>
          </p:txBody>
        </p:sp>
        <p:sp>
          <p:nvSpPr>
            <p:cNvPr id="33815" name="Text Box 49"/>
            <p:cNvSpPr txBox="1"/>
            <p:nvPr>
              <p:custDataLst>
                <p:tags r:id="rId25"/>
              </p:custDataLst>
            </p:nvPr>
          </p:nvSpPr>
          <p:spPr>
            <a:xfrm>
              <a:off x="1837" y="-2"/>
              <a:ext cx="651" cy="368"/>
            </a:xfrm>
            <a:prstGeom prst="rect">
              <a:avLst/>
            </a:prstGeom>
            <a:noFill/>
            <a:ln w="9525">
              <a:noFill/>
            </a:ln>
          </p:spPr>
          <p:txBody>
            <a:bodyPr wrap="none" lIns="90000" tIns="46800" rIns="90000" bIns="46800" anchor="ctr">
              <a:spAutoFit/>
            </a:bodyPr>
            <a:lstStyle/>
            <a:p>
              <a:pPr>
                <a:spcBef>
                  <a:spcPct val="50000"/>
                </a:spcBef>
              </a:pPr>
              <a:r>
                <a:rPr lang="en-US" altLang="zh-CN" sz="3200" b="1">
                  <a:latin typeface="Times New Roman" panose="02020603050405020304" pitchFamily="18" charset="0"/>
                  <a:ea typeface="楷体_GB2312" pitchFamily="49" charset="-122"/>
                </a:rPr>
                <a:t>+</a:t>
              </a:r>
              <a:r>
                <a:rPr lang="en-US" altLang="zh-CN" sz="3200" b="1" i="1">
                  <a:latin typeface="Times New Roman" panose="02020603050405020304" pitchFamily="18" charset="0"/>
                  <a:ea typeface="楷体_GB2312" pitchFamily="49" charset="-122"/>
                </a:rPr>
                <a:t>V</a:t>
              </a:r>
              <a:r>
                <a:rPr lang="en-US" altLang="zh-CN" sz="3200" b="1" i="1" baseline="-25000">
                  <a:latin typeface="Times New Roman" panose="02020603050405020304" pitchFamily="18" charset="0"/>
                  <a:ea typeface="楷体_GB2312" pitchFamily="49" charset="-122"/>
                </a:rPr>
                <a:t>CC</a:t>
              </a:r>
              <a:endParaRPr lang="en-US" altLang="zh-CN" sz="3200" b="1" i="1">
                <a:latin typeface="Times New Roman" panose="02020603050405020304" pitchFamily="18" charset="0"/>
                <a:ea typeface="楷体_GB2312" pitchFamily="49" charset="-122"/>
              </a:endParaRPr>
            </a:p>
          </p:txBody>
        </p:sp>
        <p:sp>
          <p:nvSpPr>
            <p:cNvPr id="33816" name="Rectangle 50"/>
            <p:cNvSpPr/>
            <p:nvPr>
              <p:custDataLst>
                <p:tags r:id="rId26"/>
              </p:custDataLst>
            </p:nvPr>
          </p:nvSpPr>
          <p:spPr>
            <a:xfrm>
              <a:off x="1328" y="443"/>
              <a:ext cx="143" cy="233"/>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3817" name="Oval 51"/>
            <p:cNvSpPr/>
            <p:nvPr>
              <p:custDataLst>
                <p:tags r:id="rId27"/>
              </p:custDataLst>
            </p:nvPr>
          </p:nvSpPr>
          <p:spPr>
            <a:xfrm>
              <a:off x="1751" y="-81"/>
              <a:ext cx="223" cy="261"/>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3818" name="Text Box 52"/>
            <p:cNvSpPr txBox="1"/>
            <p:nvPr>
              <p:custDataLst>
                <p:tags r:id="rId28"/>
              </p:custDataLst>
            </p:nvPr>
          </p:nvSpPr>
          <p:spPr>
            <a:xfrm>
              <a:off x="933" y="262"/>
              <a:ext cx="358"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baseline="-25000">
                  <a:latin typeface="Times New Roman" panose="02020603050405020304" pitchFamily="18" charset="0"/>
                  <a:ea typeface="楷体_GB2312" pitchFamily="49" charset="-122"/>
                </a:rPr>
                <a:t>c</a:t>
              </a:r>
              <a:endParaRPr lang="en-US" altLang="zh-CN" sz="3200" b="1">
                <a:latin typeface="Times New Roman" panose="02020603050405020304" pitchFamily="18" charset="0"/>
                <a:ea typeface="楷体_GB2312" pitchFamily="49" charset="-122"/>
              </a:endParaRPr>
            </a:p>
          </p:txBody>
        </p:sp>
        <p:sp>
          <p:nvSpPr>
            <p:cNvPr id="33819" name="Text Box 53"/>
            <p:cNvSpPr txBox="1"/>
            <p:nvPr>
              <p:custDataLst>
                <p:tags r:id="rId29"/>
              </p:custDataLst>
            </p:nvPr>
          </p:nvSpPr>
          <p:spPr>
            <a:xfrm>
              <a:off x="1550" y="1118"/>
              <a:ext cx="193" cy="368"/>
            </a:xfrm>
            <a:prstGeom prst="rect">
              <a:avLst/>
            </a:prstGeom>
            <a:noFill/>
            <a:ln w="9525">
              <a:noFill/>
            </a:ln>
          </p:spPr>
          <p:txBody>
            <a:bodyPr wrap="none" lIns="90000" tIns="46800" rIns="90000" bIns="46800" anchor="ctr">
              <a:spAutoFit/>
            </a:bodyPr>
            <a:lstStyle/>
            <a:p>
              <a:pPr algn="ctr">
                <a:spcBef>
                  <a:spcPct val="50000"/>
                </a:spcBef>
              </a:pPr>
              <a:endParaRPr lang="zh-CN" altLang="en-US" sz="3200" b="1">
                <a:latin typeface="Times New Roman" panose="02020603050405020304" pitchFamily="18" charset="0"/>
                <a:ea typeface="楷体_GB2312" pitchFamily="49" charset="-122"/>
              </a:endParaRPr>
            </a:p>
          </p:txBody>
        </p:sp>
        <p:sp>
          <p:nvSpPr>
            <p:cNvPr id="33820" name="Line 54"/>
            <p:cNvSpPr/>
            <p:nvPr>
              <p:custDataLst>
                <p:tags r:id="rId30"/>
              </p:custDataLst>
            </p:nvPr>
          </p:nvSpPr>
          <p:spPr>
            <a:xfrm>
              <a:off x="1386" y="53"/>
              <a:ext cx="358" cy="0"/>
            </a:xfrm>
            <a:prstGeom prst="line">
              <a:avLst/>
            </a:prstGeom>
            <a:ln w="38100" cap="flat" cmpd="sng">
              <a:solidFill>
                <a:schemeClr val="tx1"/>
              </a:solidFill>
              <a:prstDash val="solid"/>
              <a:round/>
              <a:headEnd type="none" w="med" len="med"/>
              <a:tailEnd type="none" w="med" len="med"/>
            </a:ln>
          </p:spPr>
          <p:txBody>
            <a:bodyPr/>
            <a:lstStyle/>
            <a:p/>
          </p:txBody>
        </p:sp>
        <p:sp>
          <p:nvSpPr>
            <p:cNvPr id="33821" name="Line 55"/>
            <p:cNvSpPr/>
            <p:nvPr>
              <p:custDataLst>
                <p:tags r:id="rId31"/>
              </p:custDataLst>
            </p:nvPr>
          </p:nvSpPr>
          <p:spPr>
            <a:xfrm>
              <a:off x="1243" y="2149"/>
              <a:ext cx="312" cy="0"/>
            </a:xfrm>
            <a:prstGeom prst="line">
              <a:avLst/>
            </a:prstGeom>
            <a:ln w="38100" cap="flat" cmpd="sng">
              <a:solidFill>
                <a:schemeClr val="tx1"/>
              </a:solidFill>
              <a:prstDash val="solid"/>
              <a:round/>
              <a:headEnd type="none" w="med" len="med"/>
              <a:tailEnd type="none" w="med" len="med"/>
            </a:ln>
          </p:spPr>
          <p:txBody>
            <a:bodyPr/>
            <a:lstStyle/>
            <a:p/>
          </p:txBody>
        </p:sp>
        <p:sp>
          <p:nvSpPr>
            <p:cNvPr id="33822" name="Oval 56"/>
            <p:cNvSpPr/>
            <p:nvPr>
              <p:custDataLst>
                <p:tags r:id="rId32"/>
              </p:custDataLst>
            </p:nvPr>
          </p:nvSpPr>
          <p:spPr>
            <a:xfrm>
              <a:off x="1360" y="24"/>
              <a:ext cx="68" cy="68"/>
            </a:xfrm>
            <a:prstGeom prst="ellipse">
              <a:avLst/>
            </a:prstGeom>
            <a:solidFill>
              <a:schemeClr val="tx1"/>
            </a:solidFill>
            <a:ln w="254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wipe(left)">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7">
                                            <p:txEl>
                                              <p:pRg st="0" end="0"/>
                                            </p:txEl>
                                          </p:spTgt>
                                        </p:tgtEl>
                                        <p:attrNameLst>
                                          <p:attrName>style.visibility</p:attrName>
                                        </p:attrNameLst>
                                      </p:cBhvr>
                                      <p:to>
                                        <p:strVal val="visible"/>
                                      </p:to>
                                    </p:set>
                                    <p:animEffect transition="in" filter="wipe(left)">
                                      <p:cBhvr>
                                        <p:cTn id="17" dur="500"/>
                                        <p:tgtEl>
                                          <p:spTgt spid="3379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796"/>
                                        </p:tgtEl>
                                        <p:attrNameLst>
                                          <p:attrName>style.visibility</p:attrName>
                                        </p:attrNameLst>
                                      </p:cBhvr>
                                      <p:to>
                                        <p:strVal val="visible"/>
                                      </p:to>
                                    </p:set>
                                    <p:animEffect transition="in" filter="wipe(left)">
                                      <p:cBhvr>
                                        <p:cTn id="22" dur="500"/>
                                        <p:tgtEl>
                                          <p:spTgt spid="337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8">
                                            <p:txEl>
                                              <p:pRg st="0" end="0"/>
                                            </p:txEl>
                                          </p:spTgt>
                                        </p:tgtEl>
                                        <p:attrNameLst>
                                          <p:attrName>style.visibility</p:attrName>
                                        </p:attrNameLst>
                                      </p:cBhvr>
                                      <p:to>
                                        <p:strVal val="visible"/>
                                      </p:to>
                                    </p:set>
                                    <p:animEffect transition="in" filter="wipe(left)">
                                      <p:cBhvr>
                                        <p:cTn id="27" dur="500"/>
                                        <p:tgtEl>
                                          <p:spTgt spid="3379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00"/>
                                        </p:tgtEl>
                                        <p:attrNameLst>
                                          <p:attrName>style.visibility</p:attrName>
                                        </p:attrNameLst>
                                      </p:cBhvr>
                                      <p:to>
                                        <p:strVal val="visible"/>
                                      </p:to>
                                    </p:set>
                                    <p:animEffect transition="in" filter="wipe(left)">
                                      <p:cBhvr>
                                        <p:cTn id="32" dur="500"/>
                                        <p:tgtEl>
                                          <p:spTgt spid="3380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799"/>
                                        </p:tgtEl>
                                        <p:attrNameLst>
                                          <p:attrName>style.visibility</p:attrName>
                                        </p:attrNameLst>
                                      </p:cBhvr>
                                      <p:to>
                                        <p:strVal val="visible"/>
                                      </p:to>
                                    </p:set>
                                    <p:animEffect transition="in" filter="wipe(left)">
                                      <p:cBhvr>
                                        <p:cTn id="37" dur="5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P spid="33798" grpId="0" build="p"/>
      <p:bldP spid="3380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2"/>
          <p:cNvSpPr txBox="1"/>
          <p:nvPr>
            <p:custDataLst>
              <p:tags r:id="rId1"/>
            </p:custDataLst>
          </p:nvPr>
        </p:nvSpPr>
        <p:spPr>
          <a:xfrm>
            <a:off x="1835150" y="654844"/>
            <a:ext cx="7677150" cy="58483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长城楷体" pitchFamily="1" charset="-122"/>
              </a:rPr>
              <a:t>例：用估算法计算静态工作点。</a:t>
            </a:r>
            <a:endParaRPr lang="zh-CN" altLang="en-US" sz="3200" b="1">
              <a:latin typeface="Times New Roman" panose="02020603050405020304" pitchFamily="18" charset="0"/>
              <a:ea typeface="长城楷体" pitchFamily="1" charset="-122"/>
            </a:endParaRPr>
          </a:p>
        </p:txBody>
      </p:sp>
      <p:sp>
        <p:nvSpPr>
          <p:cNvPr id="34819" name="Text Box 3"/>
          <p:cNvSpPr txBox="1"/>
          <p:nvPr>
            <p:custDataLst>
              <p:tags r:id="rId2"/>
            </p:custDataLst>
          </p:nvPr>
        </p:nvSpPr>
        <p:spPr>
          <a:xfrm>
            <a:off x="1897063" y="1262222"/>
            <a:ext cx="5799137" cy="1125855"/>
          </a:xfrm>
          <a:prstGeom prst="rect">
            <a:avLst/>
          </a:prstGeom>
          <a:noFill/>
          <a:ln w="9525">
            <a:noFill/>
          </a:ln>
        </p:spPr>
        <p:txBody>
          <a:bodyPr lIns="90000" tIns="46800" rIns="90000" bIns="46800" anchor="ctr">
            <a:spAutoFit/>
          </a:bodyPr>
          <a:lstStyle/>
          <a:p>
            <a:pPr marL="1238250" indent="-1238250">
              <a:spcBef>
                <a:spcPct val="10000"/>
              </a:spcBef>
            </a:pPr>
            <a:r>
              <a:rPr lang="zh-CN" altLang="en-US" sz="3200" b="1">
                <a:solidFill>
                  <a:srgbClr val="FF0000"/>
                </a:solidFill>
                <a:latin typeface="Times New Roman" panose="02020603050405020304" pitchFamily="18" charset="0"/>
                <a:ea typeface="长城楷体" pitchFamily="1" charset="-122"/>
              </a:rPr>
              <a:t>已知：</a:t>
            </a:r>
            <a:r>
              <a:rPr lang="en-US" altLang="zh-CN" sz="3200" b="1" i="1">
                <a:solidFill>
                  <a:srgbClr val="FF0000"/>
                </a:solidFill>
                <a:latin typeface="Times New Roman" panose="02020603050405020304" pitchFamily="18" charset="0"/>
                <a:ea typeface="长城楷体" pitchFamily="1" charset="-122"/>
              </a:rPr>
              <a:t>V</a:t>
            </a:r>
            <a:r>
              <a:rPr lang="en-US" altLang="zh-CN" sz="3200" b="1" baseline="-25000">
                <a:solidFill>
                  <a:srgbClr val="FF0000"/>
                </a:solidFill>
                <a:latin typeface="Times New Roman" panose="02020603050405020304" pitchFamily="18" charset="0"/>
                <a:ea typeface="长城楷体" pitchFamily="1" charset="-122"/>
              </a:rPr>
              <a:t>CC</a:t>
            </a:r>
            <a:r>
              <a:rPr lang="en-US" altLang="zh-CN" sz="3200" b="1">
                <a:solidFill>
                  <a:srgbClr val="FF0000"/>
                </a:solidFill>
                <a:latin typeface="Times New Roman" panose="02020603050405020304" pitchFamily="18" charset="0"/>
                <a:ea typeface="长城楷体" pitchFamily="1" charset="-122"/>
              </a:rPr>
              <a:t>=12V</a:t>
            </a:r>
            <a:r>
              <a:rPr lang="zh-CN" altLang="en-US" sz="3200" b="1">
                <a:solidFill>
                  <a:srgbClr val="FF0000"/>
                </a:solidFill>
                <a:latin typeface="Times New Roman" panose="02020603050405020304" pitchFamily="18" charset="0"/>
                <a:ea typeface="长城楷体" pitchFamily="1" charset="-122"/>
              </a:rPr>
              <a:t>，</a:t>
            </a:r>
            <a:r>
              <a:rPr lang="en-US" altLang="zh-CN" sz="3200" b="1" i="1">
                <a:solidFill>
                  <a:srgbClr val="FF0000"/>
                </a:solidFill>
                <a:latin typeface="Times New Roman" panose="02020603050405020304" pitchFamily="18" charset="0"/>
                <a:ea typeface="长城楷体" pitchFamily="1" charset="-122"/>
              </a:rPr>
              <a:t>R</a:t>
            </a:r>
            <a:r>
              <a:rPr lang="en-US" altLang="zh-CN" sz="3200" b="1" baseline="-25000">
                <a:solidFill>
                  <a:srgbClr val="FF0000"/>
                </a:solidFill>
                <a:latin typeface="Times New Roman" panose="02020603050405020304" pitchFamily="18" charset="0"/>
                <a:ea typeface="长城楷体" pitchFamily="1" charset="-122"/>
              </a:rPr>
              <a:t>c</a:t>
            </a:r>
            <a:r>
              <a:rPr lang="en-US" altLang="zh-CN" sz="3200" b="1">
                <a:solidFill>
                  <a:srgbClr val="FF0000"/>
                </a:solidFill>
                <a:latin typeface="Times New Roman" panose="02020603050405020304" pitchFamily="18" charset="0"/>
                <a:ea typeface="长城楷体" pitchFamily="1" charset="-122"/>
              </a:rPr>
              <a:t>= 4 K</a:t>
            </a:r>
            <a:r>
              <a:rPr lang="en-US" altLang="zh-CN" sz="3200" b="1">
                <a:solidFill>
                  <a:srgbClr val="FF0000"/>
                </a:solidFill>
                <a:latin typeface="Times New Roman" panose="02020603050405020304" pitchFamily="18" charset="0"/>
                <a:ea typeface="长城楷体" pitchFamily="1" charset="-122"/>
                <a:sym typeface="Symbol" panose="05050102010706020507" pitchFamily="18" charset="2"/>
              </a:rPr>
              <a:t></a:t>
            </a:r>
            <a:r>
              <a:rPr lang="zh-CN" altLang="en-US" sz="3200" b="1">
                <a:solidFill>
                  <a:srgbClr val="FF0000"/>
                </a:solidFill>
                <a:latin typeface="Times New Roman" panose="02020603050405020304" pitchFamily="18" charset="0"/>
                <a:ea typeface="长城楷体" pitchFamily="1" charset="-122"/>
                <a:sym typeface="Symbol" panose="05050102010706020507" pitchFamily="18" charset="2"/>
              </a:rPr>
              <a:t>，</a:t>
            </a:r>
            <a:endParaRPr lang="zh-CN" altLang="en-US" sz="3200" b="1">
              <a:solidFill>
                <a:srgbClr val="FF0000"/>
              </a:solidFill>
              <a:latin typeface="Times New Roman" panose="02020603050405020304" pitchFamily="18" charset="0"/>
              <a:ea typeface="长城楷体" pitchFamily="1" charset="-122"/>
              <a:sym typeface="Symbol" panose="05050102010706020507" pitchFamily="18" charset="2"/>
            </a:endParaRPr>
          </a:p>
          <a:p>
            <a:pPr marL="1238250" indent="-1238250">
              <a:spcBef>
                <a:spcPct val="10000"/>
              </a:spcBef>
            </a:pPr>
            <a:r>
              <a:rPr lang="zh-CN" altLang="en-US" sz="3200" b="1" i="1">
                <a:solidFill>
                  <a:srgbClr val="FF0000"/>
                </a:solidFill>
                <a:latin typeface="Times New Roman" panose="02020603050405020304" pitchFamily="18" charset="0"/>
                <a:ea typeface="长城楷体" pitchFamily="1" charset="-122"/>
                <a:sym typeface="Symbol" panose="05050102010706020507" pitchFamily="18" charset="2"/>
              </a:rPr>
              <a:t>　　　</a:t>
            </a:r>
            <a:r>
              <a:rPr lang="en-US" altLang="zh-CN" sz="3200" b="1" i="1">
                <a:solidFill>
                  <a:srgbClr val="FF0000"/>
                </a:solidFill>
                <a:latin typeface="Times New Roman" panose="02020603050405020304" pitchFamily="18" charset="0"/>
                <a:ea typeface="长城楷体" pitchFamily="1" charset="-122"/>
                <a:sym typeface="Symbol" panose="05050102010706020507" pitchFamily="18" charset="2"/>
              </a:rPr>
              <a:t>R</a:t>
            </a:r>
            <a:r>
              <a:rPr lang="en-US" altLang="zh-CN" sz="3200" b="1" i="1" baseline="-25000">
                <a:solidFill>
                  <a:srgbClr val="FF0000"/>
                </a:solidFill>
                <a:latin typeface="Times New Roman" panose="02020603050405020304" pitchFamily="18" charset="0"/>
                <a:ea typeface="长城楷体" pitchFamily="1" charset="-122"/>
                <a:sym typeface="Symbol" panose="05050102010706020507" pitchFamily="18" charset="2"/>
              </a:rPr>
              <a:t>b</a:t>
            </a:r>
            <a:r>
              <a:rPr lang="en-US" altLang="zh-CN" sz="3200" b="1">
                <a:solidFill>
                  <a:srgbClr val="FF0000"/>
                </a:solidFill>
                <a:latin typeface="Times New Roman" panose="02020603050405020304" pitchFamily="18" charset="0"/>
                <a:ea typeface="长城楷体" pitchFamily="1" charset="-122"/>
                <a:sym typeface="Symbol" panose="05050102010706020507" pitchFamily="18" charset="2"/>
              </a:rPr>
              <a:t>=300K </a:t>
            </a:r>
            <a:r>
              <a:rPr lang="zh-CN" altLang="en-US" sz="3200" b="1">
                <a:solidFill>
                  <a:srgbClr val="FF0000"/>
                </a:solidFill>
                <a:latin typeface="Times New Roman" panose="02020603050405020304" pitchFamily="18" charset="0"/>
                <a:ea typeface="长城楷体" pitchFamily="1" charset="-122"/>
                <a:sym typeface="Symbol" panose="05050102010706020507" pitchFamily="18" charset="2"/>
              </a:rPr>
              <a:t>，</a:t>
            </a:r>
            <a:r>
              <a:rPr lang="zh-CN" altLang="en-US" sz="3200" b="1" i="1">
                <a:solidFill>
                  <a:srgbClr val="FF0000"/>
                </a:solidFill>
                <a:latin typeface="Times New Roman" panose="02020603050405020304" pitchFamily="18" charset="0"/>
                <a:ea typeface="长城楷体" pitchFamily="1" charset="-122"/>
                <a:sym typeface="Symbol" panose="05050102010706020507" pitchFamily="18" charset="2"/>
              </a:rPr>
              <a:t> </a:t>
            </a:r>
            <a:r>
              <a:rPr lang="en-US" altLang="zh-CN" sz="3200" b="1">
                <a:solidFill>
                  <a:srgbClr val="FF0000"/>
                </a:solidFill>
                <a:latin typeface="Times New Roman" panose="02020603050405020304" pitchFamily="18" charset="0"/>
                <a:ea typeface="长城楷体" pitchFamily="1" charset="-122"/>
                <a:sym typeface="Symbol" panose="05050102010706020507" pitchFamily="18" charset="2"/>
              </a:rPr>
              <a:t>=37.5</a:t>
            </a:r>
            <a:r>
              <a:rPr lang="zh-CN" altLang="en-US" sz="3200" b="1">
                <a:solidFill>
                  <a:srgbClr val="FF0000"/>
                </a:solidFill>
                <a:latin typeface="Times New Roman" panose="02020603050405020304" pitchFamily="18" charset="0"/>
                <a:ea typeface="长城楷体" pitchFamily="1" charset="-122"/>
                <a:sym typeface="Symbol" panose="05050102010706020507" pitchFamily="18" charset="2"/>
              </a:rPr>
              <a:t>。</a:t>
            </a:r>
            <a:endParaRPr lang="zh-CN" altLang="en-US" sz="3200" b="1">
              <a:solidFill>
                <a:srgbClr val="FF0000"/>
              </a:solidFill>
              <a:latin typeface="Times New Roman" panose="02020603050405020304" pitchFamily="18" charset="0"/>
              <a:ea typeface="长城楷体" pitchFamily="1" charset="-122"/>
              <a:sym typeface="Symbol" panose="05050102010706020507" pitchFamily="18" charset="2"/>
            </a:endParaRPr>
          </a:p>
        </p:txBody>
      </p:sp>
      <p:sp>
        <p:nvSpPr>
          <p:cNvPr id="34820" name="Text Box 4"/>
          <p:cNvSpPr txBox="1"/>
          <p:nvPr>
            <p:custDataLst>
              <p:tags r:id="rId3"/>
            </p:custDataLst>
          </p:nvPr>
        </p:nvSpPr>
        <p:spPr>
          <a:xfrm>
            <a:off x="1979613" y="2521744"/>
            <a:ext cx="1279525" cy="584835"/>
          </a:xfrm>
          <a:prstGeom prst="rect">
            <a:avLst/>
          </a:prstGeom>
          <a:noFill/>
          <a:ln w="9525">
            <a:noFill/>
          </a:ln>
        </p:spPr>
        <p:txBody>
          <a:bodyPr lIns="90000" tIns="46800" rIns="90000" bIns="46800" anchor="ctr">
            <a:spAutoFit/>
          </a:bodyPr>
          <a:lstStyle/>
          <a:p>
            <a:pPr>
              <a:spcBef>
                <a:spcPct val="50000"/>
              </a:spcBef>
            </a:pPr>
            <a:r>
              <a:rPr lang="zh-CN" altLang="en-US" sz="3200" b="1">
                <a:latin typeface="Times New Roman" panose="02020603050405020304" pitchFamily="18" charset="0"/>
                <a:ea typeface="长城楷体" pitchFamily="1" charset="-122"/>
              </a:rPr>
              <a:t>解：</a:t>
            </a:r>
            <a:endParaRPr lang="zh-CN" altLang="en-US" sz="3200" b="1">
              <a:latin typeface="Times New Roman" panose="02020603050405020304" pitchFamily="18" charset="0"/>
              <a:ea typeface="长城楷体" pitchFamily="1" charset="-122"/>
            </a:endParaRPr>
          </a:p>
        </p:txBody>
      </p:sp>
      <p:graphicFrame>
        <p:nvGraphicFramePr>
          <p:cNvPr id="34821" name="Object 5"/>
          <p:cNvGraphicFramePr>
            <a:graphicFrameLocks noChangeAspect="1"/>
          </p:cNvGraphicFramePr>
          <p:nvPr>
            <p:custDataLst>
              <p:tags r:id="rId4"/>
            </p:custDataLst>
          </p:nvPr>
        </p:nvGraphicFramePr>
        <p:xfrm>
          <a:off x="3092450" y="3084830"/>
          <a:ext cx="6357938" cy="1174750"/>
        </p:xfrm>
        <a:graphic>
          <a:graphicData uri="http://schemas.openxmlformats.org/presentationml/2006/ole">
            <mc:AlternateContent xmlns:mc="http://schemas.openxmlformats.org/markup-compatibility/2006">
              <mc:Choice xmlns:v="urn:schemas-microsoft-com:vml" Requires="v">
                <p:oleObj spid="_x0000_s1079" name="" r:id="rId5" imgW="2120900" imgH="393700" progId="Equation.3">
                  <p:embed/>
                </p:oleObj>
              </mc:Choice>
              <mc:Fallback>
                <p:oleObj name="" r:id="rId5" imgW="2120900" imgH="393700" progId="Equation.3">
                  <p:embed/>
                  <p:pic>
                    <p:nvPicPr>
                      <p:cNvPr id="0" name="OLE substitute image"/>
                      <p:cNvPicPr/>
                      <p:nvPr/>
                    </p:nvPicPr>
                    <p:blipFill>
                      <a:blip r:embed="rId6"/>
                      <a:stretch>
                        <a:fillRect/>
                      </a:stretch>
                    </p:blipFill>
                    <p:spPr>
                      <a:xfrm>
                        <a:off x="3092450" y="3084830"/>
                        <a:ext cx="6357938" cy="1174750"/>
                      </a:xfrm>
                      <a:prstGeom prst="rect">
                        <a:avLst/>
                      </a:prstGeom>
                      <a:noFill/>
                      <a:ln w="38100">
                        <a:noFill/>
                        <a:miter/>
                      </a:ln>
                    </p:spPr>
                  </p:pic>
                </p:oleObj>
              </mc:Fallback>
            </mc:AlternateContent>
          </a:graphicData>
        </a:graphic>
      </p:graphicFrame>
      <p:graphicFrame>
        <p:nvGraphicFramePr>
          <p:cNvPr id="34822" name="Object 6"/>
          <p:cNvGraphicFramePr>
            <a:graphicFrameLocks noChangeAspect="1"/>
          </p:cNvGraphicFramePr>
          <p:nvPr>
            <p:custDataLst>
              <p:tags r:id="rId7"/>
            </p:custDataLst>
          </p:nvPr>
        </p:nvGraphicFramePr>
        <p:xfrm>
          <a:off x="3059113" y="4356418"/>
          <a:ext cx="6002337" cy="727075"/>
        </p:xfrm>
        <a:graphic>
          <a:graphicData uri="http://schemas.openxmlformats.org/presentationml/2006/ole">
            <mc:AlternateContent xmlns:mc="http://schemas.openxmlformats.org/markup-compatibility/2006">
              <mc:Choice xmlns:v="urn:schemas-microsoft-com:vml" Requires="v">
                <p:oleObj spid="_x0000_s1080" name="" r:id="rId8" imgW="1981200" imgH="241300" progId="Equation.3">
                  <p:embed/>
                </p:oleObj>
              </mc:Choice>
              <mc:Fallback>
                <p:oleObj name="" r:id="rId8" imgW="1981200" imgH="241300" progId="Equation.3">
                  <p:embed/>
                  <p:pic>
                    <p:nvPicPr>
                      <p:cNvPr id="0" name="OLE substitute image"/>
                      <p:cNvPicPr/>
                      <p:nvPr/>
                    </p:nvPicPr>
                    <p:blipFill>
                      <a:blip r:embed="rId9"/>
                      <a:stretch>
                        <a:fillRect/>
                      </a:stretch>
                    </p:blipFill>
                    <p:spPr>
                      <a:xfrm>
                        <a:off x="3059113" y="4356418"/>
                        <a:ext cx="6002337" cy="727075"/>
                      </a:xfrm>
                      <a:prstGeom prst="rect">
                        <a:avLst/>
                      </a:prstGeom>
                      <a:noFill/>
                      <a:ln w="38100">
                        <a:noFill/>
                        <a:miter/>
                      </a:ln>
                    </p:spPr>
                  </p:pic>
                </p:oleObj>
              </mc:Fallback>
            </mc:AlternateContent>
          </a:graphicData>
        </a:graphic>
      </p:graphicFrame>
      <p:graphicFrame>
        <p:nvGraphicFramePr>
          <p:cNvPr id="34823" name="Object 7"/>
          <p:cNvGraphicFramePr>
            <a:graphicFrameLocks noChangeAspect="1"/>
          </p:cNvGraphicFramePr>
          <p:nvPr>
            <p:custDataLst>
              <p:tags r:id="rId10"/>
            </p:custDataLst>
          </p:nvPr>
        </p:nvGraphicFramePr>
        <p:xfrm>
          <a:off x="3048000" y="5197793"/>
          <a:ext cx="6786563" cy="569912"/>
        </p:xfrm>
        <a:graphic>
          <a:graphicData uri="http://schemas.openxmlformats.org/presentationml/2006/ole">
            <mc:AlternateContent xmlns:mc="http://schemas.openxmlformats.org/markup-compatibility/2006">
              <mc:Choice xmlns:v="urn:schemas-microsoft-com:vml" Requires="v">
                <p:oleObj spid="_x0000_s1081" name="" r:id="rId11" imgW="2247900" imgH="190500" progId="Equation.3">
                  <p:embed/>
                </p:oleObj>
              </mc:Choice>
              <mc:Fallback>
                <p:oleObj name="" r:id="rId11" imgW="2247900" imgH="190500" progId="Equation.3">
                  <p:embed/>
                  <p:pic>
                    <p:nvPicPr>
                      <p:cNvPr id="0" name="OLE substitute image"/>
                      <p:cNvPicPr/>
                      <p:nvPr/>
                    </p:nvPicPr>
                    <p:blipFill>
                      <a:blip r:embed="rId12"/>
                      <a:stretch>
                        <a:fillRect/>
                      </a:stretch>
                    </p:blipFill>
                    <p:spPr>
                      <a:xfrm>
                        <a:off x="3048000" y="5197793"/>
                        <a:ext cx="6786563" cy="569912"/>
                      </a:xfrm>
                      <a:prstGeom prst="rect">
                        <a:avLst/>
                      </a:prstGeom>
                      <a:noFill/>
                      <a:ln w="38100">
                        <a:noFill/>
                        <a:miter/>
                      </a:ln>
                    </p:spPr>
                  </p:pic>
                </p:oleObj>
              </mc:Fallback>
            </mc:AlternateContent>
          </a:graphicData>
        </a:graphic>
      </p:graphicFrame>
      <p:sp>
        <p:nvSpPr>
          <p:cNvPr id="34824" name="Text Box 8"/>
          <p:cNvSpPr txBox="1"/>
          <p:nvPr>
            <p:custDataLst>
              <p:tags r:id="rId13"/>
            </p:custDataLst>
          </p:nvPr>
        </p:nvSpPr>
        <p:spPr>
          <a:xfrm>
            <a:off x="2805113" y="5918994"/>
            <a:ext cx="6394450" cy="584835"/>
          </a:xfrm>
          <a:prstGeom prst="rect">
            <a:avLst/>
          </a:prstGeom>
          <a:noFill/>
          <a:ln w="9525">
            <a:noFill/>
          </a:ln>
        </p:spPr>
        <p:txBody>
          <a:bodyPr lIns="90000" tIns="46800" rIns="90000" bIns="46800" anchor="ctr">
            <a:spAutoFit/>
          </a:bodyPr>
          <a:lstStyle/>
          <a:p>
            <a:pPr>
              <a:spcBef>
                <a:spcPct val="50000"/>
              </a:spcBef>
            </a:pPr>
            <a:r>
              <a:rPr lang="zh-CN" altLang="en-US" sz="3200" b="1">
                <a:solidFill>
                  <a:srgbClr val="FF0000"/>
                </a:solidFill>
                <a:latin typeface="Times New Roman" panose="02020603050405020304" pitchFamily="18" charset="0"/>
                <a:ea typeface="长城楷体" pitchFamily="1" charset="-122"/>
              </a:rPr>
              <a:t>请注意电路中</a:t>
            </a:r>
            <a:r>
              <a:rPr lang="en-US" altLang="zh-CN" sz="3200" b="1" i="1">
                <a:solidFill>
                  <a:srgbClr val="FF0000"/>
                </a:solidFill>
                <a:latin typeface="Times New Roman" panose="02020603050405020304" pitchFamily="18" charset="0"/>
                <a:ea typeface="长城楷体" pitchFamily="1" charset="-122"/>
              </a:rPr>
              <a:t>I</a:t>
            </a:r>
            <a:r>
              <a:rPr lang="en-US" altLang="zh-CN" sz="3200" b="1" i="1" baseline="-25000">
                <a:solidFill>
                  <a:srgbClr val="FF0000"/>
                </a:solidFill>
                <a:latin typeface="Times New Roman" panose="02020603050405020304" pitchFamily="18" charset="0"/>
                <a:ea typeface="长城楷体" pitchFamily="1" charset="-122"/>
              </a:rPr>
              <a:t>BQ </a:t>
            </a:r>
            <a:r>
              <a:rPr lang="zh-CN" altLang="en-US" sz="3200" b="1">
                <a:solidFill>
                  <a:srgbClr val="FF0000"/>
                </a:solidFill>
                <a:latin typeface="Times New Roman" panose="02020603050405020304" pitchFamily="18" charset="0"/>
                <a:ea typeface="长城楷体" pitchFamily="1" charset="-122"/>
              </a:rPr>
              <a:t>和</a:t>
            </a:r>
            <a:r>
              <a:rPr lang="en-US" altLang="zh-CN" sz="3200" b="1" i="1">
                <a:solidFill>
                  <a:srgbClr val="FF0000"/>
                </a:solidFill>
                <a:latin typeface="Times New Roman" panose="02020603050405020304" pitchFamily="18" charset="0"/>
                <a:ea typeface="长城楷体" pitchFamily="1" charset="-122"/>
              </a:rPr>
              <a:t>I</a:t>
            </a:r>
            <a:r>
              <a:rPr lang="en-US" altLang="zh-CN" sz="3200" b="1" i="1" baseline="-25000">
                <a:solidFill>
                  <a:srgbClr val="FF0000"/>
                </a:solidFill>
                <a:latin typeface="Times New Roman" panose="02020603050405020304" pitchFamily="18" charset="0"/>
                <a:ea typeface="长城楷体" pitchFamily="1" charset="-122"/>
              </a:rPr>
              <a:t>CQ </a:t>
            </a:r>
            <a:r>
              <a:rPr lang="zh-CN" altLang="en-US" sz="3200" b="1">
                <a:solidFill>
                  <a:srgbClr val="FF0000"/>
                </a:solidFill>
                <a:latin typeface="Times New Roman" panose="02020603050405020304" pitchFamily="18" charset="0"/>
                <a:ea typeface="长城楷体" pitchFamily="1" charset="-122"/>
              </a:rPr>
              <a:t>的数量级</a:t>
            </a:r>
            <a:endParaRPr lang="zh-CN" altLang="en-US" sz="3200" b="1">
              <a:solidFill>
                <a:srgbClr val="FF0000"/>
              </a:solidFill>
              <a:latin typeface="Times New Roman" panose="02020603050405020304" pitchFamily="18" charset="0"/>
              <a:ea typeface="长城楷体" pitchFamily="1" charset="-122"/>
              <a:sym typeface="Webdings" panose="05030102010509060703" pitchFamily="18" charset="2"/>
            </a:endParaRPr>
          </a:p>
        </p:txBody>
      </p:sp>
      <p:sp>
        <p:nvSpPr>
          <p:cNvPr id="34826" name="Rectangle 10"/>
          <p:cNvSpPr/>
          <p:nvPr>
            <p:custDataLst>
              <p:tags r:id="rId14"/>
            </p:custDataLst>
          </p:nvPr>
        </p:nvSpPr>
        <p:spPr>
          <a:xfrm>
            <a:off x="3136900" y="2508568"/>
            <a:ext cx="2145030" cy="583565"/>
          </a:xfrm>
          <a:prstGeom prst="rect">
            <a:avLst/>
          </a:prstGeom>
          <a:noFill/>
          <a:ln w="9525">
            <a:noFill/>
          </a:ln>
        </p:spPr>
        <p:txBody>
          <a:bodyPr wrap="none" anchor="t">
            <a:spAutoFit/>
          </a:bodyPr>
          <a:lstStyle/>
          <a:p>
            <a:pPr eaLnBrk="0" hangingPunct="0">
              <a:spcBef>
                <a:spcPct val="50000"/>
              </a:spcBef>
            </a:pPr>
            <a:r>
              <a:rPr lang="en-US" altLang="zh-CN" sz="3200" b="1" i="1">
                <a:latin typeface="Times New Roman" panose="02020603050405020304" pitchFamily="18" charset="0"/>
                <a:ea typeface="楷体_GB2312" pitchFamily="49" charset="-122"/>
              </a:rPr>
              <a:t>U</a:t>
            </a:r>
            <a:r>
              <a:rPr lang="en-US" altLang="zh-CN" sz="3200" b="1" i="1" baseline="-25000">
                <a:latin typeface="Times New Roman" panose="02020603050405020304" pitchFamily="18" charset="0"/>
                <a:ea typeface="楷体_GB2312" pitchFamily="49" charset="-122"/>
              </a:rPr>
              <a:t>BEQ</a:t>
            </a:r>
            <a:r>
              <a:rPr lang="en-US" altLang="zh-CN" sz="3200" b="1">
                <a:latin typeface="Times New Roman" panose="02020603050405020304" pitchFamily="18" charset="0"/>
                <a:ea typeface="楷体_GB2312" pitchFamily="49" charset="-122"/>
              </a:rPr>
              <a:t> </a:t>
            </a:r>
            <a:r>
              <a:rPr lang="en-US" altLang="zh-CN" sz="3200" b="1">
                <a:latin typeface="Times New Roman" panose="02020603050405020304" pitchFamily="18" charset="0"/>
                <a:ea typeface="楷体_GB2312" pitchFamily="49" charset="-122"/>
                <a:sym typeface="Symbol" panose="05050102010706020507" pitchFamily="18" charset="2"/>
              </a:rPr>
              <a:t></a:t>
            </a:r>
            <a:r>
              <a:rPr lang="en-US" altLang="zh-CN" sz="3200" b="1">
                <a:latin typeface="Times New Roman" panose="02020603050405020304" pitchFamily="18" charset="0"/>
                <a:ea typeface="楷体_GB2312" pitchFamily="49" charset="-122"/>
              </a:rPr>
              <a:t>0.7V</a:t>
            </a:r>
            <a:endParaRPr lang="en-US" altLang="zh-CN" sz="3200" b="1">
              <a:latin typeface="Times New Roman" panose="02020603050405020304" pitchFamily="18" charset="0"/>
              <a:ea typeface="楷体_GB2312" pitchFamily="49" charset="-122"/>
            </a:endParaRPr>
          </a:p>
        </p:txBody>
      </p:sp>
      <p:grpSp>
        <p:nvGrpSpPr>
          <p:cNvPr id="2" name="Group 54"/>
          <p:cNvGrpSpPr/>
          <p:nvPr>
            <p:custDataLst>
              <p:tags r:id="rId15"/>
            </p:custDataLst>
          </p:nvPr>
        </p:nvGrpSpPr>
        <p:grpSpPr>
          <a:xfrm>
            <a:off x="7537451" y="440055"/>
            <a:ext cx="2957513" cy="2582863"/>
            <a:chOff x="1" y="-82"/>
            <a:chExt cx="1863" cy="1627"/>
          </a:xfrm>
        </p:grpSpPr>
        <p:sp>
          <p:nvSpPr>
            <p:cNvPr id="34827" name="Text Box 37"/>
            <p:cNvSpPr txBox="1"/>
            <p:nvPr>
              <p:custDataLst>
                <p:tags r:id="rId16"/>
              </p:custDataLst>
            </p:nvPr>
          </p:nvSpPr>
          <p:spPr>
            <a:xfrm>
              <a:off x="1" y="258"/>
              <a:ext cx="367"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b</a:t>
              </a:r>
              <a:endParaRPr lang="en-US" altLang="zh-CN" sz="3200" b="1" i="1">
                <a:latin typeface="Times New Roman" panose="02020603050405020304" pitchFamily="18" charset="0"/>
                <a:ea typeface="楷体_GB2312" pitchFamily="49" charset="-122"/>
              </a:endParaRPr>
            </a:p>
          </p:txBody>
        </p:sp>
        <p:sp>
          <p:nvSpPr>
            <p:cNvPr id="34828" name="Line 38"/>
            <p:cNvSpPr/>
            <p:nvPr>
              <p:custDataLst>
                <p:tags r:id="rId17"/>
              </p:custDataLst>
            </p:nvPr>
          </p:nvSpPr>
          <p:spPr>
            <a:xfrm flipH="1">
              <a:off x="433" y="52"/>
              <a:ext cx="0" cy="1055"/>
            </a:xfrm>
            <a:prstGeom prst="line">
              <a:avLst/>
            </a:prstGeom>
            <a:ln w="38100" cap="flat" cmpd="sng">
              <a:solidFill>
                <a:schemeClr val="tx1"/>
              </a:solidFill>
              <a:prstDash val="solid"/>
              <a:round/>
              <a:headEnd type="none" w="med" len="med"/>
              <a:tailEnd type="none" w="med" len="med"/>
            </a:ln>
          </p:spPr>
          <p:txBody>
            <a:bodyPr/>
            <a:lstStyle/>
            <a:p/>
          </p:txBody>
        </p:sp>
        <p:sp>
          <p:nvSpPr>
            <p:cNvPr id="34829" name="Rectangle 39"/>
            <p:cNvSpPr/>
            <p:nvPr>
              <p:custDataLst>
                <p:tags r:id="rId18"/>
              </p:custDataLst>
            </p:nvPr>
          </p:nvSpPr>
          <p:spPr>
            <a:xfrm>
              <a:off x="367" y="418"/>
              <a:ext cx="143" cy="233"/>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4830" name="Line 40"/>
            <p:cNvSpPr/>
            <p:nvPr>
              <p:custDataLst>
                <p:tags r:id="rId19"/>
              </p:custDataLst>
            </p:nvPr>
          </p:nvSpPr>
          <p:spPr>
            <a:xfrm>
              <a:off x="419" y="1105"/>
              <a:ext cx="465" cy="0"/>
            </a:xfrm>
            <a:prstGeom prst="line">
              <a:avLst/>
            </a:prstGeom>
            <a:ln w="38100" cap="flat" cmpd="sng">
              <a:solidFill>
                <a:schemeClr val="tx1"/>
              </a:solidFill>
              <a:prstDash val="solid"/>
              <a:round/>
              <a:headEnd type="none" w="med" len="med"/>
              <a:tailEnd type="none" w="med" len="med"/>
            </a:ln>
          </p:spPr>
          <p:txBody>
            <a:bodyPr/>
            <a:lstStyle/>
            <a:p/>
          </p:txBody>
        </p:sp>
        <p:sp>
          <p:nvSpPr>
            <p:cNvPr id="34831" name="Line 41"/>
            <p:cNvSpPr/>
            <p:nvPr>
              <p:custDataLst>
                <p:tags r:id="rId20"/>
              </p:custDataLst>
            </p:nvPr>
          </p:nvSpPr>
          <p:spPr>
            <a:xfrm flipH="1">
              <a:off x="871" y="937"/>
              <a:ext cx="0" cy="360"/>
            </a:xfrm>
            <a:prstGeom prst="line">
              <a:avLst/>
            </a:prstGeom>
            <a:ln w="38100" cap="flat" cmpd="sng">
              <a:solidFill>
                <a:schemeClr val="tx1"/>
              </a:solidFill>
              <a:prstDash val="solid"/>
              <a:round/>
              <a:headEnd type="none" w="med" len="med"/>
              <a:tailEnd type="none" w="med" len="med"/>
            </a:ln>
          </p:spPr>
          <p:txBody>
            <a:bodyPr/>
            <a:lstStyle/>
            <a:p/>
          </p:txBody>
        </p:sp>
        <p:sp>
          <p:nvSpPr>
            <p:cNvPr id="34832" name="Line 42"/>
            <p:cNvSpPr/>
            <p:nvPr>
              <p:custDataLst>
                <p:tags r:id="rId21"/>
              </p:custDataLst>
            </p:nvPr>
          </p:nvSpPr>
          <p:spPr>
            <a:xfrm>
              <a:off x="871" y="1117"/>
              <a:ext cx="214" cy="186"/>
            </a:xfrm>
            <a:prstGeom prst="line">
              <a:avLst/>
            </a:prstGeom>
            <a:ln w="38100" cap="flat" cmpd="sng">
              <a:solidFill>
                <a:schemeClr val="tx1"/>
              </a:solidFill>
              <a:prstDash val="solid"/>
              <a:round/>
              <a:headEnd type="none" w="med" len="med"/>
              <a:tailEnd type="triangle" w="sm" len="lg"/>
            </a:ln>
          </p:spPr>
          <p:txBody>
            <a:bodyPr/>
            <a:lstStyle/>
            <a:p/>
          </p:txBody>
        </p:sp>
        <p:sp>
          <p:nvSpPr>
            <p:cNvPr id="34833" name="Line 43"/>
            <p:cNvSpPr/>
            <p:nvPr>
              <p:custDataLst>
                <p:tags r:id="rId22"/>
              </p:custDataLst>
            </p:nvPr>
          </p:nvSpPr>
          <p:spPr>
            <a:xfrm flipV="1">
              <a:off x="871" y="943"/>
              <a:ext cx="214" cy="162"/>
            </a:xfrm>
            <a:prstGeom prst="line">
              <a:avLst/>
            </a:prstGeom>
            <a:ln w="38100" cap="flat" cmpd="sng">
              <a:solidFill>
                <a:schemeClr val="tx1"/>
              </a:solidFill>
              <a:prstDash val="solid"/>
              <a:round/>
              <a:headEnd type="none" w="med" len="med"/>
              <a:tailEnd type="none" w="med" len="med"/>
            </a:ln>
          </p:spPr>
          <p:txBody>
            <a:bodyPr/>
            <a:lstStyle/>
            <a:p/>
          </p:txBody>
        </p:sp>
        <p:sp>
          <p:nvSpPr>
            <p:cNvPr id="34834" name="Line 44"/>
            <p:cNvSpPr/>
            <p:nvPr>
              <p:custDataLst>
                <p:tags r:id="rId23"/>
              </p:custDataLst>
            </p:nvPr>
          </p:nvSpPr>
          <p:spPr>
            <a:xfrm flipH="1">
              <a:off x="1072" y="44"/>
              <a:ext cx="0" cy="911"/>
            </a:xfrm>
            <a:prstGeom prst="line">
              <a:avLst/>
            </a:prstGeom>
            <a:ln w="38100" cap="flat" cmpd="sng">
              <a:solidFill>
                <a:schemeClr val="tx1"/>
              </a:solidFill>
              <a:prstDash val="solid"/>
              <a:round/>
              <a:headEnd type="none" w="med" len="med"/>
              <a:tailEnd type="none" w="med" len="med"/>
            </a:ln>
          </p:spPr>
          <p:txBody>
            <a:bodyPr/>
            <a:lstStyle/>
            <a:p/>
          </p:txBody>
        </p:sp>
        <p:sp>
          <p:nvSpPr>
            <p:cNvPr id="34835" name="Line 45"/>
            <p:cNvSpPr/>
            <p:nvPr>
              <p:custDataLst>
                <p:tags r:id="rId24"/>
              </p:custDataLst>
            </p:nvPr>
          </p:nvSpPr>
          <p:spPr>
            <a:xfrm flipH="1">
              <a:off x="1063" y="1291"/>
              <a:ext cx="0" cy="248"/>
            </a:xfrm>
            <a:prstGeom prst="line">
              <a:avLst/>
            </a:prstGeom>
            <a:ln w="38100" cap="flat" cmpd="sng">
              <a:solidFill>
                <a:schemeClr val="tx1"/>
              </a:solidFill>
              <a:prstDash val="solid"/>
              <a:round/>
              <a:headEnd type="none" w="med" len="med"/>
              <a:tailEnd type="none" w="med" len="med"/>
            </a:ln>
          </p:spPr>
          <p:txBody>
            <a:bodyPr/>
            <a:lstStyle/>
            <a:p/>
          </p:txBody>
        </p:sp>
        <p:sp>
          <p:nvSpPr>
            <p:cNvPr id="34836" name="Text Box 46"/>
            <p:cNvSpPr txBox="1"/>
            <p:nvPr>
              <p:custDataLst>
                <p:tags r:id="rId25"/>
              </p:custDataLst>
            </p:nvPr>
          </p:nvSpPr>
          <p:spPr>
            <a:xfrm>
              <a:off x="1294" y="44"/>
              <a:ext cx="570" cy="330"/>
            </a:xfrm>
            <a:prstGeom prst="rect">
              <a:avLst/>
            </a:prstGeom>
            <a:noFill/>
            <a:ln w="9525">
              <a:noFill/>
            </a:ln>
          </p:spPr>
          <p:txBody>
            <a:bodyPr wrap="none" lIns="90000" tIns="46800" rIns="90000" bIns="46800" anchor="ctr">
              <a:spAutoFit/>
            </a:bodyPr>
            <a:lstStyle/>
            <a:p>
              <a:pPr>
                <a:spcBef>
                  <a:spcPct val="50000"/>
                </a:spcBef>
              </a:pPr>
              <a:r>
                <a:rPr lang="en-US" altLang="zh-CN" sz="2800" b="1">
                  <a:latin typeface="宋体" panose="02010600030101010101" pitchFamily="2" charset="-122"/>
                </a:rPr>
                <a:t>+</a:t>
              </a:r>
              <a:r>
                <a:rPr lang="en-US" altLang="zh-CN" sz="2800" b="1" i="1">
                  <a:latin typeface="Times New Roman" panose="02020603050405020304" pitchFamily="18" charset="0"/>
                  <a:ea typeface="楷体_GB2312" pitchFamily="49" charset="-122"/>
                </a:rPr>
                <a:t>V</a:t>
              </a:r>
              <a:r>
                <a:rPr lang="en-US" altLang="zh-CN" sz="2800" b="1" i="1" baseline="-25000">
                  <a:latin typeface="Times New Roman" panose="02020603050405020304" pitchFamily="18" charset="0"/>
                  <a:ea typeface="楷体_GB2312" pitchFamily="49" charset="-122"/>
                </a:rPr>
                <a:t>CC</a:t>
              </a:r>
              <a:endParaRPr lang="en-US" altLang="zh-CN" sz="2800" b="1" i="1">
                <a:latin typeface="Times New Roman" panose="02020603050405020304" pitchFamily="18" charset="0"/>
                <a:ea typeface="楷体_GB2312" pitchFamily="49" charset="-122"/>
              </a:endParaRPr>
            </a:p>
          </p:txBody>
        </p:sp>
        <p:sp>
          <p:nvSpPr>
            <p:cNvPr id="34837" name="Rectangle 47"/>
            <p:cNvSpPr/>
            <p:nvPr>
              <p:custDataLst>
                <p:tags r:id="rId26"/>
              </p:custDataLst>
            </p:nvPr>
          </p:nvSpPr>
          <p:spPr>
            <a:xfrm>
              <a:off x="1000" y="379"/>
              <a:ext cx="143" cy="233"/>
            </a:xfrm>
            <a:prstGeom prst="rect">
              <a:avLst/>
            </a:prstGeom>
            <a:solidFill>
              <a:schemeClr val="bg1"/>
            </a:solidFill>
            <a:ln w="38100" cap="flat" cmpd="sng">
              <a:solidFill>
                <a:schemeClr val="tx1"/>
              </a:solidFill>
              <a:prstDash val="solid"/>
              <a:miter/>
              <a:headEnd type="none" w="med" len="med"/>
              <a:tailEnd type="none" w="med" len="med"/>
            </a:ln>
          </p:spPr>
          <p:txBody>
            <a:bodyPr lIns="90000" tIns="46800" rIns="90000" bIns="46800" anchor="ctr">
              <a:spAutoFit/>
            </a:bodyPr>
            <a:lstStyle/>
            <a:p>
              <a:endParaRPr lang="zh-CN" altLang="en-US">
                <a:latin typeface="Times New Roman" panose="02020603050405020304" pitchFamily="18" charset="0"/>
              </a:endParaRPr>
            </a:p>
          </p:txBody>
        </p:sp>
        <p:sp>
          <p:nvSpPr>
            <p:cNvPr id="34838" name="Oval 48"/>
            <p:cNvSpPr/>
            <p:nvPr>
              <p:custDataLst>
                <p:tags r:id="rId27"/>
              </p:custDataLst>
            </p:nvPr>
          </p:nvSpPr>
          <p:spPr>
            <a:xfrm>
              <a:off x="1298" y="-82"/>
              <a:ext cx="223" cy="261"/>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spAutoFit/>
            </a:bodyPr>
            <a:lstStyle/>
            <a:p>
              <a:endParaRPr lang="zh-CN" altLang="en-US">
                <a:latin typeface="Times New Roman" panose="02020603050405020304" pitchFamily="18" charset="0"/>
              </a:endParaRPr>
            </a:p>
          </p:txBody>
        </p:sp>
        <p:sp>
          <p:nvSpPr>
            <p:cNvPr id="34839" name="Text Box 49"/>
            <p:cNvSpPr txBox="1"/>
            <p:nvPr>
              <p:custDataLst>
                <p:tags r:id="rId28"/>
              </p:custDataLst>
            </p:nvPr>
          </p:nvSpPr>
          <p:spPr>
            <a:xfrm>
              <a:off x="657" y="261"/>
              <a:ext cx="358" cy="368"/>
            </a:xfrm>
            <a:prstGeom prst="rect">
              <a:avLst/>
            </a:prstGeom>
            <a:noFill/>
            <a:ln w="9525">
              <a:noFill/>
            </a:ln>
          </p:spPr>
          <p:txBody>
            <a:bodyPr wrap="none" lIns="90000" tIns="46800" rIns="90000" bIns="46800" anchor="ctr">
              <a:spAutoFit/>
            </a:bodyPr>
            <a:lstStyle/>
            <a:p>
              <a:pPr algn="ctr">
                <a:spcBef>
                  <a:spcPct val="50000"/>
                </a:spcBef>
              </a:pPr>
              <a:r>
                <a:rPr lang="en-US" altLang="zh-CN" sz="3200" b="1" i="1">
                  <a:latin typeface="Times New Roman" panose="02020603050405020304" pitchFamily="18" charset="0"/>
                  <a:ea typeface="楷体_GB2312" pitchFamily="49" charset="-122"/>
                </a:rPr>
                <a:t>R</a:t>
              </a:r>
              <a:r>
                <a:rPr lang="en-US" altLang="zh-CN" sz="3200" b="1" i="1" baseline="-25000">
                  <a:latin typeface="Times New Roman" panose="02020603050405020304" pitchFamily="18" charset="0"/>
                  <a:ea typeface="楷体_GB2312" pitchFamily="49" charset="-122"/>
                </a:rPr>
                <a:t>c</a:t>
              </a:r>
              <a:endParaRPr lang="en-US" altLang="zh-CN" sz="3200" b="1" i="1">
                <a:latin typeface="Times New Roman" panose="02020603050405020304" pitchFamily="18" charset="0"/>
                <a:ea typeface="楷体_GB2312" pitchFamily="49" charset="-122"/>
              </a:endParaRPr>
            </a:p>
          </p:txBody>
        </p:sp>
        <p:sp>
          <p:nvSpPr>
            <p:cNvPr id="34840" name="Text Box 50"/>
            <p:cNvSpPr txBox="1"/>
            <p:nvPr>
              <p:custDataLst>
                <p:tags r:id="rId29"/>
              </p:custDataLst>
            </p:nvPr>
          </p:nvSpPr>
          <p:spPr>
            <a:xfrm>
              <a:off x="1222" y="955"/>
              <a:ext cx="193" cy="368"/>
            </a:xfrm>
            <a:prstGeom prst="rect">
              <a:avLst/>
            </a:prstGeom>
            <a:noFill/>
            <a:ln w="9525">
              <a:noFill/>
            </a:ln>
          </p:spPr>
          <p:txBody>
            <a:bodyPr wrap="none" lIns="90000" tIns="46800" rIns="90000" bIns="46800" anchor="ctr">
              <a:spAutoFit/>
            </a:bodyPr>
            <a:lstStyle/>
            <a:p>
              <a:pPr algn="ctr">
                <a:spcBef>
                  <a:spcPct val="50000"/>
                </a:spcBef>
              </a:pPr>
              <a:endParaRPr lang="zh-CN" altLang="en-US" sz="3200" b="1">
                <a:latin typeface="Times New Roman" panose="02020603050405020304" pitchFamily="18" charset="0"/>
                <a:ea typeface="楷体_GB2312" pitchFamily="49" charset="-122"/>
              </a:endParaRPr>
            </a:p>
          </p:txBody>
        </p:sp>
        <p:sp>
          <p:nvSpPr>
            <p:cNvPr id="34841" name="Line 51"/>
            <p:cNvSpPr/>
            <p:nvPr>
              <p:custDataLst>
                <p:tags r:id="rId30"/>
              </p:custDataLst>
            </p:nvPr>
          </p:nvSpPr>
          <p:spPr>
            <a:xfrm flipV="1">
              <a:off x="428" y="52"/>
              <a:ext cx="887" cy="0"/>
            </a:xfrm>
            <a:prstGeom prst="line">
              <a:avLst/>
            </a:prstGeom>
            <a:ln w="38100" cap="flat" cmpd="sng">
              <a:solidFill>
                <a:schemeClr val="tx1"/>
              </a:solidFill>
              <a:prstDash val="solid"/>
              <a:round/>
              <a:headEnd type="none" w="med" len="med"/>
              <a:tailEnd type="none" w="med" len="med"/>
            </a:ln>
          </p:spPr>
          <p:txBody>
            <a:bodyPr/>
            <a:lstStyle/>
            <a:p/>
          </p:txBody>
        </p:sp>
        <p:sp>
          <p:nvSpPr>
            <p:cNvPr id="34842" name="Line 52"/>
            <p:cNvSpPr/>
            <p:nvPr>
              <p:custDataLst>
                <p:tags r:id="rId31"/>
              </p:custDataLst>
            </p:nvPr>
          </p:nvSpPr>
          <p:spPr>
            <a:xfrm>
              <a:off x="907" y="1545"/>
              <a:ext cx="312" cy="0"/>
            </a:xfrm>
            <a:prstGeom prst="line">
              <a:avLst/>
            </a:prstGeom>
            <a:ln w="57150" cap="flat" cmpd="sng">
              <a:solidFill>
                <a:schemeClr val="tx1"/>
              </a:solidFill>
              <a:prstDash val="solid"/>
              <a:round/>
              <a:headEnd type="none" w="med" len="med"/>
              <a:tailEnd type="none" w="med" len="med"/>
            </a:ln>
          </p:spPr>
          <p:txBody>
            <a:bodyPr/>
            <a:lstStyle/>
            <a:p/>
          </p:txBody>
        </p:sp>
        <p:sp>
          <p:nvSpPr>
            <p:cNvPr id="34843" name="Oval 53"/>
            <p:cNvSpPr/>
            <p:nvPr>
              <p:custDataLst>
                <p:tags r:id="rId32"/>
              </p:custDataLst>
            </p:nvPr>
          </p:nvSpPr>
          <p:spPr>
            <a:xfrm>
              <a:off x="1040" y="22"/>
              <a:ext cx="68" cy="68"/>
            </a:xfrm>
            <a:prstGeom prst="ellipse">
              <a:avLst/>
            </a:prstGeom>
            <a:solidFill>
              <a:schemeClr val="tx1"/>
            </a:solidFill>
            <a:ln w="38100" cap="flat" cmpd="sng">
              <a:solidFill>
                <a:schemeClr val="tx1"/>
              </a:solidFill>
              <a:prstDash val="solid"/>
              <a:round/>
              <a:headEnd type="none" w="med" len="med"/>
              <a:tailEnd type="none" w="med" len="med"/>
            </a:ln>
          </p:spPr>
          <p:txBody>
            <a:bodyPr wrap="none" anchor="ctr"/>
            <a:lstStyle/>
            <a:p>
              <a:endParaRPr lang="zh-CN" altLang="en-US">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left)">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wipe(left)">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0">
                                            <p:txEl>
                                              <p:pRg st="0" end="0"/>
                                            </p:txEl>
                                          </p:spTgt>
                                        </p:tgtEl>
                                        <p:attrNameLst>
                                          <p:attrName>style.visibility</p:attrName>
                                        </p:attrNameLst>
                                      </p:cBhvr>
                                      <p:to>
                                        <p:strVal val="visible"/>
                                      </p:to>
                                    </p:set>
                                    <p:animEffect transition="in" filter="wipe(left)">
                                      <p:cBhvr>
                                        <p:cTn id="17" dur="500"/>
                                        <p:tgtEl>
                                          <p:spTgt spid="348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26"/>
                                        </p:tgtEl>
                                        <p:attrNameLst>
                                          <p:attrName>style.visibility</p:attrName>
                                        </p:attrNameLst>
                                      </p:cBhvr>
                                      <p:to>
                                        <p:strVal val="visible"/>
                                      </p:to>
                                    </p:set>
                                    <p:animEffect transition="in" filter="wipe(left)">
                                      <p:cBhvr>
                                        <p:cTn id="22" dur="500"/>
                                        <p:tgtEl>
                                          <p:spTgt spid="348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821"/>
                                        </p:tgtEl>
                                        <p:attrNameLst>
                                          <p:attrName>style.visibility</p:attrName>
                                        </p:attrNameLst>
                                      </p:cBhvr>
                                      <p:to>
                                        <p:strVal val="visible"/>
                                      </p:to>
                                    </p:set>
                                    <p:animEffect transition="in" filter="wipe(left)">
                                      <p:cBhvr>
                                        <p:cTn id="27" dur="500"/>
                                        <p:tgtEl>
                                          <p:spTgt spid="348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822"/>
                                        </p:tgtEl>
                                        <p:attrNameLst>
                                          <p:attrName>style.visibility</p:attrName>
                                        </p:attrNameLst>
                                      </p:cBhvr>
                                      <p:to>
                                        <p:strVal val="visible"/>
                                      </p:to>
                                    </p:set>
                                    <p:animEffect transition="in" filter="wipe(left)">
                                      <p:cBhvr>
                                        <p:cTn id="32" dur="500"/>
                                        <p:tgtEl>
                                          <p:spTgt spid="348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823"/>
                                        </p:tgtEl>
                                        <p:attrNameLst>
                                          <p:attrName>style.visibility</p:attrName>
                                        </p:attrNameLst>
                                      </p:cBhvr>
                                      <p:to>
                                        <p:strVal val="visible"/>
                                      </p:to>
                                    </p:set>
                                    <p:animEffect transition="in" filter="wipe(left)">
                                      <p:cBhvr>
                                        <p:cTn id="37" dur="500"/>
                                        <p:tgtEl>
                                          <p:spTgt spid="348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824">
                                            <p:txEl>
                                              <p:pRg st="0" end="0"/>
                                            </p:txEl>
                                          </p:spTgt>
                                        </p:tgtEl>
                                        <p:attrNameLst>
                                          <p:attrName>style.visibility</p:attrName>
                                        </p:attrNameLst>
                                      </p:cBhvr>
                                      <p:to>
                                        <p:strVal val="visible"/>
                                      </p:to>
                                    </p:set>
                                    <p:animEffect transition="in" filter="wipe(left)">
                                      <p:cBhvr>
                                        <p:cTn id="42" dur="500"/>
                                        <p:tgtEl>
                                          <p:spTgt spid="348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P spid="34820" grpId="0" build="p"/>
      <p:bldP spid="34824" grpId="0" build="p"/>
      <p:bldP spid="348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24"/>
          <p:cNvPicPr>
            <a:picLocks noChangeAspect="1" noChangeArrowheads="1"/>
          </p:cNvPicPr>
          <p:nvPr>
            <p:custDataLst>
              <p:tags r:id="rId1"/>
            </p:custDataLst>
          </p:nvPr>
        </p:nvPicPr>
        <p:blipFill>
          <a:blip r:embed="rId2"/>
          <a:srcRect l="426" t="15909" r="6824" b="7385"/>
          <a:stretch>
            <a:fillRect/>
          </a:stretch>
        </p:blipFill>
        <p:spPr bwMode="auto">
          <a:xfrm>
            <a:off x="1103445" y="932723"/>
            <a:ext cx="4066117" cy="4543425"/>
          </a:xfrm>
          <a:prstGeom prst="rect">
            <a:avLst/>
          </a:prstGeom>
          <a:noFill/>
          <a:ln w="9525">
            <a:noFill/>
            <a:miter lim="800000"/>
            <a:headEnd/>
            <a:tailEnd/>
          </a:ln>
        </p:spPr>
      </p:pic>
      <p:grpSp>
        <p:nvGrpSpPr>
          <p:cNvPr id="2" name="组合 12"/>
          <p:cNvGrpSpPr/>
          <p:nvPr>
            <p:custDataLst>
              <p:tags r:id="rId3"/>
            </p:custDataLst>
          </p:nvPr>
        </p:nvGrpSpPr>
        <p:grpSpPr>
          <a:xfrm>
            <a:off x="1775520" y="5743596"/>
            <a:ext cx="9121013" cy="851487"/>
            <a:chOff x="903013" y="4786315"/>
            <a:chExt cx="6840808" cy="709562"/>
          </a:xfrm>
        </p:grpSpPr>
        <p:sp>
          <p:nvSpPr>
            <p:cNvPr id="8" name="矩形 7"/>
            <p:cNvSpPr/>
            <p:nvPr>
              <p:custDataLst>
                <p:tags r:id="rId4"/>
              </p:custDataLst>
            </p:nvPr>
          </p:nvSpPr>
          <p:spPr>
            <a:xfrm>
              <a:off x="903013" y="4857755"/>
              <a:ext cx="2880340" cy="555088"/>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光线强度</a:t>
              </a:r>
              <a:r>
                <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4748012" y="4857753"/>
              <a:ext cx="2995809" cy="555088"/>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光线强度　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 name="直接箭头连接符 9"/>
            <p:cNvCxnSpPr/>
            <p:nvPr>
              <p:custDataLst>
                <p:tags r:id="rId6"/>
              </p:custDataLst>
            </p:nvPr>
          </p:nvCxnSpPr>
          <p:spPr>
            <a:xfrm rot="16200000" flipH="1">
              <a:off x="3317870" y="5036342"/>
              <a:ext cx="500055" cy="14287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1" name="任意多边形 10"/>
            <p:cNvSpPr/>
            <p:nvPr>
              <p:custDataLst>
                <p:tags r:id="rId7"/>
              </p:custDataLst>
            </p:nvPr>
          </p:nvSpPr>
          <p:spPr>
            <a:xfrm>
              <a:off x="2495262" y="4786315"/>
              <a:ext cx="207963" cy="638166"/>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cxnSp>
          <p:nvCxnSpPr>
            <p:cNvPr id="12" name="直接箭头连接符 11"/>
            <p:cNvCxnSpPr/>
            <p:nvPr>
              <p:custDataLst>
                <p:tags r:id="rId8"/>
              </p:custDataLst>
            </p:nvPr>
          </p:nvCxnSpPr>
          <p:spPr>
            <a:xfrm rot="5400000" flipH="1" flipV="1">
              <a:off x="7215282" y="5071993"/>
              <a:ext cx="500057" cy="7148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 name="任意多边形 12"/>
            <p:cNvSpPr/>
            <p:nvPr>
              <p:custDataLst>
                <p:tags r:id="rId9"/>
              </p:custDataLst>
            </p:nvPr>
          </p:nvSpPr>
          <p:spPr>
            <a:xfrm flipV="1">
              <a:off x="6383720" y="4857710"/>
              <a:ext cx="207964" cy="638167"/>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grpSp>
      <p:sp>
        <p:nvSpPr>
          <p:cNvPr id="14" name="矩形 7"/>
          <p:cNvSpPr>
            <a:spLocks noChangeArrowheads="1"/>
          </p:cNvSpPr>
          <p:nvPr>
            <p:custDataLst>
              <p:tags r:id="rId10"/>
            </p:custDataLst>
          </p:nvPr>
        </p:nvSpPr>
        <p:spPr bwMode="auto">
          <a:xfrm>
            <a:off x="239349" y="1604797"/>
            <a:ext cx="728124" cy="2143125"/>
          </a:xfrm>
          <a:prstGeom prst="rect">
            <a:avLst/>
          </a:prstGeom>
          <a:noFill/>
          <a:ln w="9525">
            <a:noFill/>
            <a:miter lim="800000"/>
          </a:ln>
        </p:spPr>
        <p:txBody>
          <a:bodyPr wrap="square">
            <a:spAutoFit/>
          </a:bodyPr>
          <a:lstStyle/>
          <a:p>
            <a:r>
              <a:rPr lang="zh-CN" altLang="en-US" sz="2665" b="1" smtClean="0">
                <a:latin typeface="微软雅黑" panose="020B0503020204020204" pitchFamily="34" charset="-122"/>
                <a:ea typeface="微软雅黑" panose="020B0503020204020204" pitchFamily="34" charset="-122"/>
              </a:rPr>
              <a:t>光敏电阻</a:t>
            </a:r>
            <a:endParaRPr lang="en-US" altLang="zh-CN" sz="2665" b="1" smtClean="0">
              <a:latin typeface="微软雅黑" panose="020B0503020204020204" pitchFamily="34" charset="-122"/>
              <a:ea typeface="微软雅黑" panose="020B0503020204020204" pitchFamily="34" charset="-122"/>
            </a:endParaRPr>
          </a:p>
          <a:p>
            <a:r>
              <a:rPr lang="en-US" altLang="zh-CN" sz="2665" b="1" err="1" smtClean="0">
                <a:latin typeface="微软雅黑" panose="020B0503020204020204" pitchFamily="34" charset="-122"/>
                <a:ea typeface="微软雅黑" panose="020B0503020204020204" pitchFamily="34" charset="-122"/>
              </a:rPr>
              <a:t>Rg</a:t>
            </a:r>
            <a:endParaRPr lang="zh-CN" altLang="en-US" sz="2665">
              <a:latin typeface="微软雅黑" panose="020B0503020204020204" pitchFamily="34" charset="-122"/>
              <a:ea typeface="微软雅黑" panose="020B0503020204020204" pitchFamily="34" charset="-122"/>
            </a:endParaRPr>
          </a:p>
        </p:txBody>
      </p:sp>
      <p:pic>
        <p:nvPicPr>
          <p:cNvPr id="27655" name="Picture 7"/>
          <p:cNvPicPr>
            <a:picLocks noChangeAspect="1" noChangeArrowheads="1"/>
          </p:cNvPicPr>
          <p:nvPr>
            <p:custDataLst>
              <p:tags r:id="rId11"/>
            </p:custDataLst>
          </p:nvPr>
        </p:nvPicPr>
        <p:blipFill>
          <a:blip r:embed="rId12"/>
          <a:stretch>
            <a:fillRect/>
          </a:stretch>
        </p:blipFill>
        <p:spPr bwMode="auto">
          <a:xfrm>
            <a:off x="5999989" y="932723"/>
            <a:ext cx="5486439" cy="4629183"/>
          </a:xfrm>
          <a:prstGeom prst="rect">
            <a:avLst/>
          </a:prstGeom>
          <a:noFill/>
          <a:ln w="9525">
            <a:noFill/>
            <a:miter lim="800000"/>
            <a:headEnd/>
            <a:tailEnd/>
          </a:ln>
          <a:effectLst/>
        </p:spPr>
      </p:pic>
      <p:grpSp>
        <p:nvGrpSpPr>
          <p:cNvPr id="23" name="组合 15"/>
          <p:cNvGrpSpPr/>
          <p:nvPr>
            <p:custDataLst>
              <p:tags r:id="rId13"/>
            </p:custDataLst>
          </p:nvPr>
        </p:nvGrpSpPr>
        <p:grpSpPr>
          <a:xfrm>
            <a:off x="147955" y="190500"/>
            <a:ext cx="5045075" cy="583565"/>
            <a:chOff x="6168776" y="1221671"/>
            <a:chExt cx="5533478" cy="673700"/>
          </a:xfrm>
        </p:grpSpPr>
        <p:sp>
          <p:nvSpPr>
            <p:cNvPr id="24" name="圆角矩形 23"/>
            <p:cNvSpPr/>
            <p:nvPr>
              <p:custDataLst>
                <p:tags r:id="rId1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15"/>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24"/>
          <p:cNvPicPr>
            <a:picLocks noChangeAspect="1" noChangeArrowheads="1"/>
          </p:cNvPicPr>
          <p:nvPr>
            <p:custDataLst>
              <p:tags r:id="rId1"/>
            </p:custDataLst>
          </p:nvPr>
        </p:nvPicPr>
        <p:blipFill>
          <a:blip r:embed="rId2"/>
          <a:srcRect l="426" t="15909" r="6824" b="7385"/>
          <a:stretch>
            <a:fillRect/>
          </a:stretch>
        </p:blipFill>
        <p:spPr bwMode="auto">
          <a:xfrm>
            <a:off x="1103445" y="932723"/>
            <a:ext cx="4066117" cy="4543425"/>
          </a:xfrm>
          <a:prstGeom prst="rect">
            <a:avLst/>
          </a:prstGeom>
          <a:noFill/>
          <a:ln w="9525">
            <a:noFill/>
            <a:miter lim="800000"/>
            <a:headEnd/>
            <a:tailEnd/>
          </a:ln>
        </p:spPr>
      </p:pic>
      <p:grpSp>
        <p:nvGrpSpPr>
          <p:cNvPr id="2" name="组合 12"/>
          <p:cNvGrpSpPr/>
          <p:nvPr>
            <p:custDataLst>
              <p:tags r:id="rId3"/>
            </p:custDataLst>
          </p:nvPr>
        </p:nvGrpSpPr>
        <p:grpSpPr>
          <a:xfrm>
            <a:off x="1775520" y="5743596"/>
            <a:ext cx="9121013" cy="851487"/>
            <a:chOff x="903013" y="4786315"/>
            <a:chExt cx="6840808" cy="709562"/>
          </a:xfrm>
        </p:grpSpPr>
        <p:sp>
          <p:nvSpPr>
            <p:cNvPr id="8" name="矩形 7"/>
            <p:cNvSpPr/>
            <p:nvPr>
              <p:custDataLst>
                <p:tags r:id="rId4"/>
              </p:custDataLst>
            </p:nvPr>
          </p:nvSpPr>
          <p:spPr>
            <a:xfrm>
              <a:off x="903013" y="4857755"/>
              <a:ext cx="2880340" cy="555088"/>
            </a:xfrm>
            <a:prstGeom prst="rect">
              <a:avLst/>
            </a:prstGeom>
          </p:spPr>
          <p:txBody>
            <a:bodyPr wrap="square">
              <a:spAutoFit/>
            </a:bodyPr>
            <a:lstStyle/>
            <a:p>
              <a:pPr eaLnBrk="0" hangingPunct="0">
                <a:defRPr/>
              </a:pPr>
              <a:r>
                <a:rPr lang="zh-CN" altLang="en-US" sz="3735" b="1" smtClean="0">
                  <a:solidFill>
                    <a:srgbClr val="FF0000"/>
                  </a:solidFill>
                  <a:latin typeface="微软雅黑" panose="020B0503020204020204" pitchFamily="34" charset="-122"/>
                  <a:ea typeface="微软雅黑" panose="020B0503020204020204" pitchFamily="34" charset="-122"/>
                </a:rPr>
                <a:t>光线强度</a:t>
              </a:r>
              <a:r>
                <a:rPr lang="zh-CN" altLang="en-US" sz="3735" b="1">
                  <a:solidFill>
                    <a:srgbClr val="FF0000"/>
                  </a:solidFill>
                  <a:latin typeface="微软雅黑" panose="020B0503020204020204" pitchFamily="34" charset="-122"/>
                  <a:ea typeface="微软雅黑" panose="020B0503020204020204" pitchFamily="34" charset="-122"/>
                </a:rPr>
                <a:t>　</a:t>
              </a:r>
              <a:r>
                <a:rPr lang="zh-CN" altLang="en-US" sz="3735" b="1" smtClean="0">
                  <a:solidFill>
                    <a:srgbClr val="FF0000"/>
                  </a:solidFill>
                  <a:latin typeface="微软雅黑" panose="020B0503020204020204" pitchFamily="34" charset="-122"/>
                  <a:ea typeface="微软雅黑" panose="020B0503020204020204" pitchFamily="34" charset="-122"/>
                </a:rPr>
                <a:t> Ｒ</a:t>
              </a:r>
              <a:r>
                <a:rPr lang="en-US" altLang="zh-CN" sz="3735" b="1" smtClean="0">
                  <a:solidFill>
                    <a:srgbClr val="FF0000"/>
                  </a:solidFill>
                  <a:latin typeface="微软雅黑" panose="020B0503020204020204" pitchFamily="34" charset="-122"/>
                  <a:ea typeface="微软雅黑" panose="020B0503020204020204" pitchFamily="34" charset="-122"/>
                </a:rPr>
                <a:t>g</a:t>
              </a:r>
              <a:endParaRPr lang="zh-CN" altLang="en-US" sz="3735" b="1">
                <a:solidFill>
                  <a:srgbClr val="FF0000"/>
                </a:solidFill>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4748012" y="4857753"/>
              <a:ext cx="2995809" cy="555088"/>
            </a:xfrm>
            <a:prstGeom prst="rect">
              <a:avLst/>
            </a:prstGeom>
          </p:spPr>
          <p:txBody>
            <a:bodyPr wrap="square">
              <a:spAutoFit/>
            </a:bodyPr>
            <a:lstStyle/>
            <a:p>
              <a:pPr eaLnBrk="0" hangingPunct="0">
                <a:defRPr/>
              </a:pPr>
              <a:r>
                <a:rPr lang="zh-CN" altLang="en-US" sz="3735" b="1" smtClean="0">
                  <a:solidFill>
                    <a:srgbClr val="FF0000"/>
                  </a:solidFill>
                  <a:latin typeface="微软雅黑" panose="020B0503020204020204" pitchFamily="34" charset="-122"/>
                  <a:ea typeface="微软雅黑" panose="020B0503020204020204" pitchFamily="34" charset="-122"/>
                </a:rPr>
                <a:t>光线强度</a:t>
              </a:r>
              <a:r>
                <a:rPr lang="zh-CN" altLang="en-US" sz="3735" b="1">
                  <a:solidFill>
                    <a:srgbClr val="FF0000"/>
                  </a:solidFill>
                  <a:latin typeface="微软雅黑" panose="020B0503020204020204" pitchFamily="34" charset="-122"/>
                  <a:ea typeface="微软雅黑" panose="020B0503020204020204" pitchFamily="34" charset="-122"/>
                </a:rPr>
                <a:t>　</a:t>
              </a:r>
              <a:r>
                <a:rPr lang="zh-CN" altLang="en-US" sz="3735" b="1" smtClean="0">
                  <a:solidFill>
                    <a:srgbClr val="FF0000"/>
                  </a:solidFill>
                  <a:latin typeface="微软雅黑" panose="020B0503020204020204" pitchFamily="34" charset="-122"/>
                  <a:ea typeface="微软雅黑" panose="020B0503020204020204" pitchFamily="34" charset="-122"/>
                </a:rPr>
                <a:t>Ｒ</a:t>
              </a:r>
              <a:r>
                <a:rPr lang="en-US" altLang="zh-CN" sz="3735" b="1" smtClean="0">
                  <a:solidFill>
                    <a:srgbClr val="FF0000"/>
                  </a:solidFill>
                  <a:latin typeface="微软雅黑" panose="020B0503020204020204" pitchFamily="34" charset="-122"/>
                  <a:ea typeface="微软雅黑" panose="020B0503020204020204" pitchFamily="34" charset="-122"/>
                </a:rPr>
                <a:t>g</a:t>
              </a:r>
              <a:endParaRPr lang="zh-CN" altLang="en-US" sz="3735" b="1">
                <a:solidFill>
                  <a:srgbClr val="FF0000"/>
                </a:solidFill>
                <a:latin typeface="微软雅黑" panose="020B0503020204020204" pitchFamily="34" charset="-122"/>
                <a:ea typeface="微软雅黑" panose="020B0503020204020204" pitchFamily="34" charset="-122"/>
              </a:endParaRPr>
            </a:p>
          </p:txBody>
        </p:sp>
        <p:cxnSp>
          <p:nvCxnSpPr>
            <p:cNvPr id="10" name="直接箭头连接符 9"/>
            <p:cNvCxnSpPr/>
            <p:nvPr>
              <p:custDataLst>
                <p:tags r:id="rId6"/>
              </p:custDataLst>
            </p:nvPr>
          </p:nvCxnSpPr>
          <p:spPr>
            <a:xfrm rot="16200000" flipH="1">
              <a:off x="3317870" y="5036342"/>
              <a:ext cx="500055" cy="14287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1" name="任意多边形 10"/>
            <p:cNvSpPr/>
            <p:nvPr>
              <p:custDataLst>
                <p:tags r:id="rId7"/>
              </p:custDataLst>
            </p:nvPr>
          </p:nvSpPr>
          <p:spPr>
            <a:xfrm>
              <a:off x="2495262" y="4786315"/>
              <a:ext cx="207963" cy="638166"/>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cxnSp>
          <p:nvCxnSpPr>
            <p:cNvPr id="12" name="直接箭头连接符 11"/>
            <p:cNvCxnSpPr/>
            <p:nvPr>
              <p:custDataLst>
                <p:tags r:id="rId8"/>
              </p:custDataLst>
            </p:nvPr>
          </p:nvCxnSpPr>
          <p:spPr>
            <a:xfrm rot="5400000" flipH="1" flipV="1">
              <a:off x="7215282" y="5071993"/>
              <a:ext cx="500057" cy="7148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 name="任意多边形 12"/>
            <p:cNvSpPr/>
            <p:nvPr>
              <p:custDataLst>
                <p:tags r:id="rId9"/>
              </p:custDataLst>
            </p:nvPr>
          </p:nvSpPr>
          <p:spPr>
            <a:xfrm flipV="1">
              <a:off x="6383720" y="4857710"/>
              <a:ext cx="207964" cy="638167"/>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p>
          </p:txBody>
        </p:sp>
      </p:grpSp>
      <p:sp>
        <p:nvSpPr>
          <p:cNvPr id="14" name="矩形 7"/>
          <p:cNvSpPr>
            <a:spLocks noChangeArrowheads="1"/>
          </p:cNvSpPr>
          <p:nvPr>
            <p:custDataLst>
              <p:tags r:id="rId10"/>
            </p:custDataLst>
          </p:nvPr>
        </p:nvSpPr>
        <p:spPr bwMode="auto">
          <a:xfrm>
            <a:off x="239349" y="1604797"/>
            <a:ext cx="728124" cy="2143125"/>
          </a:xfrm>
          <a:prstGeom prst="rect">
            <a:avLst/>
          </a:prstGeom>
          <a:noFill/>
          <a:ln w="9525">
            <a:noFill/>
            <a:miter lim="800000"/>
          </a:ln>
        </p:spPr>
        <p:txBody>
          <a:bodyPr wrap="square">
            <a:spAutoFit/>
          </a:bodyPr>
          <a:lstStyle/>
          <a:p>
            <a:r>
              <a:rPr lang="zh-CN" altLang="en-US" sz="2665" b="1" smtClean="0">
                <a:latin typeface="微软雅黑" panose="020B0503020204020204" pitchFamily="34" charset="-122"/>
                <a:ea typeface="微软雅黑" panose="020B0503020204020204" pitchFamily="34" charset="-122"/>
              </a:rPr>
              <a:t>光敏电阻</a:t>
            </a:r>
            <a:endParaRPr lang="en-US" altLang="zh-CN" sz="2665" b="1" smtClean="0">
              <a:latin typeface="微软雅黑" panose="020B0503020204020204" pitchFamily="34" charset="-122"/>
              <a:ea typeface="微软雅黑" panose="020B0503020204020204" pitchFamily="34" charset="-122"/>
            </a:endParaRPr>
          </a:p>
          <a:p>
            <a:r>
              <a:rPr lang="en-US" altLang="zh-CN" sz="2665" b="1" err="1" smtClean="0">
                <a:latin typeface="微软雅黑" panose="020B0503020204020204" pitchFamily="34" charset="-122"/>
                <a:ea typeface="微软雅黑" panose="020B0503020204020204" pitchFamily="34" charset="-122"/>
              </a:rPr>
              <a:t>Rg</a:t>
            </a:r>
            <a:endParaRPr lang="zh-CN" altLang="en-US" sz="2665">
              <a:latin typeface="微软雅黑" panose="020B0503020204020204" pitchFamily="34" charset="-122"/>
              <a:ea typeface="微软雅黑" panose="020B0503020204020204" pitchFamily="34" charset="-122"/>
            </a:endParaRPr>
          </a:p>
        </p:txBody>
      </p:sp>
      <p:grpSp>
        <p:nvGrpSpPr>
          <p:cNvPr id="21" name="组合 20"/>
          <p:cNvGrpSpPr/>
          <p:nvPr>
            <p:custDataLst>
              <p:tags r:id="rId11"/>
            </p:custDataLst>
          </p:nvPr>
        </p:nvGrpSpPr>
        <p:grpSpPr>
          <a:xfrm>
            <a:off x="6384032" y="1508787"/>
            <a:ext cx="4858544" cy="3643651"/>
            <a:chOff x="4816524" y="1213001"/>
            <a:chExt cx="3643908" cy="2732738"/>
          </a:xfrm>
        </p:grpSpPr>
        <p:cxnSp>
          <p:nvCxnSpPr>
            <p:cNvPr id="16" name="直接箭头连接符 15"/>
            <p:cNvCxnSpPr/>
            <p:nvPr>
              <p:custDataLst>
                <p:tags r:id="rId12"/>
              </p:custDataLst>
            </p:nvPr>
          </p:nvCxnSpPr>
          <p:spPr>
            <a:xfrm>
              <a:off x="5102846" y="3600457"/>
              <a:ext cx="2857520" cy="1429"/>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13"/>
              </p:custDataLst>
            </p:nvPr>
          </p:nvCxnSpPr>
          <p:spPr>
            <a:xfrm rot="16200000">
              <a:off x="3960632" y="2570956"/>
              <a:ext cx="2571768" cy="1588"/>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8" name="任意多边形 17"/>
            <p:cNvSpPr/>
            <p:nvPr>
              <p:custDataLst>
                <p:tags r:id="rId14"/>
              </p:custDataLst>
            </p:nvPr>
          </p:nvSpPr>
          <p:spPr>
            <a:xfrm>
              <a:off x="5420147" y="1463040"/>
              <a:ext cx="1973943" cy="2011680"/>
            </a:xfrm>
            <a:custGeom>
              <a:avLst/>
              <a:gdLst>
                <a:gd name="connsiteX0" fmla="*/ 0 w 1973943"/>
                <a:gd name="connsiteY0" fmla="*/ 0 h 2235200"/>
                <a:gd name="connsiteX1" fmla="*/ 449943 w 1973943"/>
                <a:gd name="connsiteY1" fmla="*/ 1727200 h 2235200"/>
                <a:gd name="connsiteX2" fmla="*/ 1973943 w 1973943"/>
                <a:gd name="connsiteY2" fmla="*/ 2235200 h 2235200"/>
              </a:gdLst>
              <a:ahLst/>
              <a:cxnLst>
                <a:cxn ang="0">
                  <a:pos x="connsiteX0" y="connsiteY0"/>
                </a:cxn>
                <a:cxn ang="0">
                  <a:pos x="connsiteX1" y="connsiteY1"/>
                </a:cxn>
                <a:cxn ang="0">
                  <a:pos x="connsiteX2" y="connsiteY2"/>
                </a:cxn>
              </a:cxnLst>
              <a:rect l="l" t="t" r="r" b="b"/>
              <a:pathLst>
                <a:path w="1973943" h="2235200">
                  <a:moveTo>
                    <a:pt x="0" y="0"/>
                  </a:moveTo>
                  <a:cubicBezTo>
                    <a:pt x="60476" y="677333"/>
                    <a:pt x="120953" y="1354667"/>
                    <a:pt x="449943" y="1727200"/>
                  </a:cubicBezTo>
                  <a:cubicBezTo>
                    <a:pt x="778933" y="2099733"/>
                    <a:pt x="1376438" y="2167466"/>
                    <a:pt x="1973943" y="2235200"/>
                  </a:cubicBezTo>
                </a:path>
              </a:pathLst>
            </a:cu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Text Box 237"/>
            <p:cNvSpPr txBox="1">
              <a:spLocks noChangeArrowheads="1"/>
            </p:cNvSpPr>
            <p:nvPr>
              <p:custDataLst>
                <p:tags r:id="rId15"/>
              </p:custDataLst>
            </p:nvPr>
          </p:nvSpPr>
          <p:spPr bwMode="auto">
            <a:xfrm>
              <a:off x="4816524" y="1213001"/>
              <a:ext cx="647700" cy="345281"/>
            </a:xfrm>
            <a:prstGeom prst="rect">
              <a:avLst/>
            </a:prstGeom>
            <a:noFill/>
            <a:ln w="9525">
              <a:noFill/>
              <a:miter lim="800000"/>
            </a:ln>
          </p:spPr>
          <p:txBody>
            <a:bodyPr>
              <a:spAutoFit/>
            </a:bodyPr>
            <a:lstStyle/>
            <a:p>
              <a:pPr>
                <a:spcBef>
                  <a:spcPct val="50000"/>
                </a:spcBef>
              </a:pPr>
              <a:r>
                <a:rPr lang="en-US" altLang="zh-CN" sz="2400" b="1" err="1" smtClean="0">
                  <a:solidFill>
                    <a:srgbClr val="FF0000"/>
                  </a:solidFill>
                </a:rPr>
                <a:t>Rg</a:t>
              </a:r>
              <a:endParaRPr lang="en-US" altLang="zh-CN" sz="2400" b="1">
                <a:solidFill>
                  <a:srgbClr val="FF0000"/>
                </a:solidFill>
              </a:endParaRPr>
            </a:p>
          </p:txBody>
        </p:sp>
        <p:sp>
          <p:nvSpPr>
            <p:cNvPr id="20" name="Text Box 237"/>
            <p:cNvSpPr txBox="1">
              <a:spLocks noChangeArrowheads="1"/>
            </p:cNvSpPr>
            <p:nvPr>
              <p:custDataLst>
                <p:tags r:id="rId16"/>
              </p:custDataLst>
            </p:nvPr>
          </p:nvSpPr>
          <p:spPr bwMode="auto">
            <a:xfrm>
              <a:off x="7380312" y="3600458"/>
              <a:ext cx="1080120" cy="345281"/>
            </a:xfrm>
            <a:prstGeom prst="rect">
              <a:avLst/>
            </a:prstGeom>
            <a:noFill/>
            <a:ln w="9525">
              <a:noFill/>
              <a:miter lim="800000"/>
            </a:ln>
          </p:spPr>
          <p:txBody>
            <a:bodyPr wrap="square">
              <a:spAutoFit/>
            </a:bodyPr>
            <a:lstStyle/>
            <a:p>
              <a:pPr>
                <a:spcBef>
                  <a:spcPct val="50000"/>
                </a:spcBef>
              </a:pPr>
              <a:r>
                <a:rPr lang="zh-CN" altLang="en-US" sz="2400" b="1" smtClean="0">
                  <a:solidFill>
                    <a:srgbClr val="FF0000"/>
                  </a:solidFill>
                  <a:latin typeface="微软雅黑" panose="020B0503020204020204" pitchFamily="34" charset="-122"/>
                  <a:ea typeface="微软雅黑" panose="020B0503020204020204" pitchFamily="34" charset="-122"/>
                </a:rPr>
                <a:t>光线强度</a:t>
              </a:r>
              <a:endParaRPr lang="en-US" altLang="zh-CN" sz="2400" b="1">
                <a:solidFill>
                  <a:srgbClr val="FF0000"/>
                </a:solidFill>
                <a:latin typeface="微软雅黑" panose="020B0503020204020204" pitchFamily="34" charset="-122"/>
                <a:ea typeface="微软雅黑" panose="020B0503020204020204" pitchFamily="34" charset="-122"/>
              </a:endParaRPr>
            </a:p>
          </p:txBody>
        </p:sp>
      </p:grpSp>
      <p:grpSp>
        <p:nvGrpSpPr>
          <p:cNvPr id="23" name="组合 15"/>
          <p:cNvGrpSpPr/>
          <p:nvPr>
            <p:custDataLst>
              <p:tags r:id="rId17"/>
            </p:custDataLst>
          </p:nvPr>
        </p:nvGrpSpPr>
        <p:grpSpPr>
          <a:xfrm>
            <a:off x="147955" y="190500"/>
            <a:ext cx="5045075" cy="583565"/>
            <a:chOff x="6168776" y="1221671"/>
            <a:chExt cx="5533478" cy="673700"/>
          </a:xfrm>
        </p:grpSpPr>
        <p:sp>
          <p:nvSpPr>
            <p:cNvPr id="24" name="圆角矩形 23"/>
            <p:cNvSpPr/>
            <p:nvPr>
              <p:custDataLst>
                <p:tags r:id="rId1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19"/>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3" descr="http://d.hiphotos.baidu.com/baike/c0%3Dbaike80%2C5%2C5%2C80%2C26/sign=9acc7c2fb451f819e5280b18bbdd2188/caef76094b36acaf8d036cf878d98d1000e99cd7.jpg"/>
          <p:cNvPicPr>
            <a:picLocks noChangeAspect="1" noChangeArrowheads="1"/>
          </p:cNvPicPr>
          <p:nvPr>
            <p:custDataLst>
              <p:tags r:id="rId1"/>
            </p:custDataLst>
          </p:nvPr>
        </p:nvPicPr>
        <p:blipFill>
          <a:blip r:embed="rId2">
            <a:lum contrast="30000"/>
          </a:blip>
          <a:srcRect l="17647" r="16176"/>
          <a:stretch>
            <a:fillRect/>
          </a:stretch>
        </p:blipFill>
        <p:spPr bwMode="auto">
          <a:xfrm>
            <a:off x="1007435" y="1028733"/>
            <a:ext cx="4286280" cy="4371975"/>
          </a:xfrm>
          <a:prstGeom prst="rect">
            <a:avLst/>
          </a:prstGeom>
          <a:noFill/>
          <a:ln w="9525">
            <a:noFill/>
            <a:miter lim="800000"/>
            <a:headEnd/>
            <a:tailEnd/>
          </a:ln>
        </p:spPr>
      </p:pic>
      <p:sp>
        <p:nvSpPr>
          <p:cNvPr id="21" name="矩形 7"/>
          <p:cNvSpPr>
            <a:spLocks noChangeArrowheads="1"/>
          </p:cNvSpPr>
          <p:nvPr>
            <p:custDataLst>
              <p:tags r:id="rId3"/>
            </p:custDataLst>
          </p:nvPr>
        </p:nvSpPr>
        <p:spPr bwMode="auto">
          <a:xfrm>
            <a:off x="239349" y="1604797"/>
            <a:ext cx="728124" cy="2143125"/>
          </a:xfrm>
          <a:prstGeom prst="rect">
            <a:avLst/>
          </a:prstGeom>
          <a:noFill/>
          <a:ln w="9525">
            <a:noFill/>
            <a:miter lim="800000"/>
          </a:ln>
        </p:spPr>
        <p:txBody>
          <a:bodyPr wrap="square">
            <a:spAutoFit/>
          </a:bodyPr>
          <a:lstStyle/>
          <a:p>
            <a:r>
              <a:rPr lang="zh-CN" altLang="en-US" sz="2665" b="1" smtClean="0">
                <a:latin typeface="微软雅黑" panose="020B0503020204020204" pitchFamily="34" charset="-122"/>
                <a:ea typeface="微软雅黑" panose="020B0503020204020204" pitchFamily="34" charset="-122"/>
              </a:rPr>
              <a:t>湿敏电阻</a:t>
            </a:r>
            <a:endParaRPr lang="en-US" altLang="zh-CN" sz="2665" b="1" smtClean="0">
              <a:latin typeface="微软雅黑" panose="020B0503020204020204" pitchFamily="34" charset="-122"/>
              <a:ea typeface="微软雅黑" panose="020B0503020204020204" pitchFamily="34" charset="-122"/>
            </a:endParaRPr>
          </a:p>
          <a:p>
            <a:r>
              <a:rPr lang="en-US" altLang="zh-CN" sz="2665" b="1" smtClean="0">
                <a:latin typeface="微软雅黑" panose="020B0503020204020204" pitchFamily="34" charset="-122"/>
                <a:ea typeface="微软雅黑" panose="020B0503020204020204" pitchFamily="34" charset="-122"/>
              </a:rPr>
              <a:t>Rs</a:t>
            </a:r>
            <a:endParaRPr lang="zh-CN" altLang="en-US" sz="2665">
              <a:latin typeface="微软雅黑" panose="020B0503020204020204" pitchFamily="34" charset="-122"/>
              <a:ea typeface="微软雅黑" panose="020B0503020204020204" pitchFamily="34" charset="-122"/>
            </a:endParaRPr>
          </a:p>
        </p:txBody>
      </p:sp>
      <p:grpSp>
        <p:nvGrpSpPr>
          <p:cNvPr id="30" name="组合 12"/>
          <p:cNvGrpSpPr/>
          <p:nvPr>
            <p:custDataLst>
              <p:tags r:id="rId4"/>
            </p:custDataLst>
          </p:nvPr>
        </p:nvGrpSpPr>
        <p:grpSpPr>
          <a:xfrm>
            <a:off x="2177391" y="5743596"/>
            <a:ext cx="7837220" cy="851487"/>
            <a:chOff x="1623098" y="4786315"/>
            <a:chExt cx="5877956" cy="709562"/>
          </a:xfrm>
        </p:grpSpPr>
        <p:sp>
          <p:nvSpPr>
            <p:cNvPr id="31" name="矩形 30"/>
            <p:cNvSpPr/>
            <p:nvPr>
              <p:custDataLst>
                <p:tags r:id="rId5"/>
              </p:custDataLst>
            </p:nvPr>
          </p:nvSpPr>
          <p:spPr>
            <a:xfrm>
              <a:off x="1623098" y="4857755"/>
              <a:ext cx="2160255" cy="555088"/>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湿度</a:t>
              </a:r>
              <a:r>
                <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custDataLst>
                <p:tags r:id="rId6"/>
              </p:custDataLst>
            </p:nvPr>
          </p:nvSpPr>
          <p:spPr>
            <a:xfrm>
              <a:off x="5511557" y="4857753"/>
              <a:ext cx="1800213" cy="555088"/>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湿度　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3" name="直接箭头连接符 32"/>
            <p:cNvCxnSpPr/>
            <p:nvPr>
              <p:custDataLst>
                <p:tags r:id="rId7"/>
              </p:custDataLst>
            </p:nvPr>
          </p:nvCxnSpPr>
          <p:spPr>
            <a:xfrm rot="16200000" flipH="1">
              <a:off x="3317870" y="5036342"/>
              <a:ext cx="500055" cy="14287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34" name="任意多边形 33"/>
            <p:cNvSpPr/>
            <p:nvPr>
              <p:custDataLst>
                <p:tags r:id="rId8"/>
              </p:custDataLst>
            </p:nvPr>
          </p:nvSpPr>
          <p:spPr>
            <a:xfrm>
              <a:off x="2495262" y="4786315"/>
              <a:ext cx="207963" cy="638166"/>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cxnSp>
          <p:nvCxnSpPr>
            <p:cNvPr id="35" name="直接箭头连接符 34"/>
            <p:cNvCxnSpPr/>
            <p:nvPr>
              <p:custDataLst>
                <p:tags r:id="rId9"/>
              </p:custDataLst>
            </p:nvPr>
          </p:nvCxnSpPr>
          <p:spPr>
            <a:xfrm rot="5400000" flipH="1" flipV="1">
              <a:off x="7215282" y="5071993"/>
              <a:ext cx="500057" cy="7148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36" name="任意多边形 35"/>
            <p:cNvSpPr/>
            <p:nvPr>
              <p:custDataLst>
                <p:tags r:id="rId10"/>
              </p:custDataLst>
            </p:nvPr>
          </p:nvSpPr>
          <p:spPr>
            <a:xfrm flipV="1">
              <a:off x="6383720" y="4857710"/>
              <a:ext cx="207964" cy="638167"/>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grpSp>
      <p:pic>
        <p:nvPicPr>
          <p:cNvPr id="100354" name="Picture 2"/>
          <p:cNvPicPr>
            <a:picLocks noChangeAspect="1" noChangeArrowheads="1"/>
          </p:cNvPicPr>
          <p:nvPr>
            <p:custDataLst>
              <p:tags r:id="rId11"/>
            </p:custDataLst>
          </p:nvPr>
        </p:nvPicPr>
        <p:blipFill>
          <a:blip r:embed="rId12"/>
          <a:stretch>
            <a:fillRect/>
          </a:stretch>
        </p:blipFill>
        <p:spPr bwMode="auto">
          <a:xfrm>
            <a:off x="5231904" y="1049555"/>
            <a:ext cx="6822315" cy="3435563"/>
          </a:xfrm>
          <a:prstGeom prst="rect">
            <a:avLst/>
          </a:prstGeom>
          <a:noFill/>
          <a:ln w="9525">
            <a:noFill/>
            <a:miter lim="800000"/>
            <a:headEnd/>
            <a:tailEnd/>
          </a:ln>
        </p:spPr>
      </p:pic>
      <p:sp>
        <p:nvSpPr>
          <p:cNvPr id="37" name="矩形 7"/>
          <p:cNvSpPr>
            <a:spLocks noChangeArrowheads="1"/>
          </p:cNvSpPr>
          <p:nvPr>
            <p:custDataLst>
              <p:tags r:id="rId13"/>
            </p:custDataLst>
          </p:nvPr>
        </p:nvSpPr>
        <p:spPr bwMode="auto">
          <a:xfrm>
            <a:off x="5711957" y="1537435"/>
            <a:ext cx="960107" cy="460375"/>
          </a:xfrm>
          <a:prstGeom prst="rect">
            <a:avLst/>
          </a:prstGeom>
          <a:noFill/>
          <a:ln w="9525">
            <a:noFill/>
            <a:miter lim="800000"/>
          </a:ln>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rPr>
              <a:t>潮湿</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8" name="矩形 7"/>
          <p:cNvSpPr>
            <a:spLocks noChangeArrowheads="1"/>
          </p:cNvSpPr>
          <p:nvPr>
            <p:custDataLst>
              <p:tags r:id="rId14"/>
            </p:custDataLst>
          </p:nvPr>
        </p:nvSpPr>
        <p:spPr bwMode="auto">
          <a:xfrm>
            <a:off x="10032437" y="3332989"/>
            <a:ext cx="960107" cy="460375"/>
          </a:xfrm>
          <a:prstGeom prst="rect">
            <a:avLst/>
          </a:prstGeom>
          <a:noFill/>
          <a:ln w="9525">
            <a:noFill/>
            <a:miter lim="800000"/>
          </a:ln>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rPr>
              <a:t>干燥</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9" name="矩形 7"/>
          <p:cNvSpPr>
            <a:spLocks noChangeArrowheads="1"/>
          </p:cNvSpPr>
          <p:nvPr>
            <p:custDataLst>
              <p:tags r:id="rId15"/>
            </p:custDataLst>
          </p:nvPr>
        </p:nvSpPr>
        <p:spPr bwMode="auto">
          <a:xfrm>
            <a:off x="5423925" y="4705787"/>
            <a:ext cx="6528725" cy="829945"/>
          </a:xfrm>
          <a:prstGeom prst="rect">
            <a:avLst/>
          </a:prstGeom>
          <a:noFill/>
          <a:ln w="9525">
            <a:noFill/>
            <a:miter lim="800000"/>
          </a:ln>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rPr>
              <a:t>相对湿度从</a:t>
            </a:r>
            <a:r>
              <a:rPr lang="en-US" altLang="zh-CN" sz="2400" b="1" smtClean="0">
                <a:solidFill>
                  <a:srgbClr val="FF0000"/>
                </a:solidFill>
                <a:latin typeface="微软雅黑" panose="020B0503020204020204" pitchFamily="34" charset="-122"/>
                <a:ea typeface="微软雅黑" panose="020B0503020204020204" pitchFamily="34" charset="-122"/>
              </a:rPr>
              <a:t>35%</a:t>
            </a:r>
            <a:r>
              <a:rPr lang="zh-CN" altLang="en-US" sz="2400" b="1" smtClean="0">
                <a:solidFill>
                  <a:srgbClr val="FF0000"/>
                </a:solidFill>
                <a:latin typeface="微软雅黑" panose="020B0503020204020204" pitchFamily="34" charset="-122"/>
                <a:ea typeface="微软雅黑" panose="020B0503020204020204" pitchFamily="34" charset="-122"/>
              </a:rPr>
              <a:t>到</a:t>
            </a:r>
            <a:r>
              <a:rPr lang="en-US" altLang="zh-CN" sz="2400" b="1" smtClean="0">
                <a:solidFill>
                  <a:srgbClr val="FF0000"/>
                </a:solidFill>
                <a:latin typeface="微软雅黑" panose="020B0503020204020204" pitchFamily="34" charset="-122"/>
                <a:ea typeface="微软雅黑" panose="020B0503020204020204" pitchFamily="34" charset="-122"/>
              </a:rPr>
              <a:t>21%</a:t>
            </a:r>
            <a:r>
              <a:rPr lang="zh-CN" altLang="en-US" sz="2400" b="1" smtClean="0">
                <a:solidFill>
                  <a:srgbClr val="FF0000"/>
                </a:solidFill>
                <a:latin typeface="微软雅黑" panose="020B0503020204020204" pitchFamily="34" charset="-122"/>
                <a:ea typeface="微软雅黑" panose="020B0503020204020204" pitchFamily="34" charset="-122"/>
              </a:rPr>
              <a:t>，表示空气变干燥，</a:t>
            </a:r>
            <a:r>
              <a:rPr lang="en-US" altLang="zh-CN" sz="2400" b="1" err="1" smtClean="0">
                <a:solidFill>
                  <a:srgbClr val="FF0000"/>
                </a:solidFill>
                <a:latin typeface="微软雅黑" panose="020B0503020204020204" pitchFamily="34" charset="-122"/>
                <a:ea typeface="微软雅黑" panose="020B0503020204020204" pitchFamily="34" charset="-122"/>
              </a:rPr>
              <a:t>Rs______.</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0" name="矩形 7"/>
          <p:cNvSpPr>
            <a:spLocks noChangeArrowheads="1"/>
          </p:cNvSpPr>
          <p:nvPr>
            <p:custDataLst>
              <p:tags r:id="rId16"/>
            </p:custDataLst>
          </p:nvPr>
        </p:nvSpPr>
        <p:spPr bwMode="auto">
          <a:xfrm>
            <a:off x="5926005" y="5152066"/>
            <a:ext cx="960107" cy="460375"/>
          </a:xfrm>
          <a:prstGeom prst="rect">
            <a:avLst/>
          </a:prstGeom>
          <a:noFill/>
          <a:ln w="9525">
            <a:noFill/>
            <a:miter lim="800000"/>
          </a:ln>
        </p:spPr>
        <p:txBody>
          <a:bodyPr wrap="square">
            <a:spAutoFit/>
          </a:bodyPr>
          <a:lstStyle/>
          <a:p>
            <a:r>
              <a:rPr lang="zh-CN" altLang="en-US" sz="2400" b="1" smtClean="0">
                <a:solidFill>
                  <a:srgbClr val="00B050"/>
                </a:solidFill>
                <a:latin typeface="微软雅黑" panose="020B0503020204020204" pitchFamily="34" charset="-122"/>
                <a:ea typeface="微软雅黑" panose="020B0503020204020204" pitchFamily="34" charset="-122"/>
              </a:rPr>
              <a:t>变大</a:t>
            </a:r>
            <a:endParaRPr lang="zh-CN" altLang="en-US" sz="2400" b="1">
              <a:solidFill>
                <a:srgbClr val="00B050"/>
              </a:solidFill>
              <a:latin typeface="微软雅黑" panose="020B0503020204020204" pitchFamily="34" charset="-122"/>
              <a:ea typeface="微软雅黑" panose="020B0503020204020204" pitchFamily="34" charset="-122"/>
            </a:endParaRPr>
          </a:p>
        </p:txBody>
      </p:sp>
      <p:pic>
        <p:nvPicPr>
          <p:cNvPr id="113665" name="Picture 1"/>
          <p:cNvPicPr>
            <a:picLocks noChangeAspect="1" noChangeArrowheads="1"/>
          </p:cNvPicPr>
          <p:nvPr>
            <p:custDataLst>
              <p:tags r:id="rId17"/>
            </p:custDataLst>
          </p:nvPr>
        </p:nvPicPr>
        <p:blipFill>
          <a:blip r:embed="rId18"/>
          <a:stretch>
            <a:fillRect/>
          </a:stretch>
        </p:blipFill>
        <p:spPr bwMode="auto">
          <a:xfrm>
            <a:off x="192021" y="5445224"/>
            <a:ext cx="1967541" cy="648871"/>
          </a:xfrm>
          <a:prstGeom prst="rect">
            <a:avLst/>
          </a:prstGeom>
          <a:noFill/>
          <a:ln w="9525">
            <a:noFill/>
            <a:miter lim="800000"/>
            <a:headEnd/>
            <a:tailEnd/>
          </a:ln>
        </p:spPr>
      </p:pic>
      <p:grpSp>
        <p:nvGrpSpPr>
          <p:cNvPr id="23" name="组合 15"/>
          <p:cNvGrpSpPr/>
          <p:nvPr>
            <p:custDataLst>
              <p:tags r:id="rId19"/>
            </p:custDataLst>
          </p:nvPr>
        </p:nvGrpSpPr>
        <p:grpSpPr>
          <a:xfrm>
            <a:off x="147955" y="190500"/>
            <a:ext cx="5045075" cy="583565"/>
            <a:chOff x="6168776" y="1221671"/>
            <a:chExt cx="5533478" cy="673700"/>
          </a:xfrm>
        </p:grpSpPr>
        <p:sp>
          <p:nvSpPr>
            <p:cNvPr id="24" name="圆角矩形 23"/>
            <p:cNvSpPr/>
            <p:nvPr>
              <p:custDataLst>
                <p:tags r:id="rId20"/>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21"/>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3665"/>
                                        </p:tgtEl>
                                        <p:attrNameLst>
                                          <p:attrName>style.visibility</p:attrName>
                                        </p:attrNameLst>
                                      </p:cBhvr>
                                      <p:to>
                                        <p:strVal val="visible"/>
                                      </p:to>
                                    </p:set>
                                    <p:animEffect transition="in" filter="fade">
                                      <p:cBhvr>
                                        <p:cTn id="18" dur="1000"/>
                                        <p:tgtEl>
                                          <p:spTgt spid="113665"/>
                                        </p:tgtEl>
                                      </p:cBhvr>
                                    </p:animEffect>
                                    <p:anim calcmode="lin" valueType="num">
                                      <p:cBhvr>
                                        <p:cTn id="19" dur="1000" fill="hold"/>
                                        <p:tgtEl>
                                          <p:spTgt spid="113665"/>
                                        </p:tgtEl>
                                        <p:attrNameLst>
                                          <p:attrName>ppt_x</p:attrName>
                                        </p:attrNameLst>
                                      </p:cBhvr>
                                      <p:tavLst>
                                        <p:tav tm="0">
                                          <p:val>
                                            <p:strVal val="#ppt_x"/>
                                          </p:val>
                                        </p:tav>
                                        <p:tav tm="100000">
                                          <p:val>
                                            <p:strVal val="#ppt_x"/>
                                          </p:val>
                                        </p:tav>
                                      </p:tavLst>
                                    </p:anim>
                                    <p:anim calcmode="lin" valueType="num">
                                      <p:cBhvr>
                                        <p:cTn id="20" dur="1000" fill="hold"/>
                                        <p:tgtEl>
                                          <p:spTgt spid="1136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00354"/>
                                        </p:tgtEl>
                                        <p:attrNameLst>
                                          <p:attrName>style.visibility</p:attrName>
                                        </p:attrNameLst>
                                      </p:cBhvr>
                                      <p:to>
                                        <p:strVal val="visible"/>
                                      </p:to>
                                    </p:set>
                                    <p:animEffect transition="in" filter="fade">
                                      <p:cBhvr>
                                        <p:cTn id="31" dur="1000"/>
                                        <p:tgtEl>
                                          <p:spTgt spid="100354"/>
                                        </p:tgtEl>
                                      </p:cBhvr>
                                    </p:animEffect>
                                    <p:anim calcmode="lin" valueType="num">
                                      <p:cBhvr>
                                        <p:cTn id="32" dur="1000" fill="hold"/>
                                        <p:tgtEl>
                                          <p:spTgt spid="100354"/>
                                        </p:tgtEl>
                                        <p:attrNameLst>
                                          <p:attrName>ppt_x</p:attrName>
                                        </p:attrNameLst>
                                      </p:cBhvr>
                                      <p:tavLst>
                                        <p:tav tm="0">
                                          <p:val>
                                            <p:strVal val="#ppt_x"/>
                                          </p:val>
                                        </p:tav>
                                        <p:tav tm="100000">
                                          <p:val>
                                            <p:strVal val="#ppt_x"/>
                                          </p:val>
                                        </p:tav>
                                      </p:tavLst>
                                    </p:anim>
                                    <p:anim calcmode="lin" valueType="num">
                                      <p:cBhvr>
                                        <p:cTn id="33" dur="1000" fill="hold"/>
                                        <p:tgtEl>
                                          <p:spTgt spid="10035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ppt_x"/>
                                          </p:val>
                                        </p:tav>
                                        <p:tav tm="100000">
                                          <p:val>
                                            <p:strVal val="#ppt_x"/>
                                          </p:val>
                                        </p:tav>
                                      </p:tavLst>
                                    </p:anim>
                                    <p:anim calcmode="lin" valueType="num">
                                      <p:cBhvr additive="base">
                                        <p:cTn id="3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additive="base">
                                        <p:cTn id="50" dur="500" fill="hold"/>
                                        <p:tgtEl>
                                          <p:spTgt spid="39"/>
                                        </p:tgtEl>
                                        <p:attrNameLst>
                                          <p:attrName>ppt_x</p:attrName>
                                        </p:attrNameLst>
                                      </p:cBhvr>
                                      <p:tavLst>
                                        <p:tav tm="0">
                                          <p:val>
                                            <p:strVal val="#ppt_x"/>
                                          </p:val>
                                        </p:tav>
                                        <p:tav tm="100000">
                                          <p:val>
                                            <p:strVal val="#ppt_x"/>
                                          </p:val>
                                        </p:tav>
                                      </p:tavLst>
                                    </p:anim>
                                    <p:anim calcmode="lin" valueType="num">
                                      <p:cBhvr additive="base">
                                        <p:cTn id="5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ppt_x"/>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0-#ppt_w/2"/>
                                          </p:val>
                                        </p:tav>
                                        <p:tav tm="100000">
                                          <p:val>
                                            <p:strVal val="#ppt_x"/>
                                          </p:val>
                                        </p:tav>
                                      </p:tavLst>
                                    </p:anim>
                                    <p:anim calcmode="lin" valueType="num">
                                      <p:cBhvr additive="base">
                                        <p:cTn id="6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mg1.goepe.com/201311/1383810391_1956.jpg"/>
          <p:cNvPicPr>
            <a:picLocks noChangeAspect="1" noChangeArrowheads="1"/>
          </p:cNvPicPr>
          <p:nvPr>
            <p:custDataLst>
              <p:tags r:id="rId1"/>
            </p:custDataLst>
          </p:nvPr>
        </p:nvPicPr>
        <p:blipFill>
          <a:blip r:embed="rId2"/>
          <a:srcRect l="7253" t="2042" r="4674" b="8163"/>
          <a:stretch>
            <a:fillRect/>
          </a:stretch>
        </p:blipFill>
        <p:spPr bwMode="auto">
          <a:xfrm>
            <a:off x="476251" y="1114427"/>
            <a:ext cx="8280400" cy="3857624"/>
          </a:xfrm>
          <a:prstGeom prst="rect">
            <a:avLst/>
          </a:prstGeom>
          <a:noFill/>
          <a:ln w="9525">
            <a:noFill/>
            <a:miter lim="800000"/>
            <a:headEnd/>
            <a:tailEnd/>
          </a:ln>
        </p:spPr>
      </p:pic>
      <p:pic>
        <p:nvPicPr>
          <p:cNvPr id="3" name="Picture 2" descr="http://img2.007swz.com/cpimg/yamindianzuqi/2BtlNiDf4t_1310499644.jpg"/>
          <p:cNvPicPr>
            <a:picLocks noChangeAspect="1" noChangeArrowheads="1"/>
          </p:cNvPicPr>
          <p:nvPr>
            <p:custDataLst>
              <p:tags r:id="rId3"/>
            </p:custDataLst>
          </p:nvPr>
        </p:nvPicPr>
        <p:blipFill>
          <a:blip r:embed="rId4"/>
          <a:srcRect l="7973" t="8955" r="50833" b="-2985"/>
          <a:stretch>
            <a:fillRect/>
          </a:stretch>
        </p:blipFill>
        <p:spPr bwMode="auto">
          <a:xfrm>
            <a:off x="9279468" y="1028700"/>
            <a:ext cx="2436284" cy="4457700"/>
          </a:xfrm>
          <a:prstGeom prst="rect">
            <a:avLst/>
          </a:prstGeom>
          <a:noFill/>
          <a:ln w="9525">
            <a:noFill/>
            <a:miter lim="800000"/>
            <a:headEnd/>
            <a:tailEnd/>
          </a:ln>
        </p:spPr>
      </p:pic>
      <p:grpSp>
        <p:nvGrpSpPr>
          <p:cNvPr id="2" name="组合 12"/>
          <p:cNvGrpSpPr/>
          <p:nvPr>
            <p:custDataLst>
              <p:tags r:id="rId5"/>
            </p:custDataLst>
          </p:nvPr>
        </p:nvGrpSpPr>
        <p:grpSpPr>
          <a:xfrm>
            <a:off x="911424" y="5259376"/>
            <a:ext cx="10753197" cy="1326147"/>
            <a:chOff x="827557" y="4324140"/>
            <a:chExt cx="8064954" cy="1105108"/>
          </a:xfrm>
        </p:grpSpPr>
        <p:sp>
          <p:nvSpPr>
            <p:cNvPr id="13318" name="Rectangle 3"/>
            <p:cNvSpPr>
              <a:spLocks noChangeArrowheads="1"/>
            </p:cNvSpPr>
            <p:nvPr>
              <p:custDataLst>
                <p:tags r:id="rId6"/>
              </p:custDataLst>
            </p:nvPr>
          </p:nvSpPr>
          <p:spPr bwMode="auto">
            <a:xfrm>
              <a:off x="891455" y="4324140"/>
              <a:ext cx="8001056" cy="780511"/>
            </a:xfrm>
            <a:prstGeom prst="rect">
              <a:avLst/>
            </a:prstGeom>
            <a:solidFill>
              <a:srgbClr val="FFFFFF"/>
            </a:solidFill>
            <a:ln w="9525">
              <a:noFill/>
              <a:miter lim="800000"/>
            </a:ln>
          </p:spPr>
          <p:txBody>
            <a:bodyPr lIns="0" tIns="99452" rIns="0" bIns="99452" anchor="ctr">
              <a:spAutoFit/>
            </a:bodyPr>
            <a:lstStyle/>
            <a:p>
              <a:pPr eaLnBrk="0" hangingPunct="0"/>
              <a:r>
                <a:rPr lang="zh-CN" sz="2400" b="1">
                  <a:latin typeface="微软雅黑" panose="020B0503020204020204" pitchFamily="34" charset="-122"/>
                  <a:ea typeface="微软雅黑" panose="020B0503020204020204" pitchFamily="34" charset="-122"/>
                  <a:cs typeface="Times New Roman" panose="02020603050405020304" pitchFamily="18" charset="0"/>
                </a:rPr>
                <a:t>负温度系数热敏电阻器（</a:t>
              </a:r>
              <a:r>
                <a:rPr lang="zh-CN" altLang="zh-CN" sz="2400" b="1">
                  <a:latin typeface="微软雅黑" panose="020B0503020204020204" pitchFamily="34" charset="-122"/>
                  <a:ea typeface="微软雅黑" panose="020B0503020204020204" pitchFamily="34" charset="-122"/>
                  <a:cs typeface="Times New Roman" panose="02020603050405020304" pitchFamily="18" charset="0"/>
                </a:rPr>
                <a:t>NTC</a:t>
              </a:r>
              <a:r>
                <a:rPr lang="zh-CN"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　</a:t>
              </a:r>
              <a:r>
                <a:rPr lang="zh-CN" sz="2400" b="1">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　</a:t>
              </a:r>
              <a:r>
                <a:rPr lang="zh-CN" sz="2400" b="1">
                  <a:latin typeface="微软雅黑" panose="020B0503020204020204" pitchFamily="34" charset="-122"/>
                  <a:ea typeface="微软雅黑" panose="020B0503020204020204" pitchFamily="34" charset="-122"/>
                  <a:cs typeface="Times New Roman" panose="02020603050405020304" pitchFamily="18" charset="0"/>
                </a:rPr>
                <a:t>正温度系数热敏电阻器（</a:t>
              </a:r>
              <a:r>
                <a:rPr lang="zh-CN" altLang="zh-CN" sz="2400" b="1">
                  <a:latin typeface="微软雅黑" panose="020B0503020204020204" pitchFamily="34" charset="-122"/>
                  <a:ea typeface="微软雅黑" panose="020B0503020204020204" pitchFamily="34" charset="-122"/>
                  <a:cs typeface="Times New Roman" panose="02020603050405020304" pitchFamily="18" charset="0"/>
                </a:rPr>
                <a:t>PTC</a:t>
              </a:r>
              <a:r>
                <a:rPr lang="zh-CN" sz="2400" b="1">
                  <a:latin typeface="微软雅黑" panose="020B0503020204020204" pitchFamily="34" charset="-122"/>
                  <a:ea typeface="微软雅黑" panose="020B0503020204020204" pitchFamily="34" charset="-122"/>
                  <a:cs typeface="Times New Roman" panose="02020603050405020304" pitchFamily="18" charset="0"/>
                </a:rPr>
                <a:t>）</a:t>
              </a:r>
              <a:endParaRPr 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custDataLst>
                <p:tags r:id="rId7"/>
              </p:custDataLst>
            </p:nvPr>
          </p:nvSpPr>
          <p:spPr>
            <a:xfrm>
              <a:off x="827557" y="4857754"/>
              <a:ext cx="2029930" cy="555089"/>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温度</a:t>
              </a:r>
              <a:r>
                <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custDataLst>
                <p:tags r:id="rId8"/>
              </p:custDataLst>
            </p:nvPr>
          </p:nvSpPr>
          <p:spPr>
            <a:xfrm>
              <a:off x="5436103" y="4857757"/>
              <a:ext cx="2279170" cy="555089"/>
            </a:xfrm>
            <a:prstGeom prst="rect">
              <a:avLst/>
            </a:prstGeom>
          </p:spPr>
          <p:txBody>
            <a:bodyPr wrap="square">
              <a:spAutoFit/>
            </a:bodyPr>
            <a:lstStyle/>
            <a:p>
              <a:pPr eaLnBrk="0" hangingPunct="0">
                <a:defRPr/>
              </a:pPr>
              <a:r>
                <a:rPr lang="zh-CN" altLang="en-US"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温度   Ｒ</a:t>
              </a:r>
              <a:r>
                <a:rPr lang="en-US" altLang="zh-CN" sz="3735" b="1"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endParaRPr lang="zh-CN" altLang="en-US" sz="3735"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箭头连接符 8"/>
            <p:cNvCxnSpPr/>
            <p:nvPr>
              <p:custDataLst>
                <p:tags r:id="rId9"/>
              </p:custDataLst>
            </p:nvPr>
          </p:nvCxnSpPr>
          <p:spPr>
            <a:xfrm rot="16200000" flipH="1">
              <a:off x="2678898" y="5107782"/>
              <a:ext cx="500055" cy="14287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0" name="任意多边形 9"/>
            <p:cNvSpPr/>
            <p:nvPr>
              <p:custDataLst>
                <p:tags r:id="rId10"/>
              </p:custDataLst>
            </p:nvPr>
          </p:nvSpPr>
          <p:spPr>
            <a:xfrm>
              <a:off x="1643042" y="4786320"/>
              <a:ext cx="207963" cy="638166"/>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cxnSp>
          <p:nvCxnSpPr>
            <p:cNvPr id="11" name="直接箭头连接符 10"/>
            <p:cNvCxnSpPr/>
            <p:nvPr>
              <p:custDataLst>
                <p:tags r:id="rId11"/>
              </p:custDataLst>
            </p:nvPr>
          </p:nvCxnSpPr>
          <p:spPr>
            <a:xfrm rot="5400000" flipH="1" flipV="1">
              <a:off x="7179492" y="5036346"/>
              <a:ext cx="500056" cy="142876"/>
            </a:xfrm>
            <a:prstGeom prst="straightConnector1">
              <a:avLst/>
            </a:pr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2" name="任意多边形 11"/>
            <p:cNvSpPr/>
            <p:nvPr>
              <p:custDataLst>
                <p:tags r:id="rId12"/>
              </p:custDataLst>
            </p:nvPr>
          </p:nvSpPr>
          <p:spPr>
            <a:xfrm>
              <a:off x="6286511" y="4786320"/>
              <a:ext cx="207964" cy="638166"/>
            </a:xfrm>
            <a:custGeom>
              <a:avLst/>
              <a:gdLst>
                <a:gd name="connsiteX0" fmla="*/ 0 w 208038"/>
                <a:gd name="connsiteY0" fmla="*/ 638628 h 638628"/>
                <a:gd name="connsiteX1" fmla="*/ 174171 w 208038"/>
                <a:gd name="connsiteY1" fmla="*/ 348343 h 638628"/>
                <a:gd name="connsiteX2" fmla="*/ 203200 w 208038"/>
                <a:gd name="connsiteY2" fmla="*/ 0 h 638628"/>
              </a:gdLst>
              <a:ahLst/>
              <a:cxnLst>
                <a:cxn ang="0">
                  <a:pos x="connsiteX0" y="connsiteY0"/>
                </a:cxn>
                <a:cxn ang="0">
                  <a:pos x="connsiteX1" y="connsiteY1"/>
                </a:cxn>
                <a:cxn ang="0">
                  <a:pos x="connsiteX2" y="connsiteY2"/>
                </a:cxn>
              </a:cxnLst>
              <a:rect l="l" t="t" r="r" b="b"/>
              <a:pathLst>
                <a:path w="208038" h="638628">
                  <a:moveTo>
                    <a:pt x="0" y="638628"/>
                  </a:moveTo>
                  <a:cubicBezTo>
                    <a:pt x="70152" y="546704"/>
                    <a:pt x="140304" y="454781"/>
                    <a:pt x="174171" y="348343"/>
                  </a:cubicBezTo>
                  <a:cubicBezTo>
                    <a:pt x="208038" y="241905"/>
                    <a:pt x="205619" y="120952"/>
                    <a:pt x="203200" y="0"/>
                  </a:cubicBezTo>
                </a:path>
              </a:pathLst>
            </a:custGeom>
            <a:ln w="5715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latin typeface="微软雅黑" panose="020B0503020204020204" pitchFamily="34" charset="-122"/>
                <a:ea typeface="微软雅黑" panose="020B0503020204020204" pitchFamily="34" charset="-122"/>
              </a:endParaRPr>
            </a:p>
          </p:txBody>
        </p:sp>
      </p:grpSp>
      <p:sp>
        <p:nvSpPr>
          <p:cNvPr id="13" name="矩形 7"/>
          <p:cNvSpPr>
            <a:spLocks noChangeArrowheads="1"/>
          </p:cNvSpPr>
          <p:nvPr>
            <p:custDataLst>
              <p:tags r:id="rId13"/>
            </p:custDataLst>
          </p:nvPr>
        </p:nvSpPr>
        <p:spPr bwMode="auto">
          <a:xfrm>
            <a:off x="6192011" y="303232"/>
            <a:ext cx="2304256" cy="501650"/>
          </a:xfrm>
          <a:prstGeom prst="rect">
            <a:avLst/>
          </a:prstGeom>
          <a:noFill/>
          <a:ln w="9525">
            <a:noFill/>
            <a:miter lim="800000"/>
          </a:ln>
        </p:spPr>
        <p:txBody>
          <a:bodyPr wrap="square">
            <a:spAutoFit/>
          </a:bodyPr>
          <a:lstStyle/>
          <a:p>
            <a:r>
              <a:rPr lang="zh-CN" altLang="en-US" sz="2665" b="1" smtClean="0">
                <a:latin typeface="微软雅黑" panose="020B0503020204020204" pitchFamily="34" charset="-122"/>
                <a:ea typeface="微软雅黑" panose="020B0503020204020204" pitchFamily="34" charset="-122"/>
              </a:rPr>
              <a:t>热敏电阻</a:t>
            </a:r>
            <a:r>
              <a:rPr lang="en-US" altLang="zh-CN" sz="2665" b="1" err="1" smtClean="0">
                <a:latin typeface="微软雅黑" panose="020B0503020204020204" pitchFamily="34" charset="-122"/>
                <a:ea typeface="微软雅黑" panose="020B0503020204020204" pitchFamily="34" charset="-122"/>
              </a:rPr>
              <a:t>Rt</a:t>
            </a:r>
            <a:endParaRPr lang="zh-CN" altLang="en-US" sz="2665">
              <a:latin typeface="微软雅黑" panose="020B0503020204020204" pitchFamily="34" charset="-122"/>
              <a:ea typeface="微软雅黑" panose="020B0503020204020204" pitchFamily="34" charset="-122"/>
            </a:endParaRPr>
          </a:p>
        </p:txBody>
      </p:sp>
      <p:grpSp>
        <p:nvGrpSpPr>
          <p:cNvPr id="23" name="组合 15"/>
          <p:cNvGrpSpPr/>
          <p:nvPr>
            <p:custDataLst>
              <p:tags r:id="rId14"/>
            </p:custDataLst>
          </p:nvPr>
        </p:nvGrpSpPr>
        <p:grpSpPr>
          <a:xfrm>
            <a:off x="147955" y="190500"/>
            <a:ext cx="5045075" cy="583565"/>
            <a:chOff x="6168776" y="1221671"/>
            <a:chExt cx="5533478" cy="673700"/>
          </a:xfrm>
        </p:grpSpPr>
        <p:sp>
          <p:nvSpPr>
            <p:cNvPr id="24" name="圆角矩形 23"/>
            <p:cNvSpPr/>
            <p:nvPr>
              <p:custDataLst>
                <p:tags r:id="rId1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16"/>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0-#ppt_w/2"/>
                                          </p:val>
                                        </p:tav>
                                        <p:tav tm="100000">
                                          <p:val>
                                            <p:strVal val="#ppt_x"/>
                                          </p:val>
                                        </p:tav>
                                      </p:tavLst>
                                    </p:anim>
                                    <p:anim calcmode="lin" valueType="num">
                                      <p:cBhvr additive="base">
                                        <p:cTn id="30"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custDataLst>
              <p:tags r:id="rId1"/>
            </p:custDataLst>
          </p:nvPr>
        </p:nvCxnSpPr>
        <p:spPr>
          <a:xfrm>
            <a:off x="1619219" y="4800609"/>
            <a:ext cx="3810027" cy="1905"/>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custDataLst>
              <p:tags r:id="rId2"/>
            </p:custDataLst>
          </p:nvPr>
        </p:nvCxnSpPr>
        <p:spPr>
          <a:xfrm rot="16200000">
            <a:off x="96267" y="3427941"/>
            <a:ext cx="3429024" cy="2117"/>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5" name="任意多边形 4"/>
          <p:cNvSpPr/>
          <p:nvPr>
            <p:custDataLst>
              <p:tags r:id="rId3"/>
            </p:custDataLst>
          </p:nvPr>
        </p:nvSpPr>
        <p:spPr>
          <a:xfrm>
            <a:off x="2042287" y="1950720"/>
            <a:ext cx="2631924" cy="2682240"/>
          </a:xfrm>
          <a:custGeom>
            <a:avLst/>
            <a:gdLst>
              <a:gd name="connsiteX0" fmla="*/ 0 w 1973943"/>
              <a:gd name="connsiteY0" fmla="*/ 0 h 2235200"/>
              <a:gd name="connsiteX1" fmla="*/ 449943 w 1973943"/>
              <a:gd name="connsiteY1" fmla="*/ 1727200 h 2235200"/>
              <a:gd name="connsiteX2" fmla="*/ 1973943 w 1973943"/>
              <a:gd name="connsiteY2" fmla="*/ 2235200 h 2235200"/>
            </a:gdLst>
            <a:ahLst/>
            <a:cxnLst>
              <a:cxn ang="0">
                <a:pos x="connsiteX0" y="connsiteY0"/>
              </a:cxn>
              <a:cxn ang="0">
                <a:pos x="connsiteX1" y="connsiteY1"/>
              </a:cxn>
              <a:cxn ang="0">
                <a:pos x="connsiteX2" y="connsiteY2"/>
              </a:cxn>
            </a:cxnLst>
            <a:rect l="l" t="t" r="r" b="b"/>
            <a:pathLst>
              <a:path w="1973943" h="2235200">
                <a:moveTo>
                  <a:pt x="0" y="0"/>
                </a:moveTo>
                <a:cubicBezTo>
                  <a:pt x="60476" y="677333"/>
                  <a:pt x="120953" y="1354667"/>
                  <a:pt x="449943" y="1727200"/>
                </a:cubicBezTo>
                <a:cubicBezTo>
                  <a:pt x="778933" y="2099733"/>
                  <a:pt x="1376438" y="2167466"/>
                  <a:pt x="1973943" y="2235200"/>
                </a:cubicBezTo>
              </a:path>
            </a:pathLst>
          </a:cu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 name="Text Box 237"/>
          <p:cNvSpPr txBox="1">
            <a:spLocks noChangeArrowheads="1"/>
          </p:cNvSpPr>
          <p:nvPr>
            <p:custDataLst>
              <p:tags r:id="rId4"/>
            </p:custDataLst>
          </p:nvPr>
        </p:nvSpPr>
        <p:spPr bwMode="auto">
          <a:xfrm>
            <a:off x="1295467" y="1617335"/>
            <a:ext cx="863600" cy="460375"/>
          </a:xfrm>
          <a:prstGeom prst="rect">
            <a:avLst/>
          </a:prstGeom>
          <a:noFill/>
          <a:ln w="9525">
            <a:noFill/>
            <a:miter lim="800000"/>
          </a:ln>
        </p:spPr>
        <p:txBody>
          <a:bodyPr>
            <a:spAutoFit/>
          </a:bodyPr>
          <a:lstStyle/>
          <a:p>
            <a:pPr>
              <a:spcBef>
                <a:spcPct val="50000"/>
              </a:spcBef>
            </a:pPr>
            <a:r>
              <a:rPr lang="en-US" altLang="zh-CN" sz="2400" b="1" err="1" smtClean="0">
                <a:solidFill>
                  <a:srgbClr val="FF0000"/>
                </a:solidFill>
                <a:latin typeface="微软雅黑" panose="020B0503020204020204" pitchFamily="34" charset="-122"/>
                <a:ea typeface="微软雅黑" panose="020B0503020204020204" pitchFamily="34" charset="-122"/>
              </a:rPr>
              <a:t>Rt</a:t>
            </a:r>
            <a:endParaRPr lang="en-US" altLang="zh-CN" sz="2400" b="1">
              <a:solidFill>
                <a:srgbClr val="FF0000"/>
              </a:solidFill>
              <a:latin typeface="微软雅黑" panose="020B0503020204020204" pitchFamily="34" charset="-122"/>
              <a:ea typeface="微软雅黑" panose="020B0503020204020204" pitchFamily="34" charset="-122"/>
            </a:endParaRPr>
          </a:p>
        </p:txBody>
      </p:sp>
      <p:sp>
        <p:nvSpPr>
          <p:cNvPr id="7" name="Text Box 237"/>
          <p:cNvSpPr txBox="1">
            <a:spLocks noChangeArrowheads="1"/>
          </p:cNvSpPr>
          <p:nvPr>
            <p:custDataLst>
              <p:tags r:id="rId5"/>
            </p:custDataLst>
          </p:nvPr>
        </p:nvSpPr>
        <p:spPr bwMode="auto">
          <a:xfrm>
            <a:off x="4667240" y="4800611"/>
            <a:ext cx="1047757" cy="460375"/>
          </a:xfrm>
          <a:prstGeom prst="rect">
            <a:avLst/>
          </a:prstGeom>
          <a:noFill/>
          <a:ln w="9525">
            <a:noFill/>
            <a:miter lim="800000"/>
          </a:ln>
        </p:spPr>
        <p:txBody>
          <a:bodyPr wrap="square">
            <a:spAutoFit/>
          </a:bodyPr>
          <a:lstStyle/>
          <a:p>
            <a:pPr>
              <a:spcBef>
                <a:spcPct val="50000"/>
              </a:spcBef>
            </a:pPr>
            <a:r>
              <a:rPr lang="zh-CN" altLang="en-US" sz="2400" b="1" smtClean="0">
                <a:solidFill>
                  <a:srgbClr val="FF0000"/>
                </a:solidFill>
                <a:latin typeface="微软雅黑" panose="020B0503020204020204" pitchFamily="34" charset="-122"/>
                <a:ea typeface="微软雅黑" panose="020B0503020204020204" pitchFamily="34" charset="-122"/>
              </a:rPr>
              <a:t>温度</a:t>
            </a:r>
            <a:endParaRPr lang="en-US" altLang="zh-CN" sz="2400" b="1">
              <a:solidFill>
                <a:srgbClr val="FF0000"/>
              </a:solidFill>
              <a:latin typeface="微软雅黑" panose="020B0503020204020204" pitchFamily="34" charset="-122"/>
              <a:ea typeface="微软雅黑" panose="020B0503020204020204" pitchFamily="34" charset="-122"/>
            </a:endParaRPr>
          </a:p>
        </p:txBody>
      </p:sp>
      <p:sp>
        <p:nvSpPr>
          <p:cNvPr id="13" name="Text Box 237"/>
          <p:cNvSpPr txBox="1">
            <a:spLocks noChangeArrowheads="1"/>
          </p:cNvSpPr>
          <p:nvPr>
            <p:custDataLst>
              <p:tags r:id="rId6"/>
            </p:custDataLst>
          </p:nvPr>
        </p:nvSpPr>
        <p:spPr bwMode="auto">
          <a:xfrm>
            <a:off x="287229" y="257153"/>
            <a:ext cx="3888557" cy="501650"/>
          </a:xfrm>
          <a:prstGeom prst="rect">
            <a:avLst/>
          </a:prstGeom>
          <a:noFill/>
          <a:ln w="9525">
            <a:noFill/>
            <a:miter lim="800000"/>
          </a:ln>
        </p:spPr>
        <p:txBody>
          <a:bodyPr wrap="square">
            <a:spAutoFit/>
          </a:bodyPr>
          <a:lstStyle/>
          <a:p>
            <a:pPr>
              <a:spcBef>
                <a:spcPct val="50000"/>
              </a:spcBef>
            </a:pPr>
            <a:r>
              <a:rPr lang="zh-CN" altLang="en-US" sz="2665" b="1" smtClean="0">
                <a:latin typeface="微软雅黑" panose="020B0503020204020204" pitchFamily="34" charset="-122"/>
                <a:ea typeface="微软雅黑" panose="020B0503020204020204" pitchFamily="34" charset="-122"/>
              </a:rPr>
              <a:t>热敏阻值随温度变化图</a:t>
            </a:r>
            <a:endParaRPr lang="en-US" altLang="zh-CN" sz="2665" b="1">
              <a:latin typeface="微软雅黑" panose="020B0503020204020204" pitchFamily="34" charset="-122"/>
              <a:ea typeface="微软雅黑" panose="020B0503020204020204" pitchFamily="34" charset="-122"/>
            </a:endParaRPr>
          </a:p>
        </p:txBody>
      </p:sp>
      <p:cxnSp>
        <p:nvCxnSpPr>
          <p:cNvPr id="14" name="直接箭头连接符 13"/>
          <p:cNvCxnSpPr/>
          <p:nvPr>
            <p:custDataLst>
              <p:tags r:id="rId7"/>
            </p:custDataLst>
          </p:nvPr>
        </p:nvCxnSpPr>
        <p:spPr>
          <a:xfrm>
            <a:off x="6858005" y="4812037"/>
            <a:ext cx="3810027" cy="1905"/>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8"/>
            </p:custDataLst>
          </p:nvPr>
        </p:nvCxnSpPr>
        <p:spPr>
          <a:xfrm rot="16200000">
            <a:off x="5335053" y="3439369"/>
            <a:ext cx="3429024" cy="2117"/>
          </a:xfrm>
          <a:prstGeom prst="straightConnector1">
            <a:avLst/>
          </a:prstGeom>
          <a:ln w="2857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 name="Text Box 237"/>
          <p:cNvSpPr txBox="1">
            <a:spLocks noChangeArrowheads="1"/>
          </p:cNvSpPr>
          <p:nvPr>
            <p:custDataLst>
              <p:tags r:id="rId9"/>
            </p:custDataLst>
          </p:nvPr>
        </p:nvSpPr>
        <p:spPr bwMode="auto">
          <a:xfrm>
            <a:off x="6480043" y="1628763"/>
            <a:ext cx="863600" cy="460375"/>
          </a:xfrm>
          <a:prstGeom prst="rect">
            <a:avLst/>
          </a:prstGeom>
          <a:noFill/>
          <a:ln w="9525">
            <a:noFill/>
            <a:miter lim="800000"/>
          </a:ln>
        </p:spPr>
        <p:txBody>
          <a:bodyPr>
            <a:spAutoFit/>
          </a:bodyPr>
          <a:lstStyle/>
          <a:p>
            <a:pPr>
              <a:spcBef>
                <a:spcPct val="50000"/>
              </a:spcBef>
            </a:pPr>
            <a:r>
              <a:rPr lang="en-US" altLang="zh-CN" sz="2400" b="1" err="1" smtClean="0">
                <a:solidFill>
                  <a:srgbClr val="FF0000"/>
                </a:solidFill>
                <a:latin typeface="微软雅黑" panose="020B0503020204020204" pitchFamily="34" charset="-122"/>
                <a:ea typeface="微软雅黑" panose="020B0503020204020204" pitchFamily="34" charset="-122"/>
              </a:rPr>
              <a:t>Rt</a:t>
            </a:r>
            <a:endParaRPr lang="en-US" altLang="zh-CN" sz="2400" b="1">
              <a:solidFill>
                <a:srgbClr val="FF0000"/>
              </a:solidFill>
              <a:latin typeface="微软雅黑" panose="020B0503020204020204" pitchFamily="34" charset="-122"/>
              <a:ea typeface="微软雅黑" panose="020B0503020204020204" pitchFamily="34" charset="-122"/>
            </a:endParaRPr>
          </a:p>
        </p:txBody>
      </p:sp>
      <p:sp>
        <p:nvSpPr>
          <p:cNvPr id="18" name="Text Box 237"/>
          <p:cNvSpPr txBox="1">
            <a:spLocks noChangeArrowheads="1"/>
          </p:cNvSpPr>
          <p:nvPr>
            <p:custDataLst>
              <p:tags r:id="rId10"/>
            </p:custDataLst>
          </p:nvPr>
        </p:nvSpPr>
        <p:spPr bwMode="auto">
          <a:xfrm>
            <a:off x="9906027" y="4812037"/>
            <a:ext cx="1047757" cy="460375"/>
          </a:xfrm>
          <a:prstGeom prst="rect">
            <a:avLst/>
          </a:prstGeom>
          <a:noFill/>
          <a:ln w="9525">
            <a:noFill/>
            <a:miter lim="800000"/>
          </a:ln>
        </p:spPr>
        <p:txBody>
          <a:bodyPr wrap="square">
            <a:spAutoFit/>
          </a:bodyPr>
          <a:lstStyle/>
          <a:p>
            <a:pPr>
              <a:spcBef>
                <a:spcPct val="50000"/>
              </a:spcBef>
            </a:pPr>
            <a:r>
              <a:rPr lang="zh-CN" altLang="en-US" sz="2400" b="1" smtClean="0">
                <a:solidFill>
                  <a:srgbClr val="FF0000"/>
                </a:solidFill>
                <a:latin typeface="微软雅黑" panose="020B0503020204020204" pitchFamily="34" charset="-122"/>
                <a:ea typeface="微软雅黑" panose="020B0503020204020204" pitchFamily="34" charset="-122"/>
              </a:rPr>
              <a:t>温度</a:t>
            </a:r>
            <a:endParaRPr lang="en-US" altLang="zh-CN" sz="2400" b="1">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custDataLst>
              <p:tags r:id="rId11"/>
            </p:custDataLst>
          </p:nvPr>
        </p:nvSpPr>
        <p:spPr>
          <a:xfrm>
            <a:off x="1679509" y="1124744"/>
            <a:ext cx="824865" cy="460375"/>
          </a:xfrm>
          <a:prstGeom prst="rect">
            <a:avLst/>
          </a:prstGeom>
        </p:spPr>
        <p:txBody>
          <a:bodyPr wrap="none">
            <a:spAutoFit/>
          </a:bodyPr>
          <a:lstStyle/>
          <a:p>
            <a:r>
              <a:rPr lang="zh-CN" altLang="zh-CN" sz="2400" b="1" smtClean="0">
                <a:latin typeface="微软雅黑" panose="020B0503020204020204" pitchFamily="34" charset="-122"/>
                <a:ea typeface="微软雅黑" panose="020B0503020204020204" pitchFamily="34" charset="-122"/>
                <a:cs typeface="Times New Roman" panose="02020603050405020304" pitchFamily="18" charset="0"/>
              </a:rPr>
              <a:t>NTC</a:t>
            </a:r>
            <a:endParaRPr lang="zh-CN" altLang="en-US" sz="2400"/>
          </a:p>
        </p:txBody>
      </p:sp>
      <p:sp>
        <p:nvSpPr>
          <p:cNvPr id="20" name="矩形 19"/>
          <p:cNvSpPr/>
          <p:nvPr>
            <p:custDataLst>
              <p:tags r:id="rId12"/>
            </p:custDataLst>
          </p:nvPr>
        </p:nvSpPr>
        <p:spPr>
          <a:xfrm>
            <a:off x="6960096" y="1124744"/>
            <a:ext cx="766445" cy="460375"/>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smtClean="0">
                <a:latin typeface="微软雅黑" panose="020B0503020204020204" pitchFamily="34" charset="-122"/>
                <a:ea typeface="微软雅黑" panose="020B0503020204020204" pitchFamily="34" charset="-122"/>
                <a:cs typeface="Times New Roman" panose="02020603050405020304" pitchFamily="18" charset="0"/>
              </a:rPr>
              <a:t>TC</a:t>
            </a:r>
            <a:endParaRPr lang="zh-CN" altLang="en-US" sz="2400"/>
          </a:p>
        </p:txBody>
      </p:sp>
      <p:sp>
        <p:nvSpPr>
          <p:cNvPr id="21" name="任意多边形 20"/>
          <p:cNvSpPr/>
          <p:nvPr>
            <p:custDataLst>
              <p:tags r:id="rId13"/>
            </p:custDataLst>
          </p:nvPr>
        </p:nvSpPr>
        <p:spPr>
          <a:xfrm>
            <a:off x="7344139" y="2180861"/>
            <a:ext cx="2861733" cy="2234924"/>
          </a:xfrm>
          <a:custGeom>
            <a:avLst/>
            <a:gdLst>
              <a:gd name="connsiteX0" fmla="*/ 0 w 2146300"/>
              <a:gd name="connsiteY0" fmla="*/ 1473200 h 2036233"/>
              <a:gd name="connsiteX1" fmla="*/ 1041400 w 2146300"/>
              <a:gd name="connsiteY1" fmla="*/ 1790700 h 2036233"/>
              <a:gd name="connsiteX2" fmla="*/ 2146300 w 2146300"/>
              <a:gd name="connsiteY2" fmla="*/ 0 h 2036233"/>
            </a:gdLst>
            <a:ahLst/>
            <a:cxnLst>
              <a:cxn ang="0">
                <a:pos x="connsiteX0" y="connsiteY0"/>
              </a:cxn>
              <a:cxn ang="0">
                <a:pos x="connsiteX1" y="connsiteY1"/>
              </a:cxn>
              <a:cxn ang="0">
                <a:pos x="connsiteX2" y="connsiteY2"/>
              </a:cxn>
            </a:cxnLst>
            <a:rect l="l" t="t" r="r" b="b"/>
            <a:pathLst>
              <a:path w="2146300" h="2036233">
                <a:moveTo>
                  <a:pt x="0" y="1473200"/>
                </a:moveTo>
                <a:cubicBezTo>
                  <a:pt x="341842" y="1754716"/>
                  <a:pt x="683684" y="2036233"/>
                  <a:pt x="1041400" y="1790700"/>
                </a:cubicBezTo>
                <a:cubicBezTo>
                  <a:pt x="1399116" y="1545167"/>
                  <a:pt x="1772708" y="772583"/>
                  <a:pt x="2146300" y="0"/>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23" name="直接连接符 22"/>
          <p:cNvCxnSpPr/>
          <p:nvPr>
            <p:custDataLst>
              <p:tags r:id="rId14"/>
            </p:custDataLst>
          </p:nvPr>
        </p:nvCxnSpPr>
        <p:spPr>
          <a:xfrm flipH="1">
            <a:off x="9360363" y="3598499"/>
            <a:ext cx="0" cy="120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5"/>
            </p:custDataLst>
          </p:nvPr>
        </p:nvSpPr>
        <p:spPr>
          <a:xfrm>
            <a:off x="9840416" y="4129723"/>
            <a:ext cx="1152128" cy="460375"/>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rPr>
              <a:t>居里点</a:t>
            </a:r>
            <a:endParaRPr lang="zh-CN" altLang="en-US" sz="2400" b="1">
              <a:latin typeface="微软雅黑" panose="020B0503020204020204" pitchFamily="34" charset="-122"/>
              <a:ea typeface="微软雅黑" panose="020B0503020204020204" pitchFamily="34" charset="-122"/>
            </a:endParaRPr>
          </a:p>
        </p:txBody>
      </p:sp>
      <p:sp>
        <p:nvSpPr>
          <p:cNvPr id="25" name="任意多边形 24"/>
          <p:cNvSpPr/>
          <p:nvPr>
            <p:custDataLst>
              <p:tags r:id="rId16"/>
            </p:custDataLst>
          </p:nvPr>
        </p:nvSpPr>
        <p:spPr>
          <a:xfrm>
            <a:off x="9360363" y="4389107"/>
            <a:ext cx="558800" cy="389467"/>
          </a:xfrm>
          <a:custGeom>
            <a:avLst/>
            <a:gdLst>
              <a:gd name="connsiteX0" fmla="*/ 419100 w 419100"/>
              <a:gd name="connsiteY0" fmla="*/ 0 h 292100"/>
              <a:gd name="connsiteX1" fmla="*/ 139700 w 419100"/>
              <a:gd name="connsiteY1" fmla="*/ 114300 h 292100"/>
              <a:gd name="connsiteX2" fmla="*/ 0 w 419100"/>
              <a:gd name="connsiteY2" fmla="*/ 292100 h 292100"/>
            </a:gdLst>
            <a:ahLst/>
            <a:cxnLst>
              <a:cxn ang="0">
                <a:pos x="connsiteX0" y="connsiteY0"/>
              </a:cxn>
              <a:cxn ang="0">
                <a:pos x="connsiteX1" y="connsiteY1"/>
              </a:cxn>
              <a:cxn ang="0">
                <a:pos x="connsiteX2" y="connsiteY2"/>
              </a:cxn>
            </a:cxnLst>
            <a:rect l="l" t="t" r="r" b="b"/>
            <a:pathLst>
              <a:path w="419100" h="292100">
                <a:moveTo>
                  <a:pt x="419100" y="0"/>
                </a:moveTo>
                <a:cubicBezTo>
                  <a:pt x="314325" y="32808"/>
                  <a:pt x="209550" y="65617"/>
                  <a:pt x="139700" y="114300"/>
                </a:cubicBezTo>
                <a:cubicBezTo>
                  <a:pt x="69850" y="162983"/>
                  <a:pt x="34925" y="227541"/>
                  <a:pt x="0" y="292100"/>
                </a:cubicBezTo>
              </a:path>
            </a:pathLst>
          </a:custGeom>
          <a:ln>
            <a:solidFill>
              <a:srgbClr val="000066"/>
            </a:solidFill>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71195" y="715645"/>
            <a:ext cx="4789805" cy="47898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441440" y="1576070"/>
            <a:ext cx="4775835" cy="3929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图片 1"/>
          <p:cNvPicPr>
            <a:picLocks noChangeAspect="1" noChangeArrowheads="1"/>
          </p:cNvPicPr>
          <p:nvPr>
            <p:custDataLst>
              <p:tags r:id="rId1"/>
            </p:custDataLst>
          </p:nvPr>
        </p:nvPicPr>
        <p:blipFill>
          <a:blip r:embed="rId2"/>
          <a:stretch>
            <a:fillRect/>
          </a:stretch>
        </p:blipFill>
        <p:spPr bwMode="auto">
          <a:xfrm>
            <a:off x="2745740" y="3044190"/>
            <a:ext cx="5067935" cy="3814445"/>
          </a:xfrm>
          <a:prstGeom prst="rect">
            <a:avLst/>
          </a:prstGeom>
          <a:noFill/>
          <a:ln w="9525">
            <a:noFill/>
            <a:miter lim="800000"/>
            <a:headEnd/>
            <a:tailEnd/>
          </a:ln>
        </p:spPr>
      </p:pic>
      <p:grpSp>
        <p:nvGrpSpPr>
          <p:cNvPr id="23" name="组合 15"/>
          <p:cNvGrpSpPr/>
          <p:nvPr>
            <p:custDataLst>
              <p:tags r:id="rId3"/>
            </p:custDataLst>
          </p:nvPr>
        </p:nvGrpSpPr>
        <p:grpSpPr>
          <a:xfrm>
            <a:off x="424180" y="206375"/>
            <a:ext cx="3023235" cy="583565"/>
            <a:chOff x="6168776" y="1221671"/>
            <a:chExt cx="5533478" cy="673700"/>
          </a:xfrm>
        </p:grpSpPr>
        <p:sp>
          <p:nvSpPr>
            <p:cNvPr id="24" name="圆角矩形 23"/>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5"/>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电阻器的标识</a:t>
              </a:r>
              <a:endParaRPr lang="zh-CN" sz="3200" b="1">
                <a:solidFill>
                  <a:srgbClr val="92D050"/>
                </a:solidFill>
                <a:latin typeface="微软雅黑" panose="020B0503020204020204" pitchFamily="34" charset="-122"/>
              </a:endParaRPr>
            </a:p>
          </p:txBody>
        </p:sp>
      </p:grpSp>
      <p:sp>
        <p:nvSpPr>
          <p:cNvPr id="4102" name="Text Box 6"/>
          <p:cNvSpPr txBox="1">
            <a:spLocks noChangeArrowheads="1"/>
          </p:cNvSpPr>
          <p:nvPr>
            <p:custDataLst>
              <p:tags r:id="rId6"/>
            </p:custDataLst>
          </p:nvPr>
        </p:nvSpPr>
        <p:spPr bwMode="auto">
          <a:xfrm>
            <a:off x="285750" y="1285875"/>
            <a:ext cx="7392035" cy="583565"/>
          </a:xfrm>
          <a:prstGeom prst="rect">
            <a:avLst/>
          </a:prstGeom>
          <a:noFill/>
          <a:ln w="9525">
            <a:noFill/>
            <a:miter lim="800000"/>
          </a:ln>
        </p:spPr>
        <p:txBody>
          <a:bodyPr wrap="square">
            <a:spAutoFit/>
          </a:bodyPr>
          <a:lstStyle/>
          <a:p>
            <a:pPr>
              <a:spcBef>
                <a:spcPct val="50000"/>
              </a:spcBef>
            </a:pPr>
            <a:r>
              <a:rPr lang="zh-CN" altLang="zh-CN" sz="3200">
                <a:solidFill>
                  <a:srgbClr val="0000FF"/>
                </a:solidFill>
                <a:ea typeface="华文新魏" panose="02010800040101010101" pitchFamily="2" charset="-122"/>
              </a:rPr>
              <a:t>    </a:t>
            </a:r>
            <a:r>
              <a:rPr lang="zh-CN" altLang="zh-CN" sz="3200" smtClean="0">
                <a:solidFill>
                  <a:srgbClr val="0000FF"/>
                </a:solidFill>
                <a:ea typeface="华文新魏" panose="02010800040101010101" pitchFamily="2" charset="-122"/>
              </a:rPr>
              <a:t>1</a:t>
            </a:r>
            <a:r>
              <a:rPr lang="en-US" altLang="zh-CN" sz="3200">
                <a:solidFill>
                  <a:srgbClr val="0000FF"/>
                </a:solidFill>
                <a:ea typeface="华文新魏" panose="02010800040101010101" pitchFamily="2" charset="-122"/>
              </a:rPr>
              <a:t>.</a:t>
            </a:r>
            <a:r>
              <a:rPr lang="zh-CN" altLang="zh-CN" sz="3200" smtClean="0">
                <a:solidFill>
                  <a:srgbClr val="0000FF"/>
                </a:solidFill>
                <a:ea typeface="华文新魏" panose="02010800040101010101" pitchFamily="2" charset="-122"/>
              </a:rPr>
              <a:t>直</a:t>
            </a:r>
            <a:r>
              <a:rPr lang="zh-CN" altLang="zh-CN" sz="3200">
                <a:solidFill>
                  <a:srgbClr val="0000FF"/>
                </a:solidFill>
                <a:ea typeface="华文新魏" panose="02010800040101010101" pitchFamily="2" charset="-122"/>
              </a:rPr>
              <a:t>标</a:t>
            </a:r>
            <a:r>
              <a:rPr lang="zh-CN" altLang="zh-CN" sz="3200" smtClean="0">
                <a:solidFill>
                  <a:srgbClr val="0000FF"/>
                </a:solidFill>
                <a:ea typeface="华文新魏" panose="02010800040101010101" pitchFamily="2" charset="-122"/>
              </a:rPr>
              <a:t>法</a:t>
            </a:r>
            <a:endParaRPr lang="zh-CN" altLang="zh-CN" sz="3200">
              <a:solidFill>
                <a:srgbClr val="0000FF"/>
              </a:solidFill>
              <a:ea typeface="华文新魏" panose="02010800040101010101" pitchFamily="2" charset="-122"/>
            </a:endParaRPr>
          </a:p>
        </p:txBody>
      </p:sp>
      <p:sp>
        <p:nvSpPr>
          <p:cNvPr id="4110" name="Text Box 14"/>
          <p:cNvSpPr txBox="1">
            <a:spLocks noChangeArrowheads="1"/>
          </p:cNvSpPr>
          <p:nvPr>
            <p:custDataLst>
              <p:tags r:id="rId7"/>
            </p:custDataLst>
          </p:nvPr>
        </p:nvSpPr>
        <p:spPr bwMode="auto">
          <a:xfrm>
            <a:off x="142875" y="2071370"/>
            <a:ext cx="11527155" cy="1198880"/>
          </a:xfrm>
          <a:prstGeom prst="rect">
            <a:avLst/>
          </a:prstGeom>
          <a:noFill/>
          <a:ln w="9525">
            <a:noFill/>
            <a:miter lim="800000"/>
          </a:ln>
        </p:spPr>
        <p:txBody>
          <a:bodyPr wrap="square">
            <a:spAutoFit/>
          </a:bodyPr>
          <a:lstStyle/>
          <a:p>
            <a:pPr>
              <a:spcBef>
                <a:spcPct val="50000"/>
              </a:spcBef>
            </a:pPr>
            <a:r>
              <a:rPr lang="zh-CN" altLang="zh-CN" sz="3600" smtClean="0">
                <a:ea typeface="华文新魏" panose="02010800040101010101" pitchFamily="2" charset="-122"/>
              </a:rPr>
              <a:t>将</a:t>
            </a:r>
            <a:r>
              <a:rPr lang="zh-CN" altLang="zh-CN" sz="3600">
                <a:ea typeface="华文新魏" panose="02010800040101010101" pitchFamily="2" charset="-122"/>
              </a:rPr>
              <a:t>电阻的阻值、误差、功率等参数直接标注在电阻体</a:t>
            </a:r>
            <a:r>
              <a:rPr lang="zh-CN" altLang="zh-CN" sz="3600" smtClean="0">
                <a:ea typeface="华文新魏" panose="02010800040101010101" pitchFamily="2" charset="-122"/>
              </a:rPr>
              <a:t>上</a:t>
            </a:r>
            <a:r>
              <a:rPr lang="zh-CN" altLang="en-US" sz="3600" smtClean="0">
                <a:ea typeface="华文新魏" panose="02010800040101010101" pitchFamily="2" charset="-122"/>
              </a:rPr>
              <a:t>（比较大）</a:t>
            </a:r>
            <a:r>
              <a:rPr lang="zh-CN" altLang="zh-CN" sz="3600" smtClean="0">
                <a:ea typeface="华文新魏" panose="02010800040101010101" pitchFamily="2" charset="-122"/>
              </a:rPr>
              <a:t>。</a:t>
            </a:r>
            <a:endParaRPr lang="en-US" altLang="zh-CN" sz="3600" smtClean="0">
              <a:ea typeface="华文新魏" panose="02010800040101010101" pitchFamily="2" charset="-122"/>
            </a:endParaRPr>
          </a:p>
        </p:txBody>
      </p:sp>
      <p:pic>
        <p:nvPicPr>
          <p:cNvPr id="4" name="图片 5" descr="http://www.diangon.com/image/portal/201501/11/134935pysqkjptskbkhbb8.jpg"/>
          <p:cNvPicPr>
            <a:picLocks noChangeAspect="1" noChangeArrowheads="1"/>
          </p:cNvPicPr>
          <p:nvPr>
            <p:custDataLst>
              <p:tags r:id="rId8"/>
            </p:custDataLst>
          </p:nvPr>
        </p:nvPicPr>
        <p:blipFill>
          <a:blip r:embed="rId9">
            <a:lum contrast="30000"/>
          </a:blip>
          <a:srcRect r="-79" b="26897"/>
          <a:stretch>
            <a:fillRect/>
          </a:stretch>
        </p:blipFill>
        <p:spPr bwMode="auto">
          <a:xfrm>
            <a:off x="7966710" y="3477895"/>
            <a:ext cx="4026535" cy="324358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02"/>
                                        </p:tgtEl>
                                        <p:attrNameLst>
                                          <p:attrName>style.visibility</p:attrName>
                                        </p:attrNameLst>
                                      </p:cBhvr>
                                      <p:to>
                                        <p:strVal val="visible"/>
                                      </p:to>
                                    </p:set>
                                    <p:anim calcmode="lin" valueType="num">
                                      <p:cBhvr>
                                        <p:cTn id="13" dur="500" fill="hold"/>
                                        <p:tgtEl>
                                          <p:spTgt spid="4102"/>
                                        </p:tgtEl>
                                        <p:attrNameLst>
                                          <p:attrName>ppt_x</p:attrName>
                                        </p:attrNameLst>
                                      </p:cBhvr>
                                      <p:tavLst>
                                        <p:tav tm="0">
                                          <p:val>
                                            <p:strVal val="0-#ppt_w/2"/>
                                          </p:val>
                                        </p:tav>
                                        <p:tav tm="100000">
                                          <p:val>
                                            <p:strVal val="ppt_x"/>
                                          </p:val>
                                        </p:tav>
                                      </p:tavLst>
                                    </p:anim>
                                    <p:anim calcmode="lin" valueType="num">
                                      <p:cBhvr>
                                        <p:cTn id="14" dur="500" fill="hold"/>
                                        <p:tgtEl>
                                          <p:spTgt spid="41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10"/>
                                        </p:tgtEl>
                                        <p:attrNameLst>
                                          <p:attrName>style.visibility</p:attrName>
                                        </p:attrNameLst>
                                      </p:cBhvr>
                                      <p:to>
                                        <p:strVal val="visible"/>
                                      </p:to>
                                    </p:set>
                                    <p:anim calcmode="lin" valueType="num">
                                      <p:cBhvr>
                                        <p:cTn id="19" dur="500" fill="hold"/>
                                        <p:tgtEl>
                                          <p:spTgt spid="4110"/>
                                        </p:tgtEl>
                                        <p:attrNameLst>
                                          <p:attrName>ppt_x</p:attrName>
                                        </p:attrNameLst>
                                      </p:cBhvr>
                                      <p:tavLst>
                                        <p:tav tm="0">
                                          <p:val>
                                            <p:strVal val="ppt_x"/>
                                          </p:val>
                                        </p:tav>
                                        <p:tav tm="100000">
                                          <p:val>
                                            <p:strVal val="ppt_x"/>
                                          </p:val>
                                        </p:tav>
                                      </p:tavLst>
                                    </p:anim>
                                    <p:anim calcmode="lin" valueType="num">
                                      <p:cBhvr>
                                        <p:cTn id="20" dur="500" fill="hold"/>
                                        <p:tgtEl>
                                          <p:spTgt spid="41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623570" y="1891030"/>
            <a:ext cx="4510405" cy="2122805"/>
          </a:xfrm>
          <a:prstGeom prst="rect">
            <a:avLst/>
          </a:prstGeom>
          <a:noFill/>
        </p:spPr>
        <p:txBody>
          <a:bodyPr wrap="square" lIns="91440" tIns="45720" rIns="91440" bIns="45720">
            <a:spAutoFit/>
          </a:bodyPr>
          <a:lstStyle/>
          <a:p>
            <a:pPr algn="ctr"/>
            <a:r>
              <a:rPr lang="zh-CN" altLang="en-US" sz="66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电子元器件</a:t>
            </a:r>
            <a:endParaRPr lang="zh-CN" altLang="en-US" sz="66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a:p>
            <a:pPr algn="ctr"/>
            <a:r>
              <a:rPr lang="zh-CN" altLang="en-US" sz="66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rPr>
              <a:t>五大角色</a:t>
            </a:r>
            <a:endParaRPr lang="zh-CN" altLang="en-US" sz="6600" b="1">
              <a:ln w="19050">
                <a:solidFill>
                  <a:srgbClr val="92D050"/>
                </a:solidFill>
                <a:prstDash val="solid"/>
              </a:ln>
              <a:solidFill>
                <a:schemeClr val="accent1">
                  <a:lumMod val="75000"/>
                </a:schemeClr>
              </a:solidFill>
              <a:effectLst>
                <a:outerShdw blurRad="50000" dist="50800" dir="7500000" algn="tl">
                  <a:srgbClr val="000000">
                    <a:shade val="5000"/>
                    <a:alpha val="35000"/>
                  </a:srgbClr>
                </a:outerShdw>
                <a:reflection blurRad="6350" stA="55000" endA="50" endPos="85000" dir="5400000" sy="-100000" algn="bl" rotWithShape="0"/>
              </a:effectLst>
              <a:latin typeface="Adobe 仿宋 Std R" pitchFamily="18" charset="-122"/>
              <a:ea typeface="Adobe 仿宋 Std R" pitchFamily="18" charset="-122"/>
            </a:endParaRPr>
          </a:p>
        </p:txBody>
      </p:sp>
      <p:sp>
        <p:nvSpPr>
          <p:cNvPr id="3" name="文本框 2"/>
          <p:cNvSpPr txBox="1"/>
          <p:nvPr>
            <p:custDataLst>
              <p:tags r:id="rId2"/>
            </p:custDataLst>
          </p:nvPr>
        </p:nvSpPr>
        <p:spPr>
          <a:xfrm>
            <a:off x="6521450" y="1162413"/>
            <a:ext cx="2603500" cy="891540"/>
          </a:xfrm>
          <a:prstGeom prst="rect">
            <a:avLst/>
          </a:prstGeom>
          <a:noFill/>
        </p:spPr>
        <p:txBody>
          <a:bodyPr wrap="square" rtlCol="0">
            <a:spAutoFit/>
          </a:bodyPr>
          <a:lstStyle/>
          <a:p>
            <a:pPr algn="l">
              <a:lnSpc>
                <a:spcPct val="130000"/>
              </a:lnSpc>
            </a:pPr>
            <a:r>
              <a:rPr lang="en-US" altLang="zh-CN" sz="4000" smtClean="0">
                <a:solidFill>
                  <a:schemeClr val="accent1">
                    <a:lumMod val="75000"/>
                  </a:schemeClr>
                </a:solidFill>
                <a:latin typeface="+mj-ea"/>
                <a:ea typeface="+mj-ea"/>
              </a:rPr>
              <a:t>01  </a:t>
            </a:r>
            <a:r>
              <a:rPr lang="en-US" altLang="zh-CN" sz="4000" smtClean="0">
                <a:solidFill>
                  <a:schemeClr val="accent1">
                    <a:lumMod val="75000"/>
                  </a:schemeClr>
                </a:solidFill>
                <a:latin typeface="+mj-ea"/>
                <a:ea typeface="+mj-ea"/>
                <a:sym typeface="+mn-ea"/>
              </a:rPr>
              <a:t>电阻器</a:t>
            </a:r>
            <a:endParaRPr lang="en-US" altLang="zh-CN" sz="4000" smtClean="0">
              <a:solidFill>
                <a:schemeClr val="accent1">
                  <a:lumMod val="75000"/>
                </a:schemeClr>
              </a:solidFill>
              <a:latin typeface="+mj-ea"/>
              <a:ea typeface="+mj-ea"/>
            </a:endParaRPr>
          </a:p>
        </p:txBody>
      </p:sp>
      <p:sp>
        <p:nvSpPr>
          <p:cNvPr id="27" name="文本框 26"/>
          <p:cNvSpPr txBox="1"/>
          <p:nvPr>
            <p:custDataLst>
              <p:tags r:id="rId3"/>
            </p:custDataLst>
          </p:nvPr>
        </p:nvSpPr>
        <p:spPr>
          <a:xfrm>
            <a:off x="6521450" y="2117453"/>
            <a:ext cx="2603500" cy="891540"/>
          </a:xfrm>
          <a:prstGeom prst="rect">
            <a:avLst/>
          </a:prstGeom>
          <a:noFill/>
        </p:spPr>
        <p:txBody>
          <a:bodyPr wrap="none" rtlCol="0">
            <a:spAutoFit/>
          </a:bodyPr>
          <a:lstStyle/>
          <a:p>
            <a:pPr algn="l">
              <a:lnSpc>
                <a:spcPct val="130000"/>
              </a:lnSpc>
            </a:pPr>
            <a:r>
              <a:rPr lang="en-US" altLang="zh-CN" sz="4000" smtClean="0">
                <a:solidFill>
                  <a:schemeClr val="accent1">
                    <a:lumMod val="75000"/>
                  </a:schemeClr>
                </a:solidFill>
                <a:latin typeface="+mj-ea"/>
                <a:ea typeface="+mj-ea"/>
              </a:rPr>
              <a:t>02  </a:t>
            </a:r>
            <a:r>
              <a:rPr lang="en-US" altLang="zh-CN" sz="4000" smtClean="0">
                <a:solidFill>
                  <a:schemeClr val="accent1">
                    <a:lumMod val="75000"/>
                  </a:schemeClr>
                </a:solidFill>
                <a:latin typeface="+mj-ea"/>
                <a:ea typeface="+mj-ea"/>
                <a:sym typeface="+mn-ea"/>
              </a:rPr>
              <a:t>电容器</a:t>
            </a:r>
            <a:endParaRPr lang="zh-CN" altLang="en-US" sz="4000" smtClean="0">
              <a:solidFill>
                <a:schemeClr val="accent1">
                  <a:lumMod val="75000"/>
                </a:schemeClr>
              </a:solidFill>
              <a:latin typeface="+mj-ea"/>
              <a:ea typeface="+mj-ea"/>
            </a:endParaRPr>
          </a:p>
        </p:txBody>
      </p:sp>
      <p:sp>
        <p:nvSpPr>
          <p:cNvPr id="28" name="文本框 27"/>
          <p:cNvSpPr txBox="1"/>
          <p:nvPr>
            <p:custDataLst>
              <p:tags r:id="rId4"/>
            </p:custDataLst>
          </p:nvPr>
        </p:nvSpPr>
        <p:spPr>
          <a:xfrm>
            <a:off x="6521450" y="3072493"/>
            <a:ext cx="2603500" cy="891540"/>
          </a:xfrm>
          <a:prstGeom prst="rect">
            <a:avLst/>
          </a:prstGeom>
          <a:noFill/>
        </p:spPr>
        <p:txBody>
          <a:bodyPr wrap="none" rtlCol="0">
            <a:spAutoFit/>
          </a:bodyPr>
          <a:lstStyle/>
          <a:p>
            <a:pPr algn="l">
              <a:lnSpc>
                <a:spcPct val="130000"/>
              </a:lnSpc>
            </a:pPr>
            <a:r>
              <a:rPr lang="en-US" altLang="zh-CN" sz="4000" smtClean="0">
                <a:solidFill>
                  <a:schemeClr val="accent1">
                    <a:lumMod val="75000"/>
                  </a:schemeClr>
                </a:solidFill>
                <a:latin typeface="+mj-ea"/>
                <a:ea typeface="+mj-ea"/>
              </a:rPr>
              <a:t>03  </a:t>
            </a:r>
            <a:r>
              <a:rPr lang="en-US" altLang="zh-CN" sz="4000" smtClean="0">
                <a:solidFill>
                  <a:schemeClr val="accent1">
                    <a:lumMod val="75000"/>
                  </a:schemeClr>
                </a:solidFill>
                <a:latin typeface="+mj-ea"/>
                <a:ea typeface="+mj-ea"/>
                <a:sym typeface="+mn-ea"/>
              </a:rPr>
              <a:t>电感器</a:t>
            </a:r>
            <a:endParaRPr lang="zh-CN" altLang="en-US" sz="4000" smtClean="0">
              <a:solidFill>
                <a:schemeClr val="accent1">
                  <a:lumMod val="75000"/>
                </a:schemeClr>
              </a:solidFill>
              <a:latin typeface="+mj-ea"/>
              <a:ea typeface="+mj-ea"/>
            </a:endParaRPr>
          </a:p>
        </p:txBody>
      </p:sp>
      <p:sp>
        <p:nvSpPr>
          <p:cNvPr id="29" name="文本框 28"/>
          <p:cNvSpPr txBox="1"/>
          <p:nvPr>
            <p:custDataLst>
              <p:tags r:id="rId5"/>
            </p:custDataLst>
          </p:nvPr>
        </p:nvSpPr>
        <p:spPr>
          <a:xfrm>
            <a:off x="6521450" y="4027533"/>
            <a:ext cx="4127500" cy="891540"/>
          </a:xfrm>
          <a:prstGeom prst="rect">
            <a:avLst/>
          </a:prstGeom>
          <a:noFill/>
        </p:spPr>
        <p:txBody>
          <a:bodyPr wrap="none" rtlCol="0">
            <a:spAutoFit/>
          </a:bodyPr>
          <a:lstStyle/>
          <a:p>
            <a:pPr algn="l">
              <a:lnSpc>
                <a:spcPct val="130000"/>
              </a:lnSpc>
            </a:pPr>
            <a:r>
              <a:rPr lang="en-US" altLang="zh-CN" sz="4000" smtClean="0">
                <a:solidFill>
                  <a:schemeClr val="accent1">
                    <a:lumMod val="75000"/>
                  </a:schemeClr>
                </a:solidFill>
                <a:latin typeface="+mj-ea"/>
                <a:ea typeface="+mj-ea"/>
              </a:rPr>
              <a:t>04  </a:t>
            </a:r>
            <a:r>
              <a:rPr lang="en-US" altLang="zh-CN" sz="4000" smtClean="0">
                <a:solidFill>
                  <a:schemeClr val="accent1">
                    <a:lumMod val="75000"/>
                  </a:schemeClr>
                </a:solidFill>
                <a:latin typeface="+mj-ea"/>
                <a:ea typeface="+mj-ea"/>
                <a:sym typeface="+mn-ea"/>
              </a:rPr>
              <a:t>半导体二极管</a:t>
            </a:r>
            <a:endParaRPr lang="zh-CN" altLang="en-US" sz="4000" smtClean="0">
              <a:solidFill>
                <a:schemeClr val="accent1">
                  <a:lumMod val="75000"/>
                </a:schemeClr>
              </a:solidFill>
              <a:latin typeface="+mj-ea"/>
              <a:ea typeface="+mj-ea"/>
            </a:endParaRPr>
          </a:p>
        </p:txBody>
      </p:sp>
      <p:sp>
        <p:nvSpPr>
          <p:cNvPr id="30" name="文本框 29"/>
          <p:cNvSpPr txBox="1"/>
          <p:nvPr>
            <p:custDataLst>
              <p:tags r:id="rId6"/>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10" name="图片 9"/>
          <p:cNvPicPr>
            <a:picLocks noChangeAspect="1"/>
          </p:cNvPicPr>
          <p:nvPr>
            <p:custDataLst>
              <p:tags r:id="rId7"/>
            </p:custDataLst>
          </p:nvPr>
        </p:nvPicPr>
        <p:blipFill>
          <a:blip r:embed="rId8"/>
          <a:stretch>
            <a:fillRect/>
          </a:stretch>
        </p:blipFill>
        <p:spPr>
          <a:xfrm>
            <a:off x="0" y="-311181"/>
            <a:ext cx="12192000" cy="1538039"/>
          </a:xfrm>
          <a:prstGeom prst="rect">
            <a:avLst/>
          </a:prstGeom>
        </p:spPr>
      </p:pic>
      <p:pic>
        <p:nvPicPr>
          <p:cNvPr id="11" name="图片 10"/>
          <p:cNvPicPr>
            <a:picLocks noChangeAspect="1"/>
          </p:cNvPicPr>
          <p:nvPr>
            <p:custDataLst>
              <p:tags r:id="rId9"/>
            </p:custDataLst>
          </p:nvPr>
        </p:nvPicPr>
        <p:blipFill>
          <a:blip r:embed="rId8"/>
          <a:stretch>
            <a:fillRect/>
          </a:stretch>
        </p:blipFill>
        <p:spPr>
          <a:xfrm rot="10800000">
            <a:off x="0" y="5613294"/>
            <a:ext cx="12192000" cy="1538039"/>
          </a:xfrm>
          <a:prstGeom prst="rect">
            <a:avLst/>
          </a:prstGeom>
        </p:spPr>
      </p:pic>
      <p:sp>
        <p:nvSpPr>
          <p:cNvPr id="2" name="文本框 1"/>
          <p:cNvSpPr txBox="1"/>
          <p:nvPr>
            <p:custDataLst>
              <p:tags r:id="rId10"/>
            </p:custDataLst>
          </p:nvPr>
        </p:nvSpPr>
        <p:spPr>
          <a:xfrm>
            <a:off x="6521450" y="4982573"/>
            <a:ext cx="4127500" cy="891540"/>
          </a:xfrm>
          <a:prstGeom prst="rect">
            <a:avLst/>
          </a:prstGeom>
          <a:noFill/>
        </p:spPr>
        <p:txBody>
          <a:bodyPr wrap="none" rtlCol="0">
            <a:spAutoFit/>
          </a:bodyPr>
          <a:lstStyle/>
          <a:p>
            <a:pPr algn="l">
              <a:lnSpc>
                <a:spcPct val="130000"/>
              </a:lnSpc>
            </a:pPr>
            <a:r>
              <a:rPr lang="en-US" altLang="zh-CN" sz="4000" smtClean="0">
                <a:solidFill>
                  <a:schemeClr val="accent1">
                    <a:lumMod val="75000"/>
                  </a:schemeClr>
                </a:solidFill>
                <a:latin typeface="+mj-ea"/>
                <a:ea typeface="+mj-ea"/>
              </a:rPr>
              <a:t>05  </a:t>
            </a:r>
            <a:r>
              <a:rPr lang="en-US" altLang="zh-CN" sz="4000" smtClean="0">
                <a:solidFill>
                  <a:schemeClr val="accent1">
                    <a:lumMod val="75000"/>
                  </a:schemeClr>
                </a:solidFill>
                <a:latin typeface="+mj-ea"/>
                <a:ea typeface="+mj-ea"/>
                <a:sym typeface="+mn-ea"/>
              </a:rPr>
              <a:t>半导体三极管</a:t>
            </a:r>
            <a:endParaRPr lang="zh-CN" altLang="en-US" sz="4000" smtClean="0">
              <a:solidFill>
                <a:schemeClr val="accent1">
                  <a:lumMod val="7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0-#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0-#ppt_w/2"/>
                                          </p:val>
                                        </p:tav>
                                        <p:tav tm="100000">
                                          <p:val>
                                            <p:strVal val="#ppt_x"/>
                                          </p:val>
                                        </p:tav>
                                      </p:tavLst>
                                    </p:anim>
                                    <p:anim calcmode="lin" valueType="num">
                                      <p:cBhvr additive="base">
                                        <p:cTn id="3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27" grpId="0"/>
      <p:bldP spid="28" grpId="0"/>
      <p:bldP spid="29" grpId="0"/>
      <p:bldP spid="3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custDataLst>
              <p:tags r:id="rId1"/>
            </p:custDataLst>
          </p:nvPr>
        </p:nvSpPr>
        <p:spPr bwMode="auto">
          <a:xfrm>
            <a:off x="914725" y="876578"/>
            <a:ext cx="8736971" cy="501650"/>
          </a:xfrm>
          <a:prstGeom prst="rect">
            <a:avLst/>
          </a:prstGeom>
          <a:noFill/>
          <a:ln w="9525">
            <a:noFill/>
            <a:miter lim="800000"/>
          </a:ln>
        </p:spPr>
        <p:txBody>
          <a:bodyPr wrap="square">
            <a:spAutoFit/>
          </a:bodyPr>
          <a:lstStyle/>
          <a:p>
            <a:pPr eaLnBrk="0" hangingPunct="0"/>
            <a:r>
              <a:rPr lang="zh-CN" altLang="en-US" sz="2665" b="1">
                <a:latin typeface="微软雅黑" panose="020B0503020204020204" pitchFamily="34" charset="-122"/>
                <a:ea typeface="微软雅黑" panose="020B0503020204020204" pitchFamily="34" charset="-122"/>
              </a:rPr>
              <a:t>电阻器通常需要标注两个参数：标称阻值和允许</a:t>
            </a:r>
            <a:r>
              <a:rPr lang="zh-CN" altLang="en-US" sz="2665" b="1" smtClean="0">
                <a:latin typeface="微软雅黑" panose="020B0503020204020204" pitchFamily="34" charset="-122"/>
                <a:ea typeface="微软雅黑" panose="020B0503020204020204" pitchFamily="34" charset="-122"/>
              </a:rPr>
              <a:t>偏差。</a:t>
            </a:r>
            <a:endParaRPr lang="zh-CN" altLang="en-US" sz="2665" b="1">
              <a:latin typeface="微软雅黑" panose="020B0503020204020204" pitchFamily="34" charset="-122"/>
              <a:ea typeface="微软雅黑" panose="020B0503020204020204" pitchFamily="34" charset="-122"/>
            </a:endParaRPr>
          </a:p>
        </p:txBody>
      </p:sp>
      <p:grpSp>
        <p:nvGrpSpPr>
          <p:cNvPr id="23" name="组合 15"/>
          <p:cNvGrpSpPr/>
          <p:nvPr>
            <p:custDataLst>
              <p:tags r:id="rId2"/>
            </p:custDataLst>
          </p:nvPr>
        </p:nvGrpSpPr>
        <p:grpSpPr>
          <a:xfrm>
            <a:off x="424180" y="206375"/>
            <a:ext cx="3213735" cy="583565"/>
            <a:chOff x="6168776" y="1221671"/>
            <a:chExt cx="5533478" cy="673700"/>
          </a:xfrm>
        </p:grpSpPr>
        <p:sp>
          <p:nvSpPr>
            <p:cNvPr id="24" name="圆角矩形 23"/>
            <p:cNvSpPr/>
            <p:nvPr>
              <p:custDataLst>
                <p:tags r:id="rId3"/>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4"/>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电阻器的标识</a:t>
              </a:r>
              <a:endParaRPr lang="zh-CN" sz="3200" b="1">
                <a:solidFill>
                  <a:srgbClr val="92D050"/>
                </a:solidFill>
                <a:latin typeface="微软雅黑" panose="020B0503020204020204" pitchFamily="34" charset="-122"/>
              </a:endParaRPr>
            </a:p>
          </p:txBody>
        </p:sp>
      </p:grpSp>
      <p:sp>
        <p:nvSpPr>
          <p:cNvPr id="6" name="Text Box 5"/>
          <p:cNvSpPr txBox="1">
            <a:spLocks noChangeArrowheads="1"/>
          </p:cNvSpPr>
          <p:nvPr>
            <p:custDataLst>
              <p:tags r:id="rId5"/>
            </p:custDataLst>
          </p:nvPr>
        </p:nvSpPr>
        <p:spPr bwMode="auto">
          <a:xfrm>
            <a:off x="430530" y="1467485"/>
            <a:ext cx="11815445" cy="911860"/>
          </a:xfrm>
          <a:prstGeom prst="rect">
            <a:avLst/>
          </a:prstGeom>
          <a:noFill/>
          <a:ln w="9525">
            <a:noFill/>
            <a:miter lim="800000"/>
          </a:ln>
        </p:spPr>
        <p:txBody>
          <a:bodyPr wrap="square">
            <a:spAutoFit/>
          </a:bodyPr>
          <a:lstStyle/>
          <a:p>
            <a:pPr eaLnBrk="0" hangingPunct="0"/>
            <a:r>
              <a:rPr lang="en-US" altLang="zh-CN" sz="2665" b="1">
                <a:latin typeface="微软雅黑" panose="020B0503020204020204" pitchFamily="34" charset="-122"/>
                <a:ea typeface="微软雅黑" panose="020B0503020204020204" pitchFamily="34" charset="-122"/>
              </a:rPr>
              <a:t>1.</a:t>
            </a:r>
            <a:r>
              <a:rPr lang="zh-CN" altLang="en-US" sz="2665" b="1">
                <a:latin typeface="微软雅黑" panose="020B0503020204020204" pitchFamily="34" charset="-122"/>
                <a:ea typeface="微软雅黑" panose="020B0503020204020204" pitchFamily="34" charset="-122"/>
              </a:rPr>
              <a:t>标称阻值：电位器上标注的阻值，该阻值是电位器上两固定端之间的阻值，采用</a:t>
            </a:r>
            <a:r>
              <a:rPr lang="en-US" altLang="zh-CN" sz="2665" b="1">
                <a:latin typeface="微软雅黑" panose="020B0503020204020204" pitchFamily="34" charset="-122"/>
                <a:ea typeface="微软雅黑" panose="020B0503020204020204" pitchFamily="34" charset="-122"/>
              </a:rPr>
              <a:t>E-12</a:t>
            </a:r>
            <a:r>
              <a:rPr lang="zh-CN" altLang="en-US" sz="2665" b="1">
                <a:latin typeface="微软雅黑" panose="020B0503020204020204" pitchFamily="34" charset="-122"/>
                <a:ea typeface="微软雅黑" panose="020B0503020204020204" pitchFamily="34" charset="-122"/>
              </a:rPr>
              <a:t>和</a:t>
            </a:r>
            <a:r>
              <a:rPr lang="en-US" altLang="zh-CN" sz="2665" b="1">
                <a:latin typeface="微软雅黑" panose="020B0503020204020204" pitchFamily="34" charset="-122"/>
                <a:ea typeface="微软雅黑" panose="020B0503020204020204" pitchFamily="34" charset="-122"/>
              </a:rPr>
              <a:t>E-6</a:t>
            </a:r>
            <a:r>
              <a:rPr lang="zh-CN" altLang="en-US" sz="2665" b="1">
                <a:latin typeface="微软雅黑" panose="020B0503020204020204" pitchFamily="34" charset="-122"/>
                <a:ea typeface="微软雅黑" panose="020B0503020204020204" pitchFamily="34" charset="-122"/>
              </a:rPr>
              <a:t>标称，有误差。</a:t>
            </a:r>
            <a:endParaRPr lang="zh-CN" altLang="en-US" sz="2665" b="1">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custDataLst>
              <p:tags r:id="rId6"/>
            </p:custDataLst>
          </p:nvPr>
        </p:nvSpPr>
        <p:spPr bwMode="auto">
          <a:xfrm>
            <a:off x="430530" y="4908550"/>
            <a:ext cx="11377295" cy="1730375"/>
          </a:xfrm>
          <a:prstGeom prst="rect">
            <a:avLst/>
          </a:prstGeom>
          <a:noFill/>
          <a:ln w="9525">
            <a:noFill/>
            <a:miter lim="800000"/>
          </a:ln>
        </p:spPr>
        <p:txBody>
          <a:bodyPr wrap="square">
            <a:spAutoFit/>
          </a:bodyPr>
          <a:lstStyle/>
          <a:p>
            <a:pPr eaLnBrk="0" hangingPunct="0"/>
            <a:r>
              <a:rPr lang="en-US" altLang="zh-CN" sz="2665" b="1">
                <a:latin typeface="微软雅黑" panose="020B0503020204020204" pitchFamily="34" charset="-122"/>
                <a:ea typeface="微软雅黑" panose="020B0503020204020204" pitchFamily="34" charset="-122"/>
              </a:rPr>
              <a:t>3.</a:t>
            </a:r>
            <a:r>
              <a:rPr lang="zh-CN" sz="2665" b="1">
                <a:latin typeface="微软雅黑" panose="020B0503020204020204" pitchFamily="34" charset="-122"/>
                <a:ea typeface="微软雅黑" panose="020B0503020204020204" pitchFamily="34" charset="-122"/>
              </a:rPr>
              <a:t>额定功率</a:t>
            </a:r>
            <a:r>
              <a:rPr lang="en-US" altLang="zh-CN" sz="2665" b="1">
                <a:latin typeface="微软雅黑" panose="020B0503020204020204" pitchFamily="34" charset="-122"/>
                <a:ea typeface="微软雅黑" panose="020B0503020204020204" pitchFamily="34" charset="-122"/>
              </a:rPr>
              <a:t>:</a:t>
            </a:r>
            <a:r>
              <a:rPr lang="zh-CN" altLang="en-US" sz="2665" b="1">
                <a:latin typeface="微软雅黑" panose="020B0503020204020204" pitchFamily="34" charset="-122"/>
                <a:ea typeface="微软雅黑" panose="020B0503020204020204" pitchFamily="34" charset="-122"/>
              </a:rPr>
              <a:t>在正常大气压和额定温度下，电位器长期使用允许承受的最大功率，功率越大，允许流过的电流越大。</a:t>
            </a:r>
            <a:r>
              <a:rPr lang="zh-CN" altLang="en-US" sz="2660" b="1">
                <a:latin typeface="微软雅黑" panose="020B0503020204020204" pitchFamily="34" charset="-122"/>
                <a:ea typeface="微软雅黑" panose="020B0503020204020204" pitchFamily="34" charset="-122"/>
                <a:sym typeface="+mn-ea"/>
              </a:rPr>
              <a:t>一般选其额定功率比它在电路中消耗的功率高 1-2 倍。额定功率分 19 个等级，常用的有 1/8W、1/4W、1/2W、1W、2W、3W、5W等（一般小于10W）</a:t>
            </a:r>
            <a:endParaRPr lang="zh-CN" altLang="en-US" sz="2665" b="1">
              <a:latin typeface="微软雅黑" panose="020B0503020204020204" pitchFamily="34" charset="-122"/>
              <a:ea typeface="微软雅黑" panose="020B0503020204020204" pitchFamily="34" charset="-122"/>
            </a:endParaRPr>
          </a:p>
        </p:txBody>
      </p:sp>
      <p:sp>
        <p:nvSpPr>
          <p:cNvPr id="8" name="Text Box 5"/>
          <p:cNvSpPr txBox="1">
            <a:spLocks noChangeArrowheads="1"/>
          </p:cNvSpPr>
          <p:nvPr>
            <p:custDataLst>
              <p:tags r:id="rId7"/>
            </p:custDataLst>
          </p:nvPr>
        </p:nvSpPr>
        <p:spPr bwMode="auto">
          <a:xfrm>
            <a:off x="430530" y="2479040"/>
            <a:ext cx="11918315" cy="2550795"/>
          </a:xfrm>
          <a:prstGeom prst="rect">
            <a:avLst/>
          </a:prstGeom>
          <a:noFill/>
          <a:ln w="9525">
            <a:noFill/>
            <a:miter lim="800000"/>
          </a:ln>
        </p:spPr>
        <p:txBody>
          <a:bodyPr wrap="square">
            <a:spAutoFit/>
          </a:bodyPr>
          <a:lstStyle/>
          <a:p>
            <a:pPr eaLnBrk="0" hangingPunct="0"/>
            <a:r>
              <a:rPr lang="en-US" altLang="zh-CN" sz="2665" b="1">
                <a:latin typeface="微软雅黑" panose="020B0503020204020204" pitchFamily="34" charset="-122"/>
                <a:ea typeface="微软雅黑" panose="020B0503020204020204" pitchFamily="34" charset="-122"/>
              </a:rPr>
              <a:t>2.</a:t>
            </a:r>
            <a:r>
              <a:rPr lang="zh-CN" sz="2665" b="1">
                <a:latin typeface="微软雅黑" panose="020B0503020204020204" pitchFamily="34" charset="-122"/>
                <a:ea typeface="微软雅黑" panose="020B0503020204020204" pitchFamily="34" charset="-122"/>
              </a:rPr>
              <a:t>允许偏差</a:t>
            </a:r>
            <a:r>
              <a:rPr lang="en-US" altLang="zh-CN" sz="2665" b="1">
                <a:latin typeface="微软雅黑" panose="020B0503020204020204" pitchFamily="34" charset="-122"/>
                <a:ea typeface="微软雅黑" panose="020B0503020204020204" pitchFamily="34" charset="-122"/>
              </a:rPr>
              <a:t>:</a:t>
            </a:r>
            <a:r>
              <a:rPr lang="zh-CN" altLang="en-US" sz="2665" b="1">
                <a:latin typeface="微软雅黑" panose="020B0503020204020204" pitchFamily="34" charset="-122"/>
                <a:ea typeface="微软雅黑" panose="020B0503020204020204" pitchFamily="34" charset="-122"/>
                <a:sym typeface="+mn-ea"/>
              </a:rPr>
              <a:t>电阻标称值往往和它的实际值不完全相符，实际值和标称值的差值除以标称值所得的百分数，就是电阻的误差，它反映了电阻器的精密程度；</a:t>
            </a:r>
            <a:endParaRPr lang="zh-CN" altLang="en-US" sz="2665" b="1">
              <a:latin typeface="微软雅黑" panose="020B0503020204020204" pitchFamily="34" charset="-122"/>
              <a:ea typeface="微软雅黑" panose="020B0503020204020204" pitchFamily="34" charset="-122"/>
            </a:endParaRPr>
          </a:p>
          <a:p>
            <a:pPr eaLnBrk="0" hangingPunct="0"/>
            <a:r>
              <a:rPr lang="zh-CN" altLang="en-US" sz="2665" b="1">
                <a:latin typeface="微软雅黑" panose="020B0503020204020204" pitchFamily="34" charset="-122"/>
                <a:ea typeface="微软雅黑" panose="020B0503020204020204" pitchFamily="34" charset="-122"/>
              </a:rPr>
              <a:t>分为线绕电位器和非线绕电位器两种：</a:t>
            </a:r>
            <a:endParaRPr lang="zh-CN" altLang="en-US" sz="2665" b="1">
              <a:latin typeface="微软雅黑" panose="020B0503020204020204" pitchFamily="34" charset="-122"/>
              <a:ea typeface="微软雅黑" panose="020B0503020204020204" pitchFamily="34" charset="-122"/>
            </a:endParaRPr>
          </a:p>
          <a:p>
            <a:pPr eaLnBrk="0" hangingPunct="0"/>
            <a:r>
              <a:rPr lang="zh-CN" altLang="en-US" sz="2665" b="1">
                <a:latin typeface="微软雅黑" panose="020B0503020204020204" pitchFamily="34" charset="-122"/>
                <a:ea typeface="微软雅黑" panose="020B0503020204020204" pitchFamily="34" charset="-122"/>
              </a:rPr>
              <a:t>线绕电位器允许偏差±</a:t>
            </a:r>
            <a:r>
              <a:rPr lang="en-US" altLang="zh-CN" sz="2665" b="1">
                <a:latin typeface="微软雅黑" panose="020B0503020204020204" pitchFamily="34" charset="-122"/>
                <a:ea typeface="微软雅黑" panose="020B0503020204020204" pitchFamily="34" charset="-122"/>
              </a:rPr>
              <a:t>1%</a:t>
            </a:r>
            <a:r>
              <a:rPr lang="zh-CN" altLang="en-US" sz="2665" b="1">
                <a:latin typeface="微软雅黑" panose="020B0503020204020204" pitchFamily="34" charset="-122"/>
                <a:ea typeface="微软雅黑" panose="020B0503020204020204" pitchFamily="34" charset="-122"/>
              </a:rPr>
              <a:t>、</a:t>
            </a:r>
            <a:r>
              <a:rPr lang="zh-CN" altLang="en-US" sz="2660" b="1">
                <a:latin typeface="微软雅黑" panose="020B0503020204020204" pitchFamily="34" charset="-122"/>
                <a:ea typeface="微软雅黑" panose="020B0503020204020204" pitchFamily="34" charset="-122"/>
                <a:sym typeface="+mn-ea"/>
              </a:rPr>
              <a:t>±</a:t>
            </a:r>
            <a:r>
              <a:rPr lang="en-US" altLang="zh-CN" sz="2660" b="1">
                <a:latin typeface="微软雅黑" panose="020B0503020204020204" pitchFamily="34" charset="-122"/>
                <a:ea typeface="微软雅黑" panose="020B0503020204020204" pitchFamily="34" charset="-122"/>
                <a:sym typeface="+mn-ea"/>
              </a:rPr>
              <a:t>2%</a:t>
            </a:r>
            <a:r>
              <a:rPr lang="zh-CN" altLang="en-US" sz="2660" b="1">
                <a:latin typeface="微软雅黑" panose="020B0503020204020204" pitchFamily="34" charset="-122"/>
                <a:ea typeface="微软雅黑" panose="020B0503020204020204" pitchFamily="34" charset="-122"/>
                <a:sym typeface="+mn-ea"/>
              </a:rPr>
              <a:t>、±</a:t>
            </a:r>
            <a:r>
              <a:rPr lang="en-US" altLang="zh-CN" sz="2660" b="1">
                <a:latin typeface="微软雅黑" panose="020B0503020204020204" pitchFamily="34" charset="-122"/>
                <a:ea typeface="微软雅黑" panose="020B0503020204020204" pitchFamily="34" charset="-122"/>
                <a:sym typeface="+mn-ea"/>
              </a:rPr>
              <a:t>5%</a:t>
            </a:r>
            <a:r>
              <a:rPr lang="zh-CN" altLang="en-US" sz="2660" b="1">
                <a:latin typeface="微软雅黑" panose="020B0503020204020204" pitchFamily="34" charset="-122"/>
                <a:ea typeface="微软雅黑" panose="020B0503020204020204" pitchFamily="34" charset="-122"/>
                <a:sym typeface="+mn-ea"/>
              </a:rPr>
              <a:t>、±</a:t>
            </a:r>
            <a:r>
              <a:rPr lang="en-US" altLang="zh-CN" sz="2660" b="1">
                <a:latin typeface="微软雅黑" panose="020B0503020204020204" pitchFamily="34" charset="-122"/>
                <a:ea typeface="微软雅黑" panose="020B0503020204020204" pitchFamily="34" charset="-122"/>
                <a:sym typeface="+mn-ea"/>
              </a:rPr>
              <a:t>10%</a:t>
            </a:r>
            <a:endParaRPr lang="en-US" altLang="zh-CN" sz="2660" b="1">
              <a:latin typeface="微软雅黑" panose="020B0503020204020204" pitchFamily="34" charset="-122"/>
              <a:ea typeface="微软雅黑" panose="020B0503020204020204" pitchFamily="34" charset="-122"/>
              <a:sym typeface="+mn-ea"/>
            </a:endParaRPr>
          </a:p>
          <a:p>
            <a:pPr eaLnBrk="0" hangingPunct="0"/>
            <a:r>
              <a:rPr lang="zh-CN" altLang="en-US" sz="2660" b="1">
                <a:latin typeface="微软雅黑" panose="020B0503020204020204" pitchFamily="34" charset="-122"/>
                <a:ea typeface="微软雅黑" panose="020B0503020204020204" pitchFamily="34" charset="-122"/>
                <a:sym typeface="+mn-ea"/>
              </a:rPr>
              <a:t>线绕电位器允许偏差±</a:t>
            </a:r>
            <a:r>
              <a:rPr lang="en-US" altLang="zh-CN" sz="2660" b="1">
                <a:latin typeface="微软雅黑" panose="020B0503020204020204" pitchFamily="34" charset="-122"/>
                <a:ea typeface="微软雅黑" panose="020B0503020204020204" pitchFamily="34" charset="-122"/>
                <a:sym typeface="+mn-ea"/>
              </a:rPr>
              <a:t>5%</a:t>
            </a:r>
            <a:r>
              <a:rPr lang="zh-CN" altLang="en-US" sz="2660" b="1">
                <a:latin typeface="微软雅黑" panose="020B0503020204020204" pitchFamily="34" charset="-122"/>
                <a:ea typeface="微软雅黑" panose="020B0503020204020204" pitchFamily="34" charset="-122"/>
                <a:sym typeface="+mn-ea"/>
              </a:rPr>
              <a:t>、±</a:t>
            </a:r>
            <a:r>
              <a:rPr lang="en-US" altLang="zh-CN" sz="2660" b="1">
                <a:latin typeface="微软雅黑" panose="020B0503020204020204" pitchFamily="34" charset="-122"/>
                <a:ea typeface="微软雅黑" panose="020B0503020204020204" pitchFamily="34" charset="-122"/>
                <a:sym typeface="+mn-ea"/>
              </a:rPr>
              <a:t>10%</a:t>
            </a:r>
            <a:r>
              <a:rPr lang="zh-CN" altLang="en-US" sz="2660" b="1">
                <a:latin typeface="微软雅黑" panose="020B0503020204020204" pitchFamily="34" charset="-122"/>
                <a:ea typeface="微软雅黑" panose="020B0503020204020204" pitchFamily="34" charset="-122"/>
                <a:sym typeface="+mn-ea"/>
              </a:rPr>
              <a:t>、±</a:t>
            </a:r>
            <a:r>
              <a:rPr lang="en-US" altLang="zh-CN" sz="2660" b="1">
                <a:latin typeface="微软雅黑" panose="020B0503020204020204" pitchFamily="34" charset="-122"/>
                <a:ea typeface="微软雅黑" panose="020B0503020204020204" pitchFamily="34" charset="-122"/>
                <a:sym typeface="+mn-ea"/>
              </a:rPr>
              <a:t>20%</a:t>
            </a:r>
            <a:endParaRPr lang="zh-CN" altLang="en-US" sz="2660" b="1">
              <a:latin typeface="微软雅黑" panose="020B0503020204020204" pitchFamily="34" charset="-122"/>
              <a:ea typeface="微软雅黑" panose="020B0503020204020204" pitchFamily="34" charset="-122"/>
              <a:sym typeface="+mn-ea"/>
            </a:endParaRPr>
          </a:p>
          <a:p>
            <a:pPr eaLnBrk="0" hangingPunct="0"/>
            <a:endParaRPr lang="zh-CN" altLang="en-US" sz="2660" b="1">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custDataLst>
              <p:tags r:id="rId1"/>
            </p:custDataLst>
          </p:nvPr>
        </p:nvSpPr>
        <p:spPr bwMode="auto">
          <a:xfrm>
            <a:off x="335360" y="1220755"/>
            <a:ext cx="2059305" cy="583565"/>
          </a:xfrm>
          <a:prstGeom prst="rect">
            <a:avLst/>
          </a:prstGeom>
          <a:noFill/>
          <a:ln w="9525">
            <a:noFill/>
            <a:miter lim="800000"/>
          </a:ln>
        </p:spPr>
        <p:txBody>
          <a:bodyPr wrap="none">
            <a:spAutoFit/>
          </a:bodyPr>
          <a:lstStyle/>
          <a:p>
            <a:r>
              <a:rPr lang="en-US" altLang="zh-CN" sz="3200" b="1" smtClean="0">
                <a:latin typeface="微软雅黑" panose="020B0503020204020204" pitchFamily="34" charset="-122"/>
                <a:ea typeface="微软雅黑" panose="020B0503020204020204" pitchFamily="34" charset="-122"/>
              </a:rPr>
              <a:t>2</a:t>
            </a:r>
            <a:r>
              <a:rPr lang="zh-CN" altLang="en-US" sz="3200" b="1" smtClean="0">
                <a:latin typeface="微软雅黑" panose="020B0503020204020204" pitchFamily="34" charset="-122"/>
                <a:ea typeface="微软雅黑" panose="020B0503020204020204" pitchFamily="34" charset="-122"/>
              </a:rPr>
              <a:t>．色标</a:t>
            </a:r>
            <a:r>
              <a:rPr lang="zh-CN" altLang="en-US" sz="3200" b="1">
                <a:latin typeface="微软雅黑" panose="020B0503020204020204" pitchFamily="34" charset="-122"/>
                <a:ea typeface="微软雅黑" panose="020B0503020204020204" pitchFamily="34" charset="-122"/>
              </a:rPr>
              <a:t>法</a:t>
            </a:r>
            <a:endParaRPr lang="zh-CN" altLang="en-US" sz="3200">
              <a:latin typeface="微软雅黑" panose="020B0503020204020204" pitchFamily="34" charset="-122"/>
              <a:ea typeface="微软雅黑" panose="020B0503020204020204" pitchFamily="34" charset="-122"/>
            </a:endParaRPr>
          </a:p>
        </p:txBody>
      </p:sp>
      <p:grpSp>
        <p:nvGrpSpPr>
          <p:cNvPr id="4" name="组合 101"/>
          <p:cNvGrpSpPr/>
          <p:nvPr>
            <p:custDataLst>
              <p:tags r:id="rId2"/>
            </p:custDataLst>
          </p:nvPr>
        </p:nvGrpSpPr>
        <p:grpSpPr>
          <a:xfrm>
            <a:off x="3119669" y="1220755"/>
            <a:ext cx="6438900" cy="1178057"/>
            <a:chOff x="0" y="0"/>
            <a:chExt cx="4057649" cy="1047750"/>
          </a:xfrm>
        </p:grpSpPr>
        <p:sp>
          <p:nvSpPr>
            <p:cNvPr id="5" name="矩形 4"/>
            <p:cNvSpPr/>
            <p:nvPr>
              <p:custDataLst>
                <p:tags r:id="rId3"/>
              </p:custDataLst>
            </p:nvPr>
          </p:nvSpPr>
          <p:spPr>
            <a:xfrm>
              <a:off x="0" y="457701"/>
              <a:ext cx="4057649" cy="79041"/>
            </a:xfrm>
            <a:prstGeom prst="rect">
              <a:avLst/>
            </a:prstGeom>
            <a:solidFill>
              <a:schemeClr val="bg1">
                <a:lumMod val="90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sz="1465" noProof="1"/>
            </a:p>
          </p:txBody>
        </p:sp>
        <p:sp>
          <p:nvSpPr>
            <p:cNvPr id="6" name="椭圆 5"/>
            <p:cNvSpPr/>
            <p:nvPr>
              <p:custDataLst>
                <p:tags r:id="rId4"/>
              </p:custDataLst>
            </p:nvPr>
          </p:nvSpPr>
          <p:spPr>
            <a:xfrm>
              <a:off x="317129" y="0"/>
              <a:ext cx="800325" cy="1014663"/>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sz="1465" noProof="1"/>
            </a:p>
          </p:txBody>
        </p:sp>
        <p:sp>
          <p:nvSpPr>
            <p:cNvPr id="7" name="矩形 6"/>
            <p:cNvSpPr/>
            <p:nvPr>
              <p:custDataLst>
                <p:tags r:id="rId5"/>
              </p:custDataLst>
            </p:nvPr>
          </p:nvSpPr>
          <p:spPr>
            <a:xfrm>
              <a:off x="1011411" y="152567"/>
              <a:ext cx="1988808" cy="742616"/>
            </a:xfrm>
            <a:prstGeom prst="rect">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sz="1465" noProof="1"/>
            </a:p>
          </p:txBody>
        </p:sp>
        <p:sp>
          <p:nvSpPr>
            <p:cNvPr id="8" name="椭圆 7"/>
            <p:cNvSpPr/>
            <p:nvPr>
              <p:custDataLst>
                <p:tags r:id="rId6"/>
              </p:custDataLst>
            </p:nvPr>
          </p:nvSpPr>
          <p:spPr>
            <a:xfrm>
              <a:off x="2812143" y="33087"/>
              <a:ext cx="800325" cy="1014663"/>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sz="1465" noProof="1"/>
            </a:p>
          </p:txBody>
        </p:sp>
        <p:sp>
          <p:nvSpPr>
            <p:cNvPr id="9" name="矩形 8"/>
            <p:cNvSpPr/>
            <p:nvPr>
              <p:custDataLst>
                <p:tags r:id="rId7"/>
              </p:custDataLst>
            </p:nvPr>
          </p:nvSpPr>
          <p:spPr>
            <a:xfrm>
              <a:off x="1082440" y="152567"/>
              <a:ext cx="106043" cy="7426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sz="1465" noProof="1"/>
            </a:p>
          </p:txBody>
        </p:sp>
        <p:sp>
          <p:nvSpPr>
            <p:cNvPr id="10" name="矩形 9"/>
            <p:cNvSpPr/>
            <p:nvPr>
              <p:custDataLst>
                <p:tags r:id="rId8"/>
              </p:custDataLst>
            </p:nvPr>
          </p:nvSpPr>
          <p:spPr>
            <a:xfrm>
              <a:off x="1529622" y="152567"/>
              <a:ext cx="106043" cy="7426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sz="1465" noProof="1"/>
            </a:p>
          </p:txBody>
        </p:sp>
        <p:sp>
          <p:nvSpPr>
            <p:cNvPr id="11" name="矩形 10"/>
            <p:cNvSpPr/>
            <p:nvPr>
              <p:custDataLst>
                <p:tags r:id="rId9"/>
              </p:custDataLst>
            </p:nvPr>
          </p:nvSpPr>
          <p:spPr>
            <a:xfrm>
              <a:off x="1952794" y="152567"/>
              <a:ext cx="106043" cy="742616"/>
            </a:xfrm>
            <a:prstGeom prst="rect">
              <a:avLst/>
            </a:prstGeom>
            <a:solidFill>
              <a:schemeClr val="tx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sz="1465" noProof="1"/>
            </a:p>
          </p:txBody>
        </p:sp>
        <p:sp>
          <p:nvSpPr>
            <p:cNvPr id="12" name="矩形 11"/>
            <p:cNvSpPr/>
            <p:nvPr>
              <p:custDataLst>
                <p:tags r:id="rId10"/>
              </p:custDataLst>
            </p:nvPr>
          </p:nvSpPr>
          <p:spPr>
            <a:xfrm>
              <a:off x="2835152" y="152567"/>
              <a:ext cx="106043" cy="742616"/>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sz="1465" noProof="1"/>
            </a:p>
          </p:txBody>
        </p:sp>
      </p:grpSp>
      <p:cxnSp>
        <p:nvCxnSpPr>
          <p:cNvPr id="13" name="直接箭头连接符 12"/>
          <p:cNvCxnSpPr>
            <a:endCxn id="9" idx="2"/>
          </p:cNvCxnSpPr>
          <p:nvPr>
            <p:custDataLst>
              <p:tags r:id="rId11"/>
            </p:custDataLst>
          </p:nvPr>
        </p:nvCxnSpPr>
        <p:spPr bwMode="auto">
          <a:xfrm flipV="1">
            <a:off x="4751851" y="2227271"/>
            <a:ext cx="169631" cy="436953"/>
          </a:xfrm>
          <a:prstGeom prst="straightConnector1">
            <a:avLst/>
          </a:prstGeom>
          <a:ln w="28575">
            <a:solidFill>
              <a:srgbClr val="000066"/>
            </a:solidFill>
            <a:tailEnd type="triangle" w="sm" len="lg"/>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a:endCxn id="10" idx="2"/>
          </p:cNvCxnSpPr>
          <p:nvPr>
            <p:custDataLst>
              <p:tags r:id="rId12"/>
            </p:custDataLst>
          </p:nvPr>
        </p:nvCxnSpPr>
        <p:spPr bwMode="auto">
          <a:xfrm flipH="1" flipV="1">
            <a:off x="5631095" y="2227271"/>
            <a:ext cx="368895" cy="436953"/>
          </a:xfrm>
          <a:prstGeom prst="straightConnector1">
            <a:avLst/>
          </a:prstGeom>
          <a:ln w="28575">
            <a:solidFill>
              <a:srgbClr val="000066"/>
            </a:solidFill>
            <a:tailEnd type="triangle" w="sm" len="lg"/>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p:nvPr>
            <p:custDataLst>
              <p:tags r:id="rId13"/>
            </p:custDataLst>
          </p:nvPr>
        </p:nvCxnSpPr>
        <p:spPr bwMode="auto">
          <a:xfrm flipH="1" flipV="1">
            <a:off x="6384032" y="1988840"/>
            <a:ext cx="1255649" cy="645223"/>
          </a:xfrm>
          <a:prstGeom prst="straightConnector1">
            <a:avLst/>
          </a:prstGeom>
          <a:ln w="28575">
            <a:solidFill>
              <a:srgbClr val="000066"/>
            </a:solidFill>
            <a:tailEnd type="triangle" w="sm" len="lg"/>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custDataLst>
              <p:tags r:id="rId14"/>
            </p:custDataLst>
          </p:nvPr>
        </p:nvCxnSpPr>
        <p:spPr bwMode="auto">
          <a:xfrm flipH="1" flipV="1">
            <a:off x="7728183" y="2084852"/>
            <a:ext cx="1152127" cy="576063"/>
          </a:xfrm>
          <a:prstGeom prst="straightConnector1">
            <a:avLst/>
          </a:prstGeom>
          <a:ln w="28575">
            <a:solidFill>
              <a:srgbClr val="000066"/>
            </a:solidFill>
            <a:tailEnd type="triangle" w="sm" len="lg"/>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custDataLst>
              <p:tags r:id="rId15"/>
            </p:custDataLst>
          </p:nvPr>
        </p:nvSpPr>
        <p:spPr bwMode="auto">
          <a:xfrm>
            <a:off x="3796607" y="1412776"/>
            <a:ext cx="955676" cy="829945"/>
          </a:xfrm>
          <a:prstGeom prst="rect">
            <a:avLst/>
          </a:prstGeom>
          <a:noFill/>
          <a:ln w="9525">
            <a:noFill/>
            <a:miter lim="800000"/>
          </a:ln>
        </p:spPr>
        <p:txBody>
          <a:bodyPr wrap="square">
            <a:spAutoFit/>
          </a:bodyPr>
          <a:lstStyle/>
          <a:p>
            <a:r>
              <a:rPr lang="zh-CN" altLang="en-US" sz="2400" b="1">
                <a:latin typeface="华文新魏" panose="02010800040101010101" pitchFamily="2" charset="-122"/>
                <a:ea typeface="华文新魏" panose="02010800040101010101" pitchFamily="2" charset="-122"/>
              </a:rPr>
              <a:t>四环电阻</a:t>
            </a:r>
            <a:endParaRPr lang="zh-CN" altLang="en-US" sz="2400" b="1">
              <a:latin typeface="华文新魏" panose="02010800040101010101" pitchFamily="2" charset="-122"/>
              <a:ea typeface="华文新魏" panose="02010800040101010101" pitchFamily="2" charset="-122"/>
            </a:endParaRPr>
          </a:p>
        </p:txBody>
      </p:sp>
      <p:sp>
        <p:nvSpPr>
          <p:cNvPr id="18" name="Rectangle 4"/>
          <p:cNvSpPr>
            <a:spLocks noChangeArrowheads="1"/>
          </p:cNvSpPr>
          <p:nvPr>
            <p:custDataLst>
              <p:tags r:id="rId16"/>
            </p:custDataLst>
          </p:nvPr>
        </p:nvSpPr>
        <p:spPr bwMode="auto">
          <a:xfrm>
            <a:off x="4180649" y="548680"/>
            <a:ext cx="4145280" cy="460375"/>
          </a:xfrm>
          <a:prstGeom prst="rect">
            <a:avLst/>
          </a:prstGeom>
          <a:noFill/>
          <a:ln w="9525">
            <a:noFill/>
            <a:miter lim="800000"/>
          </a:ln>
        </p:spPr>
        <p:txBody>
          <a:bodyPr wrap="none">
            <a:spAutoFit/>
          </a:bodyPr>
          <a:lstStyle/>
          <a:p>
            <a:r>
              <a:rPr lang="zh-CN" altLang="en-US" sz="2400" b="1">
                <a:latin typeface="微软雅黑" panose="020B0503020204020204" pitchFamily="34" charset="-122"/>
                <a:ea typeface="微软雅黑" panose="020B0503020204020204" pitchFamily="34" charset="-122"/>
              </a:rPr>
              <a:t>颜色与所代表的数字对应关系</a:t>
            </a:r>
            <a:endParaRPr lang="zh-CN" altLang="en-US" sz="2400" b="1">
              <a:latin typeface="微软雅黑" panose="020B0503020204020204" pitchFamily="34" charset="-122"/>
              <a:ea typeface="微软雅黑" panose="020B0503020204020204" pitchFamily="34" charset="-122"/>
            </a:endParaRPr>
          </a:p>
        </p:txBody>
      </p:sp>
      <p:sp>
        <p:nvSpPr>
          <p:cNvPr id="19" name="文本框 1"/>
          <p:cNvSpPr txBox="1">
            <a:spLocks noChangeArrowheads="1"/>
          </p:cNvSpPr>
          <p:nvPr>
            <p:custDataLst>
              <p:tags r:id="rId17"/>
            </p:custDataLst>
          </p:nvPr>
        </p:nvSpPr>
        <p:spPr bwMode="auto">
          <a:xfrm>
            <a:off x="8597140" y="548680"/>
            <a:ext cx="3360373" cy="1198880"/>
          </a:xfrm>
          <a:prstGeom prst="rect">
            <a:avLst/>
          </a:prstGeom>
          <a:noFill/>
          <a:ln w="9525">
            <a:noFill/>
            <a:miter lim="800000"/>
          </a:ln>
        </p:spPr>
        <p:txBody>
          <a:bodyPr wrap="square">
            <a:spAutoFit/>
          </a:bodyPr>
          <a:lstStyle/>
          <a:p>
            <a:r>
              <a:rPr lang="zh-CN" altLang="en-US" sz="2400" b="1">
                <a:latin typeface="微软雅黑" panose="020B0503020204020204" pitchFamily="34" charset="-122"/>
                <a:ea typeface="微软雅黑" panose="020B0503020204020204" pitchFamily="34" charset="-122"/>
              </a:rPr>
              <a:t>第一、二环：有效数字</a:t>
            </a:r>
            <a:endParaRPr lang="zh-CN" altLang="en-US" sz="2400" b="1">
              <a:latin typeface="微软雅黑" panose="020B0503020204020204" pitchFamily="34" charset="-122"/>
              <a:ea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rPr>
              <a:t>第三环：幂指数</a:t>
            </a:r>
            <a:endParaRPr lang="zh-CN" altLang="en-US" sz="2400" b="1">
              <a:latin typeface="微软雅黑" panose="020B0503020204020204" pitchFamily="34" charset="-122"/>
              <a:ea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rPr>
              <a:t>第四环：误差值</a:t>
            </a:r>
            <a:endParaRPr lang="zh-CN" altLang="en-US" sz="2400" b="1">
              <a:latin typeface="微软雅黑" panose="020B0503020204020204" pitchFamily="34" charset="-122"/>
              <a:ea typeface="微软雅黑" panose="020B0503020204020204" pitchFamily="34" charset="-122"/>
            </a:endParaRPr>
          </a:p>
        </p:txBody>
      </p:sp>
      <p:grpSp>
        <p:nvGrpSpPr>
          <p:cNvPr id="25" name="组合 12"/>
          <p:cNvGrpSpPr/>
          <p:nvPr>
            <p:custDataLst>
              <p:tags r:id="rId18"/>
            </p:custDataLst>
          </p:nvPr>
        </p:nvGrpSpPr>
        <p:grpSpPr>
          <a:xfrm>
            <a:off x="431371" y="2084851"/>
            <a:ext cx="3313112" cy="665885"/>
            <a:chOff x="598" y="1561"/>
            <a:chExt cx="5218" cy="1048"/>
          </a:xfrm>
        </p:grpSpPr>
        <p:sp>
          <p:nvSpPr>
            <p:cNvPr id="26" name="矩形 25"/>
            <p:cNvSpPr/>
            <p:nvPr>
              <p:custDataLst>
                <p:tags r:id="rId19"/>
              </p:custDataLst>
            </p:nvPr>
          </p:nvSpPr>
          <p:spPr>
            <a:xfrm>
              <a:off x="598" y="1561"/>
              <a:ext cx="5218" cy="1048"/>
            </a:xfrm>
            <a:prstGeom prst="rect">
              <a:avLst/>
            </a:prstGeom>
            <a:noFill/>
            <a:ln>
              <a:noFill/>
            </a:ln>
          </p:spPr>
          <p:txBody>
            <a:bodyPr>
              <a:spAutoFit/>
            </a:bodyPr>
            <a:lstStyle/>
            <a:p>
              <a:r>
                <a:rPr lang="en-US" altLang="zh-CN" sz="3735" b="1" noProof="1">
                  <a:solidFill>
                    <a:schemeClr val="accent1"/>
                  </a:solidFill>
                  <a:effectLst>
                    <a:outerShdw blurRad="38100" dist="25400" dir="5400000" algn="ctr" rotWithShape="0">
                      <a:srgbClr val="6E747A">
                        <a:alpha val="43000"/>
                      </a:srgbClr>
                    </a:outerShdw>
                  </a:effectLst>
                </a:rPr>
                <a:t>22×10</a:t>
              </a:r>
              <a:r>
                <a:rPr lang="en-US" altLang="zh-CN" sz="3735" b="1" baseline="30000" noProof="1">
                  <a:solidFill>
                    <a:schemeClr val="accent1"/>
                  </a:solidFill>
                  <a:effectLst>
                    <a:outerShdw blurRad="38100" dist="25400" dir="5400000" algn="ctr" rotWithShape="0">
                      <a:srgbClr val="6E747A">
                        <a:alpha val="43000"/>
                      </a:srgbClr>
                    </a:outerShdw>
                  </a:effectLst>
                </a:rPr>
                <a:t>0    </a:t>
              </a:r>
              <a:endParaRPr lang="zh-CN" altLang="en-US" sz="3735" b="1" baseline="30000" noProof="1">
                <a:solidFill>
                  <a:schemeClr val="accent1"/>
                </a:solidFill>
                <a:effectLst>
                  <a:outerShdw blurRad="38100" dist="25400" dir="5400000" algn="ctr" rotWithShape="0">
                    <a:srgbClr val="6E747A">
                      <a:alpha val="43000"/>
                    </a:srgbClr>
                  </a:outerShdw>
                </a:effectLst>
              </a:endParaRPr>
            </a:p>
          </p:txBody>
        </p:sp>
        <p:graphicFrame>
          <p:nvGraphicFramePr>
            <p:cNvPr id="27" name="对象 10"/>
            <p:cNvGraphicFramePr>
              <a:graphicFrameLocks noChangeAspect="1"/>
            </p:cNvGraphicFramePr>
            <p:nvPr>
              <p:custDataLst>
                <p:tags r:id="rId20"/>
              </p:custDataLst>
            </p:nvPr>
          </p:nvGraphicFramePr>
          <p:xfrm>
            <a:off x="3320" y="1666"/>
            <a:ext cx="2046" cy="915"/>
          </p:xfrm>
          <a:graphic>
            <a:graphicData uri="http://schemas.openxmlformats.org/presentationml/2006/ole">
              <mc:AlternateContent xmlns:mc="http://schemas.openxmlformats.org/markup-compatibility/2006">
                <mc:Choice xmlns:v="urn:schemas-microsoft-com:vml" Requires="v">
                  <p:oleObj spid="_x0000_s1038" name="" r:id="rId21" imgW="8534400" imgH="4267200" progId="Equation.3">
                    <p:embed/>
                  </p:oleObj>
                </mc:Choice>
                <mc:Fallback>
                  <p:oleObj name="" r:id="rId21" imgW="8534400" imgH="4267200" progId="Equation.3">
                    <p:embed/>
                    <p:pic>
                      <p:nvPicPr>
                        <p:cNvPr id="0" name="OLE substitute image"/>
                        <p:cNvPicPr/>
                        <p:nvPr/>
                      </p:nvPicPr>
                      <p:blipFill>
                        <a:blip r:embed="rId22"/>
                        <a:stretch>
                          <a:fillRect/>
                        </a:stretch>
                      </p:blipFill>
                      <p:spPr>
                        <a:xfrm>
                          <a:off x="3320" y="1666"/>
                          <a:ext cx="2046" cy="915"/>
                        </a:xfrm>
                        <a:prstGeom prst="rect">
                          <a:avLst/>
                        </a:prstGeom>
                        <a:noFill/>
                        <a:ln w="38100">
                          <a:noFill/>
                        </a:ln>
                      </p:spPr>
                    </p:pic>
                  </p:oleObj>
                </mc:Fallback>
              </mc:AlternateContent>
            </a:graphicData>
          </a:graphic>
        </p:graphicFrame>
      </p:grpSp>
      <p:pic>
        <p:nvPicPr>
          <p:cNvPr id="108551" name="Picture 7"/>
          <p:cNvPicPr>
            <a:picLocks noChangeAspect="1" noChangeArrowheads="1"/>
          </p:cNvPicPr>
          <p:nvPr>
            <p:custDataLst>
              <p:tags r:id="rId23"/>
            </p:custDataLst>
          </p:nvPr>
        </p:nvPicPr>
        <p:blipFill>
          <a:blip r:embed="rId24">
            <a:lum contrast="10000"/>
          </a:blip>
          <a:stretch>
            <a:fillRect/>
          </a:stretch>
        </p:blipFill>
        <p:spPr bwMode="auto">
          <a:xfrm>
            <a:off x="3023659" y="2660915"/>
            <a:ext cx="7827303" cy="4197085"/>
          </a:xfrm>
          <a:prstGeom prst="rect">
            <a:avLst/>
          </a:prstGeom>
          <a:noFill/>
          <a:ln w="9525">
            <a:noFill/>
            <a:miter lim="800000"/>
            <a:headEnd/>
            <a:tailEnd/>
          </a:ln>
        </p:spPr>
      </p:pic>
      <p:grpSp>
        <p:nvGrpSpPr>
          <p:cNvPr id="23" name="组合 15"/>
          <p:cNvGrpSpPr/>
          <p:nvPr>
            <p:custDataLst>
              <p:tags r:id="rId25"/>
            </p:custDataLst>
          </p:nvPr>
        </p:nvGrpSpPr>
        <p:grpSpPr>
          <a:xfrm>
            <a:off x="120650" y="234315"/>
            <a:ext cx="3623310" cy="583565"/>
            <a:chOff x="6168776" y="1221671"/>
            <a:chExt cx="5533478" cy="673700"/>
          </a:xfrm>
        </p:grpSpPr>
        <p:sp>
          <p:nvSpPr>
            <p:cNvPr id="24" name="圆角矩形 23"/>
            <p:cNvSpPr/>
            <p:nvPr>
              <p:custDataLst>
                <p:tags r:id="rId2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0" name="文本框 13"/>
            <p:cNvSpPr txBox="1">
              <a:spLocks noChangeArrowheads="1"/>
            </p:cNvSpPr>
            <p:nvPr>
              <p:custDataLst>
                <p:tags r:id="rId27"/>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电阻器的标识</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8551"/>
                                        </p:tgtEl>
                                        <p:attrNameLst>
                                          <p:attrName>style.visibility</p:attrName>
                                        </p:attrNameLst>
                                      </p:cBhvr>
                                      <p:to>
                                        <p:strVal val="visible"/>
                                      </p:to>
                                    </p:set>
                                    <p:animEffect transition="in" filter="fade">
                                      <p:cBhvr>
                                        <p:cTn id="26" dur="1000"/>
                                        <p:tgtEl>
                                          <p:spTgt spid="108551"/>
                                        </p:tgtEl>
                                      </p:cBhvr>
                                    </p:animEffect>
                                    <p:anim calcmode="lin" valueType="num">
                                      <p:cBhvr>
                                        <p:cTn id="27" dur="1000" fill="hold"/>
                                        <p:tgtEl>
                                          <p:spTgt spid="108551"/>
                                        </p:tgtEl>
                                        <p:attrNameLst>
                                          <p:attrName>ppt_x</p:attrName>
                                        </p:attrNameLst>
                                      </p:cBhvr>
                                      <p:tavLst>
                                        <p:tav tm="0">
                                          <p:val>
                                            <p:strVal val="#ppt_x"/>
                                          </p:val>
                                        </p:tav>
                                        <p:tav tm="100000">
                                          <p:val>
                                            <p:strVal val="#ppt_x"/>
                                          </p:val>
                                        </p:tav>
                                      </p:tavLst>
                                    </p:anim>
                                    <p:anim calcmode="lin" valueType="num">
                                      <p:cBhvr>
                                        <p:cTn id="28" dur="1000" fill="hold"/>
                                        <p:tgtEl>
                                          <p:spTgt spid="108551"/>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par>
                                <p:cTn id="39" presetID="2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par>
                                <p:cTn id="42" presetID="22" presetClass="entr" presetSubtype="4"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par>
                                <p:cTn id="45" presetID="2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0-#ppt_w/2"/>
                                          </p:val>
                                        </p:tav>
                                        <p:tav tm="100000">
                                          <p:val>
                                            <p:strVal val="#ppt_x"/>
                                          </p:val>
                                        </p:tav>
                                      </p:tavLst>
                                    </p:anim>
                                    <p:anim calcmode="lin" valueType="num">
                                      <p:cBhvr additive="base">
                                        <p:cTn id="5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descr="dz2"/>
          <p:cNvPicPr>
            <a:picLocks noChangeAspect="1" noChangeArrowheads="1"/>
          </p:cNvPicPr>
          <p:nvPr>
            <p:custDataLst>
              <p:tags r:id="rId1"/>
            </p:custDataLst>
          </p:nvPr>
        </p:nvPicPr>
        <p:blipFill>
          <a:blip r:embed="rId2"/>
          <a:stretch>
            <a:fillRect/>
          </a:stretch>
        </p:blipFill>
        <p:spPr bwMode="auto">
          <a:xfrm>
            <a:off x="5909601" y="2808796"/>
            <a:ext cx="3165475" cy="560388"/>
          </a:xfrm>
          <a:prstGeom prst="rect">
            <a:avLst/>
          </a:prstGeom>
          <a:noFill/>
          <a:ln w="9525">
            <a:noFill/>
            <a:miter lim="800000"/>
            <a:headEnd/>
            <a:tailEnd/>
          </a:ln>
        </p:spPr>
      </p:pic>
      <p:pic>
        <p:nvPicPr>
          <p:cNvPr id="38925" name="Picture 13" descr="dz1"/>
          <p:cNvPicPr>
            <a:picLocks noChangeAspect="1" noChangeArrowheads="1"/>
          </p:cNvPicPr>
          <p:nvPr>
            <p:custDataLst>
              <p:tags r:id="rId3"/>
            </p:custDataLst>
          </p:nvPr>
        </p:nvPicPr>
        <p:blipFill>
          <a:blip r:embed="rId4"/>
          <a:stretch>
            <a:fillRect/>
          </a:stretch>
        </p:blipFill>
        <p:spPr bwMode="auto">
          <a:xfrm>
            <a:off x="5909601" y="1791209"/>
            <a:ext cx="3167063" cy="565151"/>
          </a:xfrm>
          <a:prstGeom prst="rect">
            <a:avLst/>
          </a:prstGeom>
          <a:noFill/>
          <a:ln w="9525">
            <a:noFill/>
            <a:miter lim="800000"/>
            <a:headEnd/>
            <a:tailEnd/>
          </a:ln>
        </p:spPr>
      </p:pic>
      <p:pic>
        <p:nvPicPr>
          <p:cNvPr id="38926" name="Picture 14" descr="dz3"/>
          <p:cNvPicPr>
            <a:picLocks noChangeAspect="1" noChangeArrowheads="1"/>
          </p:cNvPicPr>
          <p:nvPr>
            <p:custDataLst>
              <p:tags r:id="rId5"/>
            </p:custDataLst>
          </p:nvPr>
        </p:nvPicPr>
        <p:blipFill>
          <a:blip r:embed="rId6"/>
          <a:stretch>
            <a:fillRect/>
          </a:stretch>
        </p:blipFill>
        <p:spPr bwMode="auto">
          <a:xfrm>
            <a:off x="5909601" y="3821621"/>
            <a:ext cx="3246437" cy="731839"/>
          </a:xfrm>
          <a:prstGeom prst="rect">
            <a:avLst/>
          </a:prstGeom>
          <a:noFill/>
          <a:ln w="9525">
            <a:noFill/>
            <a:miter lim="800000"/>
            <a:headEnd/>
            <a:tailEnd/>
          </a:ln>
        </p:spPr>
      </p:pic>
      <p:pic>
        <p:nvPicPr>
          <p:cNvPr id="38927" name="Picture 15" descr="dz4"/>
          <p:cNvPicPr>
            <a:picLocks noChangeAspect="1" noChangeArrowheads="1"/>
          </p:cNvPicPr>
          <p:nvPr>
            <p:custDataLst>
              <p:tags r:id="rId7"/>
            </p:custDataLst>
          </p:nvPr>
        </p:nvPicPr>
        <p:blipFill>
          <a:blip r:embed="rId8"/>
          <a:stretch>
            <a:fillRect/>
          </a:stretch>
        </p:blipFill>
        <p:spPr bwMode="auto">
          <a:xfrm>
            <a:off x="5909601" y="5005896"/>
            <a:ext cx="3121025" cy="617539"/>
          </a:xfrm>
          <a:prstGeom prst="rect">
            <a:avLst/>
          </a:prstGeom>
          <a:noFill/>
          <a:ln w="9525">
            <a:noFill/>
            <a:miter lim="800000"/>
            <a:headEnd/>
            <a:tailEnd/>
          </a:ln>
        </p:spPr>
      </p:pic>
      <p:pic>
        <p:nvPicPr>
          <p:cNvPr id="38928" name="Picture 16" descr="dz5"/>
          <p:cNvPicPr>
            <a:picLocks noChangeAspect="1" noChangeArrowheads="1"/>
          </p:cNvPicPr>
          <p:nvPr>
            <p:custDataLst>
              <p:tags r:id="rId9"/>
            </p:custDataLst>
          </p:nvPr>
        </p:nvPicPr>
        <p:blipFill>
          <a:blip r:embed="rId10"/>
          <a:stretch>
            <a:fillRect/>
          </a:stretch>
        </p:blipFill>
        <p:spPr bwMode="auto">
          <a:xfrm>
            <a:off x="5909603" y="6077461"/>
            <a:ext cx="3178175" cy="617537"/>
          </a:xfrm>
          <a:prstGeom prst="rect">
            <a:avLst/>
          </a:prstGeom>
          <a:noFill/>
          <a:ln w="9525">
            <a:noFill/>
            <a:miter lim="800000"/>
            <a:headEnd/>
            <a:tailEnd/>
          </a:ln>
        </p:spPr>
      </p:pic>
      <p:sp>
        <p:nvSpPr>
          <p:cNvPr id="28680" name="Text Box 17"/>
          <p:cNvSpPr txBox="1">
            <a:spLocks noChangeArrowheads="1"/>
          </p:cNvSpPr>
          <p:nvPr>
            <p:custDataLst>
              <p:tags r:id="rId11"/>
            </p:custDataLst>
          </p:nvPr>
        </p:nvSpPr>
        <p:spPr bwMode="auto">
          <a:xfrm>
            <a:off x="335360" y="260648"/>
            <a:ext cx="768085" cy="1241425"/>
          </a:xfrm>
          <a:prstGeom prst="rect">
            <a:avLst/>
          </a:prstGeom>
          <a:noFill/>
          <a:ln w="38100">
            <a:noFill/>
            <a:miter lim="800000"/>
          </a:ln>
        </p:spPr>
        <p:txBody>
          <a:bodyPr wrap="square">
            <a:spAutoFit/>
          </a:bodyPr>
          <a:lstStyle/>
          <a:p>
            <a:pPr eaLnBrk="0" hangingPunct="0"/>
            <a:r>
              <a:rPr lang="zh-CN" altLang="en-US" sz="3735" b="1">
                <a:solidFill>
                  <a:srgbClr val="00B050"/>
                </a:solidFill>
                <a:latin typeface="微软雅黑" panose="020B0503020204020204" pitchFamily="34" charset="-122"/>
                <a:ea typeface="微软雅黑" panose="020B0503020204020204" pitchFamily="34" charset="-122"/>
              </a:rPr>
              <a:t>举例</a:t>
            </a:r>
            <a:endParaRPr lang="zh-CN" altLang="en-US" sz="3735" b="1">
              <a:solidFill>
                <a:srgbClr val="00B050"/>
              </a:solidFill>
              <a:latin typeface="微软雅黑" panose="020B0503020204020204" pitchFamily="34" charset="-122"/>
              <a:ea typeface="微软雅黑" panose="020B0503020204020204" pitchFamily="34" charset="-122"/>
            </a:endParaRPr>
          </a:p>
        </p:txBody>
      </p:sp>
      <p:sp>
        <p:nvSpPr>
          <p:cNvPr id="28681" name="Text Box 18"/>
          <p:cNvSpPr txBox="1">
            <a:spLocks noChangeArrowheads="1"/>
          </p:cNvSpPr>
          <p:nvPr>
            <p:custDataLst>
              <p:tags r:id="rId12"/>
            </p:custDataLst>
          </p:nvPr>
        </p:nvSpPr>
        <p:spPr bwMode="auto">
          <a:xfrm>
            <a:off x="1775520" y="260857"/>
            <a:ext cx="9985109" cy="748030"/>
          </a:xfrm>
          <a:prstGeom prst="rect">
            <a:avLst/>
          </a:prstGeom>
          <a:solidFill>
            <a:srgbClr val="CCECFF"/>
          </a:solidFill>
          <a:ln w="9525">
            <a:noFill/>
            <a:miter lim="800000"/>
          </a:ln>
        </p:spPr>
        <p:txBody>
          <a:bodyPr wrap="square">
            <a:spAutoFit/>
          </a:bodyPr>
          <a:lstStyle/>
          <a:p>
            <a:pPr eaLnBrk="0" hangingPunct="0"/>
            <a:r>
              <a:rPr lang="zh-CN" altLang="en-US" sz="4265" b="1">
                <a:solidFill>
                  <a:srgbClr val="996633"/>
                </a:solidFill>
                <a:latin typeface="微软雅黑" panose="020B0503020204020204" pitchFamily="34" charset="-122"/>
                <a:ea typeface="微软雅黑" panose="020B0503020204020204" pitchFamily="34" charset="-122"/>
              </a:rPr>
              <a:t>棕</a:t>
            </a:r>
            <a:r>
              <a:rPr lang="zh-CN" altLang="en-US" sz="4265" b="1">
                <a:latin typeface="微软雅黑" panose="020B0503020204020204" pitchFamily="34" charset="-122"/>
                <a:ea typeface="微软雅黑" panose="020B0503020204020204" pitchFamily="34" charset="-122"/>
              </a:rPr>
              <a:t> </a:t>
            </a:r>
            <a:r>
              <a:rPr lang="zh-CN" altLang="en-US" sz="4265" b="1" smtClean="0">
                <a:latin typeface="微软雅黑" panose="020B0503020204020204" pitchFamily="34" charset="-122"/>
                <a:ea typeface="微软雅黑" panose="020B0503020204020204" pitchFamily="34" charset="-122"/>
              </a:rPr>
              <a:t>  </a:t>
            </a:r>
            <a:r>
              <a:rPr lang="zh-CN" altLang="en-US" sz="4265" b="1" smtClean="0">
                <a:solidFill>
                  <a:srgbClr val="FF3300"/>
                </a:solidFill>
                <a:latin typeface="微软雅黑" panose="020B0503020204020204" pitchFamily="34" charset="-122"/>
                <a:ea typeface="微软雅黑" panose="020B0503020204020204" pitchFamily="34" charset="-122"/>
              </a:rPr>
              <a:t>红   </a:t>
            </a:r>
            <a:r>
              <a:rPr lang="zh-CN" altLang="en-US" sz="4265" b="1" smtClean="0">
                <a:solidFill>
                  <a:srgbClr val="FF9900"/>
                </a:solidFill>
                <a:latin typeface="微软雅黑" panose="020B0503020204020204" pitchFamily="34" charset="-122"/>
                <a:ea typeface="微软雅黑" panose="020B0503020204020204" pitchFamily="34" charset="-122"/>
              </a:rPr>
              <a:t>橙</a:t>
            </a:r>
            <a:r>
              <a:rPr lang="zh-CN" altLang="en-US" sz="4265" b="1" smtClean="0">
                <a:latin typeface="微软雅黑" panose="020B0503020204020204" pitchFamily="34" charset="-122"/>
                <a:ea typeface="微软雅黑" panose="020B0503020204020204" pitchFamily="34" charset="-122"/>
              </a:rPr>
              <a:t>   </a:t>
            </a:r>
            <a:r>
              <a:rPr lang="zh-CN" altLang="en-US" sz="4265" b="1" smtClean="0">
                <a:solidFill>
                  <a:srgbClr val="FFFF00"/>
                </a:solidFill>
                <a:latin typeface="微软雅黑" panose="020B0503020204020204" pitchFamily="34" charset="-122"/>
                <a:ea typeface="微软雅黑" panose="020B0503020204020204" pitchFamily="34" charset="-122"/>
              </a:rPr>
              <a:t>黄  </a:t>
            </a:r>
            <a:r>
              <a:rPr lang="zh-CN" altLang="en-US" sz="4265" b="1" smtClean="0">
                <a:latin typeface="微软雅黑" panose="020B0503020204020204" pitchFamily="34" charset="-122"/>
                <a:ea typeface="微软雅黑" panose="020B0503020204020204" pitchFamily="34" charset="-122"/>
              </a:rPr>
              <a:t> </a:t>
            </a:r>
            <a:r>
              <a:rPr lang="zh-CN" altLang="en-US" sz="4265" b="1">
                <a:solidFill>
                  <a:srgbClr val="009900"/>
                </a:solidFill>
                <a:latin typeface="微软雅黑" panose="020B0503020204020204" pitchFamily="34" charset="-122"/>
                <a:ea typeface="微软雅黑" panose="020B0503020204020204" pitchFamily="34" charset="-122"/>
              </a:rPr>
              <a:t>绿</a:t>
            </a:r>
            <a:r>
              <a:rPr lang="zh-CN" altLang="en-US" sz="4265" b="1">
                <a:latin typeface="微软雅黑" panose="020B0503020204020204" pitchFamily="34" charset="-122"/>
                <a:ea typeface="微软雅黑" panose="020B0503020204020204" pitchFamily="34" charset="-122"/>
              </a:rPr>
              <a:t> </a:t>
            </a:r>
            <a:r>
              <a:rPr lang="zh-CN" altLang="en-US" sz="4265" b="1" smtClean="0">
                <a:latin typeface="微软雅黑" panose="020B0503020204020204" pitchFamily="34" charset="-122"/>
                <a:ea typeface="微软雅黑" panose="020B0503020204020204" pitchFamily="34" charset="-122"/>
              </a:rPr>
              <a:t>  </a:t>
            </a:r>
            <a:r>
              <a:rPr lang="zh-CN" altLang="en-US" sz="4265" b="1" smtClean="0">
                <a:solidFill>
                  <a:srgbClr val="0000FF"/>
                </a:solidFill>
                <a:latin typeface="微软雅黑" panose="020B0503020204020204" pitchFamily="34" charset="-122"/>
                <a:ea typeface="微软雅黑" panose="020B0503020204020204" pitchFamily="34" charset="-122"/>
              </a:rPr>
              <a:t>蓝</a:t>
            </a:r>
            <a:r>
              <a:rPr lang="zh-CN" altLang="en-US" sz="4265" b="1" smtClean="0">
                <a:latin typeface="微软雅黑" panose="020B0503020204020204" pitchFamily="34" charset="-122"/>
                <a:ea typeface="微软雅黑" panose="020B0503020204020204" pitchFamily="34" charset="-122"/>
              </a:rPr>
              <a:t>   </a:t>
            </a:r>
            <a:r>
              <a:rPr lang="zh-CN" altLang="en-US" sz="4265" b="1" smtClean="0">
                <a:solidFill>
                  <a:srgbClr val="CC00CC"/>
                </a:solidFill>
                <a:latin typeface="微软雅黑" panose="020B0503020204020204" pitchFamily="34" charset="-122"/>
                <a:ea typeface="微软雅黑" panose="020B0503020204020204" pitchFamily="34" charset="-122"/>
              </a:rPr>
              <a:t>紫  </a:t>
            </a:r>
            <a:r>
              <a:rPr lang="zh-CN" altLang="en-US" sz="4265" b="1" smtClean="0">
                <a:latin typeface="微软雅黑" panose="020B0503020204020204" pitchFamily="34" charset="-122"/>
                <a:ea typeface="微软雅黑" panose="020B0503020204020204" pitchFamily="34" charset="-122"/>
              </a:rPr>
              <a:t> </a:t>
            </a:r>
            <a:r>
              <a:rPr lang="zh-CN" altLang="en-US" sz="4265" b="1" smtClean="0">
                <a:solidFill>
                  <a:srgbClr val="B2B2B2"/>
                </a:solidFill>
                <a:latin typeface="微软雅黑" panose="020B0503020204020204" pitchFamily="34" charset="-122"/>
                <a:ea typeface="微软雅黑" panose="020B0503020204020204" pitchFamily="34" charset="-122"/>
              </a:rPr>
              <a:t>灰 </a:t>
            </a:r>
            <a:r>
              <a:rPr lang="zh-CN" altLang="en-US" sz="4265" b="1" smtClean="0">
                <a:latin typeface="微软雅黑" panose="020B0503020204020204" pitchFamily="34" charset="-122"/>
                <a:ea typeface="微软雅黑" panose="020B0503020204020204" pitchFamily="34" charset="-122"/>
              </a:rPr>
              <a:t> </a:t>
            </a:r>
            <a:r>
              <a:rPr lang="zh-CN" altLang="en-US" sz="4265" b="1">
                <a:solidFill>
                  <a:schemeClr val="bg1"/>
                </a:solidFill>
                <a:latin typeface="微软雅黑" panose="020B0503020204020204" pitchFamily="34" charset="-122"/>
                <a:ea typeface="微软雅黑" panose="020B0503020204020204" pitchFamily="34" charset="-122"/>
              </a:rPr>
              <a:t>白</a:t>
            </a:r>
            <a:r>
              <a:rPr lang="zh-CN" altLang="en-US" sz="4265" b="1">
                <a:latin typeface="微软雅黑" panose="020B0503020204020204" pitchFamily="34" charset="-122"/>
                <a:ea typeface="微软雅黑" panose="020B0503020204020204" pitchFamily="34" charset="-122"/>
              </a:rPr>
              <a:t> </a:t>
            </a:r>
            <a:r>
              <a:rPr lang="zh-CN" altLang="en-US" sz="4265" b="1" smtClean="0">
                <a:latin typeface="微软雅黑" panose="020B0503020204020204" pitchFamily="34" charset="-122"/>
                <a:ea typeface="微软雅黑" panose="020B0503020204020204" pitchFamily="34" charset="-122"/>
              </a:rPr>
              <a:t> 黑</a:t>
            </a:r>
            <a:endParaRPr lang="zh-CN" altLang="en-US" sz="4265" b="1">
              <a:latin typeface="微软雅黑" panose="020B0503020204020204" pitchFamily="34" charset="-122"/>
              <a:ea typeface="微软雅黑" panose="020B0503020204020204" pitchFamily="34" charset="-122"/>
            </a:endParaRPr>
          </a:p>
        </p:txBody>
      </p:sp>
      <p:sp>
        <p:nvSpPr>
          <p:cNvPr id="28682" name="Text Box 19"/>
          <p:cNvSpPr txBox="1">
            <a:spLocks noChangeArrowheads="1"/>
          </p:cNvSpPr>
          <p:nvPr>
            <p:custDataLst>
              <p:tags r:id="rId13"/>
            </p:custDataLst>
          </p:nvPr>
        </p:nvSpPr>
        <p:spPr bwMode="auto">
          <a:xfrm>
            <a:off x="1679509" y="921108"/>
            <a:ext cx="9744405" cy="748030"/>
          </a:xfrm>
          <a:prstGeom prst="rect">
            <a:avLst/>
          </a:prstGeom>
          <a:noFill/>
          <a:ln w="9525">
            <a:noFill/>
            <a:miter lim="800000"/>
          </a:ln>
        </p:spPr>
        <p:txBody>
          <a:bodyPr wrap="square">
            <a:spAutoFit/>
          </a:bodyPr>
          <a:lstStyle/>
          <a:p>
            <a:pPr eaLnBrk="0" hangingPunct="0"/>
            <a:r>
              <a:rPr lang="en-US" altLang="zh-CN" sz="4265" b="1">
                <a:solidFill>
                  <a:srgbClr val="FF0066"/>
                </a:solidFill>
                <a:latin typeface="微软雅黑" panose="020B0503020204020204" pitchFamily="34" charset="-122"/>
                <a:ea typeface="微软雅黑" panose="020B0503020204020204" pitchFamily="34" charset="-122"/>
              </a:rPr>
              <a:t> 1    2    3    4     5    6    7    8    9    0 </a:t>
            </a:r>
            <a:endParaRPr lang="en-US" altLang="zh-CN" sz="4265" b="1">
              <a:solidFill>
                <a:srgbClr val="FF0066"/>
              </a:solidFill>
              <a:latin typeface="微软雅黑" panose="020B0503020204020204" pitchFamily="34" charset="-122"/>
              <a:ea typeface="微软雅黑" panose="020B0503020204020204" pitchFamily="34" charset="-122"/>
            </a:endParaRPr>
          </a:p>
        </p:txBody>
      </p:sp>
      <p:sp>
        <p:nvSpPr>
          <p:cNvPr id="38932" name="Text Box 20"/>
          <p:cNvSpPr txBox="1">
            <a:spLocks noChangeArrowheads="1"/>
          </p:cNvSpPr>
          <p:nvPr>
            <p:custDataLst>
              <p:tags r:id="rId14"/>
            </p:custDataLst>
          </p:nvPr>
        </p:nvSpPr>
        <p:spPr bwMode="auto">
          <a:xfrm>
            <a:off x="9178032" y="1700808"/>
            <a:ext cx="1671637" cy="666115"/>
          </a:xfrm>
          <a:prstGeom prst="rect">
            <a:avLst/>
          </a:prstGeom>
          <a:noFill/>
          <a:ln w="9525">
            <a:noFill/>
            <a:miter lim="800000"/>
          </a:ln>
        </p:spPr>
        <p:txBody>
          <a:bodyPr>
            <a:spAutoFit/>
          </a:bodyPr>
          <a:lstStyle/>
          <a:p>
            <a:pPr eaLnBrk="0" hangingPunct="0"/>
            <a:r>
              <a:rPr lang="en-US" altLang="zh-CN" sz="3735" b="1" smtClean="0">
                <a:solidFill>
                  <a:srgbClr val="800000"/>
                </a:solidFill>
                <a:latin typeface="Times New Roman" panose="02020603050405020304" pitchFamily="18" charset="0"/>
                <a:ea typeface="宋体" panose="02010600030101010101" pitchFamily="2" charset="-122"/>
              </a:rPr>
              <a:t>33 </a:t>
            </a:r>
            <a:r>
              <a:rPr lang="en-US" altLang="zh-CN" sz="3735" b="1">
                <a:solidFill>
                  <a:srgbClr val="800000"/>
                </a:solidFill>
                <a:latin typeface="Times New Roman" panose="02020603050405020304" pitchFamily="18" charset="0"/>
                <a:ea typeface="宋体" panose="02010600030101010101" pitchFamily="2" charset="-122"/>
              </a:rPr>
              <a:t>k</a:t>
            </a:r>
            <a:r>
              <a:rPr lang="en-US" altLang="zh-CN" sz="3735"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3735" b="1">
              <a:solidFill>
                <a:srgbClr val="800000"/>
              </a:solidFill>
              <a:latin typeface="Times New Roman" panose="02020603050405020304" pitchFamily="18" charset="0"/>
              <a:ea typeface="宋体" panose="02010600030101010101" pitchFamily="2" charset="-122"/>
            </a:endParaRPr>
          </a:p>
        </p:txBody>
      </p:sp>
      <p:sp>
        <p:nvSpPr>
          <p:cNvPr id="38933" name="Text Box 21"/>
          <p:cNvSpPr txBox="1">
            <a:spLocks noChangeArrowheads="1"/>
          </p:cNvSpPr>
          <p:nvPr>
            <p:custDataLst>
              <p:tags r:id="rId15"/>
            </p:custDataLst>
          </p:nvPr>
        </p:nvSpPr>
        <p:spPr bwMode="auto">
          <a:xfrm>
            <a:off x="9178032" y="2786657"/>
            <a:ext cx="1595437" cy="666115"/>
          </a:xfrm>
          <a:prstGeom prst="rect">
            <a:avLst/>
          </a:prstGeom>
          <a:noFill/>
          <a:ln w="9525">
            <a:noFill/>
            <a:miter lim="800000"/>
          </a:ln>
        </p:spPr>
        <p:txBody>
          <a:bodyPr>
            <a:spAutoFit/>
          </a:bodyPr>
          <a:lstStyle/>
          <a:p>
            <a:pPr eaLnBrk="0" hangingPunct="0"/>
            <a:r>
              <a:rPr lang="en-US" altLang="zh-CN" sz="3735" b="1">
                <a:solidFill>
                  <a:srgbClr val="800000"/>
                </a:solidFill>
                <a:latin typeface="Times New Roman" panose="02020603050405020304" pitchFamily="18" charset="0"/>
                <a:ea typeface="宋体" panose="02010600030101010101" pitchFamily="2" charset="-122"/>
              </a:rPr>
              <a:t>2.2 k</a:t>
            </a:r>
            <a:r>
              <a:rPr lang="en-US" altLang="zh-CN" sz="3735"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3735" b="1">
              <a:solidFill>
                <a:srgbClr val="800000"/>
              </a:solidFill>
              <a:latin typeface="Times New Roman" panose="02020603050405020304" pitchFamily="18" charset="0"/>
              <a:ea typeface="宋体" panose="02010600030101010101" pitchFamily="2" charset="-122"/>
            </a:endParaRPr>
          </a:p>
        </p:txBody>
      </p:sp>
      <p:sp>
        <p:nvSpPr>
          <p:cNvPr id="38934" name="Text Box 22"/>
          <p:cNvSpPr txBox="1">
            <a:spLocks noChangeArrowheads="1"/>
          </p:cNvSpPr>
          <p:nvPr>
            <p:custDataLst>
              <p:tags r:id="rId16"/>
            </p:custDataLst>
          </p:nvPr>
        </p:nvSpPr>
        <p:spPr bwMode="auto">
          <a:xfrm>
            <a:off x="9178032" y="3872508"/>
            <a:ext cx="1366837" cy="666115"/>
          </a:xfrm>
          <a:prstGeom prst="rect">
            <a:avLst/>
          </a:prstGeom>
          <a:noFill/>
          <a:ln w="9525">
            <a:noFill/>
            <a:miter lim="800000"/>
          </a:ln>
        </p:spPr>
        <p:txBody>
          <a:bodyPr>
            <a:spAutoFit/>
          </a:bodyPr>
          <a:lstStyle/>
          <a:p>
            <a:pPr eaLnBrk="0" hangingPunct="0"/>
            <a:r>
              <a:rPr lang="en-US" altLang="zh-CN" sz="3735" b="1">
                <a:solidFill>
                  <a:srgbClr val="800000"/>
                </a:solidFill>
                <a:latin typeface="Times New Roman" panose="02020603050405020304" pitchFamily="18" charset="0"/>
                <a:ea typeface="宋体" panose="02010600030101010101" pitchFamily="2" charset="-122"/>
              </a:rPr>
              <a:t>47  </a:t>
            </a:r>
            <a:r>
              <a:rPr lang="en-US" altLang="zh-CN" sz="3735"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3735" b="1">
              <a:solidFill>
                <a:srgbClr val="800000"/>
              </a:solidFill>
              <a:latin typeface="Times New Roman" panose="02020603050405020304" pitchFamily="18" charset="0"/>
              <a:ea typeface="宋体" panose="02010600030101010101" pitchFamily="2" charset="-122"/>
            </a:endParaRPr>
          </a:p>
        </p:txBody>
      </p:sp>
      <p:sp>
        <p:nvSpPr>
          <p:cNvPr id="38936" name="Text Box 24"/>
          <p:cNvSpPr txBox="1">
            <a:spLocks noChangeArrowheads="1"/>
          </p:cNvSpPr>
          <p:nvPr>
            <p:custDataLst>
              <p:tags r:id="rId17"/>
            </p:custDataLst>
          </p:nvPr>
        </p:nvSpPr>
        <p:spPr bwMode="auto">
          <a:xfrm>
            <a:off x="9178032" y="4743536"/>
            <a:ext cx="2586049" cy="666115"/>
          </a:xfrm>
          <a:prstGeom prst="rect">
            <a:avLst/>
          </a:prstGeom>
          <a:noFill/>
          <a:ln w="9525">
            <a:noFill/>
            <a:miter lim="800000"/>
          </a:ln>
        </p:spPr>
        <p:txBody>
          <a:bodyPr wrap="square">
            <a:spAutoFit/>
          </a:bodyPr>
          <a:lstStyle/>
          <a:p>
            <a:pPr eaLnBrk="0" hangingPunct="0"/>
            <a:r>
              <a:rPr lang="en-US" altLang="zh-CN" sz="3735" b="1">
                <a:solidFill>
                  <a:srgbClr val="800000"/>
                </a:solidFill>
                <a:latin typeface="Times New Roman" panose="02020603050405020304" pitchFamily="18" charset="0"/>
                <a:ea typeface="宋体" panose="02010600030101010101" pitchFamily="2" charset="-122"/>
              </a:rPr>
              <a:t>910 k</a:t>
            </a:r>
            <a:r>
              <a:rPr lang="en-US" altLang="zh-CN" sz="3735"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3735" b="1">
              <a:solidFill>
                <a:srgbClr val="800000"/>
              </a:solidFill>
              <a:latin typeface="Times New Roman" panose="02020603050405020304" pitchFamily="18" charset="0"/>
              <a:ea typeface="宋体" panose="02010600030101010101" pitchFamily="2" charset="-122"/>
            </a:endParaRPr>
          </a:p>
        </p:txBody>
      </p:sp>
      <p:sp>
        <p:nvSpPr>
          <p:cNvPr id="38937" name="Text Box 25"/>
          <p:cNvSpPr txBox="1">
            <a:spLocks noChangeArrowheads="1"/>
          </p:cNvSpPr>
          <p:nvPr>
            <p:custDataLst>
              <p:tags r:id="rId18"/>
            </p:custDataLst>
          </p:nvPr>
        </p:nvSpPr>
        <p:spPr bwMode="auto">
          <a:xfrm>
            <a:off x="9178032" y="6044208"/>
            <a:ext cx="1443037" cy="666115"/>
          </a:xfrm>
          <a:prstGeom prst="rect">
            <a:avLst/>
          </a:prstGeom>
          <a:noFill/>
          <a:ln w="9525">
            <a:noFill/>
            <a:miter lim="800000"/>
          </a:ln>
        </p:spPr>
        <p:txBody>
          <a:bodyPr>
            <a:spAutoFit/>
          </a:bodyPr>
          <a:lstStyle/>
          <a:p>
            <a:pPr eaLnBrk="0" hangingPunct="0"/>
            <a:r>
              <a:rPr lang="en-US" altLang="zh-CN" sz="3735" b="1">
                <a:solidFill>
                  <a:srgbClr val="800000"/>
                </a:solidFill>
                <a:latin typeface="Times New Roman" panose="02020603050405020304" pitchFamily="18" charset="0"/>
                <a:ea typeface="宋体" panose="02010600030101010101" pitchFamily="2" charset="-122"/>
              </a:rPr>
              <a:t>560 </a:t>
            </a:r>
            <a:r>
              <a:rPr lang="en-US" altLang="zh-CN" sz="3735"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3735" b="1">
              <a:solidFill>
                <a:srgbClr val="800000"/>
              </a:solidFill>
              <a:latin typeface="Times New Roman" panose="02020603050405020304" pitchFamily="18" charset="0"/>
              <a:ea typeface="宋体" panose="02010600030101010101" pitchFamily="2" charset="-122"/>
            </a:endParaRPr>
          </a:p>
        </p:txBody>
      </p:sp>
      <p:sp>
        <p:nvSpPr>
          <p:cNvPr id="2" name="矩形 1"/>
          <p:cNvSpPr>
            <a:spLocks noChangeArrowheads="1"/>
          </p:cNvSpPr>
          <p:nvPr>
            <p:custDataLst>
              <p:tags r:id="rId19"/>
            </p:custDataLst>
          </p:nvPr>
        </p:nvSpPr>
        <p:spPr bwMode="auto">
          <a:xfrm>
            <a:off x="7708240" y="1655399"/>
            <a:ext cx="434975" cy="5133975"/>
          </a:xfrm>
          <a:prstGeom prst="rect">
            <a:avLst/>
          </a:prstGeom>
          <a:noFill/>
          <a:ln w="38100">
            <a:solidFill>
              <a:srgbClr val="FF0000"/>
            </a:solidFill>
            <a:round/>
          </a:ln>
        </p:spPr>
        <p:txBody>
          <a:bodyPr/>
          <a:lstStyle/>
          <a:p>
            <a:pPr eaLnBrk="0" hangingPunct="0"/>
            <a:endParaRPr lang="zh-CN" altLang="zh-CN" sz="2400"/>
          </a:p>
        </p:txBody>
      </p:sp>
      <p:sp>
        <p:nvSpPr>
          <p:cNvPr id="3" name="文本框 2"/>
          <p:cNvSpPr txBox="1"/>
          <p:nvPr>
            <p:custDataLst>
              <p:tags r:id="rId20"/>
            </p:custDataLst>
          </p:nvPr>
        </p:nvSpPr>
        <p:spPr>
          <a:xfrm>
            <a:off x="1135380" y="2808605"/>
            <a:ext cx="4773930" cy="1814830"/>
          </a:xfrm>
          <a:prstGeom prst="rect">
            <a:avLst/>
          </a:prstGeom>
          <a:noFill/>
        </p:spPr>
        <p:txBody>
          <a:bodyPr wrap="square" rtlCol="0">
            <a:spAutoFit/>
          </a:bodyPr>
          <a:lstStyle/>
          <a:p>
            <a:r>
              <a:rPr lang="zh-CN" altLang="en-US" sz="2800"/>
              <a:t>棕一红二橙是三，</a:t>
            </a:r>
            <a:endParaRPr lang="zh-CN" altLang="en-US" sz="2800"/>
          </a:p>
          <a:p>
            <a:r>
              <a:rPr lang="zh-CN" altLang="en-US" sz="2800"/>
              <a:t>四黄五绿六为蓝，</a:t>
            </a:r>
            <a:endParaRPr lang="zh-CN" altLang="en-US" sz="2800"/>
          </a:p>
          <a:p>
            <a:r>
              <a:rPr lang="zh-CN" altLang="en-US" sz="2800"/>
              <a:t>七紫八灰九对白，</a:t>
            </a:r>
            <a:endParaRPr lang="zh-CN" altLang="en-US" sz="2800"/>
          </a:p>
          <a:p>
            <a:r>
              <a:rPr lang="zh-CN" altLang="en-US" sz="2800"/>
              <a:t>黑是零，金五银十表误差。</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25"/>
                                        </p:tgtEl>
                                        <p:attrNameLst>
                                          <p:attrName>style.visibility</p:attrName>
                                        </p:attrNameLst>
                                      </p:cBhvr>
                                      <p:to>
                                        <p:strVal val="visible"/>
                                      </p:to>
                                    </p:set>
                                    <p:animEffect transition="in" filter="wipe(left)">
                                      <p:cBhvr>
                                        <p:cTn id="7" dur="500"/>
                                        <p:tgtEl>
                                          <p:spTgt spid="389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wipe(left)">
                                      <p:cBhvr>
                                        <p:cTn id="12" dur="500"/>
                                        <p:tgtEl>
                                          <p:spTgt spid="38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926"/>
                                        </p:tgtEl>
                                        <p:attrNameLst>
                                          <p:attrName>style.visibility</p:attrName>
                                        </p:attrNameLst>
                                      </p:cBhvr>
                                      <p:to>
                                        <p:strVal val="visible"/>
                                      </p:to>
                                    </p:set>
                                    <p:animEffect transition="in" filter="wipe(left)">
                                      <p:cBhvr>
                                        <p:cTn id="17" dur="500"/>
                                        <p:tgtEl>
                                          <p:spTgt spid="38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27"/>
                                        </p:tgtEl>
                                        <p:attrNameLst>
                                          <p:attrName>style.visibility</p:attrName>
                                        </p:attrNameLst>
                                      </p:cBhvr>
                                      <p:to>
                                        <p:strVal val="visible"/>
                                      </p:to>
                                    </p:set>
                                    <p:animEffect transition="in" filter="wipe(left)">
                                      <p:cBhvr>
                                        <p:cTn id="22" dur="500"/>
                                        <p:tgtEl>
                                          <p:spTgt spid="389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928"/>
                                        </p:tgtEl>
                                        <p:attrNameLst>
                                          <p:attrName>style.visibility</p:attrName>
                                        </p:attrNameLst>
                                      </p:cBhvr>
                                      <p:to>
                                        <p:strVal val="visible"/>
                                      </p:to>
                                    </p:set>
                                    <p:animEffect transition="in" filter="wipe(left)">
                                      <p:cBhvr>
                                        <p:cTn id="27" dur="500"/>
                                        <p:tgtEl>
                                          <p:spTgt spid="389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32"/>
                                        </p:tgtEl>
                                        <p:attrNameLst>
                                          <p:attrName>style.visibility</p:attrName>
                                        </p:attrNameLst>
                                      </p:cBhvr>
                                      <p:to>
                                        <p:strVal val="visible"/>
                                      </p:to>
                                    </p:set>
                                    <p:animEffect transition="in" filter="wipe(left)">
                                      <p:cBhvr>
                                        <p:cTn id="32" dur="500"/>
                                        <p:tgtEl>
                                          <p:spTgt spid="389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33"/>
                                        </p:tgtEl>
                                        <p:attrNameLst>
                                          <p:attrName>style.visibility</p:attrName>
                                        </p:attrNameLst>
                                      </p:cBhvr>
                                      <p:to>
                                        <p:strVal val="visible"/>
                                      </p:to>
                                    </p:set>
                                    <p:animEffect transition="in" filter="wipe(left)">
                                      <p:cBhvr>
                                        <p:cTn id="37" dur="500"/>
                                        <p:tgtEl>
                                          <p:spTgt spid="389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934"/>
                                        </p:tgtEl>
                                        <p:attrNameLst>
                                          <p:attrName>style.visibility</p:attrName>
                                        </p:attrNameLst>
                                      </p:cBhvr>
                                      <p:to>
                                        <p:strVal val="visible"/>
                                      </p:to>
                                    </p:set>
                                    <p:animEffect transition="in" filter="wipe(left)">
                                      <p:cBhvr>
                                        <p:cTn id="42" dur="500"/>
                                        <p:tgtEl>
                                          <p:spTgt spid="389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936"/>
                                        </p:tgtEl>
                                        <p:attrNameLst>
                                          <p:attrName>style.visibility</p:attrName>
                                        </p:attrNameLst>
                                      </p:cBhvr>
                                      <p:to>
                                        <p:strVal val="visible"/>
                                      </p:to>
                                    </p:set>
                                    <p:animEffect transition="in" filter="wipe(left)">
                                      <p:cBhvr>
                                        <p:cTn id="47" dur="500"/>
                                        <p:tgtEl>
                                          <p:spTgt spid="389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937"/>
                                        </p:tgtEl>
                                        <p:attrNameLst>
                                          <p:attrName>style.visibility</p:attrName>
                                        </p:attrNameLst>
                                      </p:cBhvr>
                                      <p:to>
                                        <p:strVal val="visible"/>
                                      </p:to>
                                    </p:set>
                                    <p:animEffect transition="in" filter="wipe(left)">
                                      <p:cBhvr>
                                        <p:cTn id="52" dur="500"/>
                                        <p:tgtEl>
                                          <p:spTgt spid="389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2" grpId="0"/>
      <p:bldP spid="38933" grpId="0"/>
      <p:bldP spid="38934" grpId="0"/>
      <p:bldP spid="38936" grpId="0"/>
      <p:bldP spid="38937"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20"/>
          <p:cNvGrpSpPr/>
          <p:nvPr>
            <p:custDataLst>
              <p:tags r:id="rId1"/>
            </p:custDataLst>
          </p:nvPr>
        </p:nvGrpSpPr>
        <p:grpSpPr>
          <a:xfrm>
            <a:off x="3182541" y="1145224"/>
            <a:ext cx="4814888" cy="1076325"/>
            <a:chOff x="0" y="0"/>
            <a:chExt cx="4038601" cy="1047750"/>
          </a:xfrm>
        </p:grpSpPr>
        <p:sp>
          <p:nvSpPr>
            <p:cNvPr id="122" name="矩形 121"/>
            <p:cNvSpPr/>
            <p:nvPr>
              <p:custDataLst>
                <p:tags r:id="rId2"/>
              </p:custDataLst>
            </p:nvPr>
          </p:nvSpPr>
          <p:spPr>
            <a:xfrm>
              <a:off x="0" y="475969"/>
              <a:ext cx="4038601" cy="66450"/>
            </a:xfrm>
            <a:prstGeom prst="rect">
              <a:avLst/>
            </a:prstGeom>
            <a:solidFill>
              <a:schemeClr val="bg1">
                <a:lumMod val="90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noProof="1"/>
            </a:p>
          </p:txBody>
        </p:sp>
        <p:sp>
          <p:nvSpPr>
            <p:cNvPr id="123" name="椭圆 122"/>
            <p:cNvSpPr/>
            <p:nvPr>
              <p:custDataLst>
                <p:tags r:id="rId3"/>
              </p:custDataLst>
            </p:nvPr>
          </p:nvSpPr>
          <p:spPr>
            <a:xfrm>
              <a:off x="393474" y="0"/>
              <a:ext cx="799930" cy="1013752"/>
            </a:xfrm>
            <a:prstGeom prst="ellipse">
              <a:avLst/>
            </a:prstGeom>
            <a:solidFill>
              <a:schemeClr val="tx2">
                <a:lumMod val="40000"/>
                <a:lumOff val="60000"/>
              </a:schemeClr>
            </a:solidFill>
            <a:ln>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noProof="1"/>
            </a:p>
          </p:txBody>
        </p:sp>
        <p:sp>
          <p:nvSpPr>
            <p:cNvPr id="124" name="矩形 123"/>
            <p:cNvSpPr/>
            <p:nvPr>
              <p:custDataLst>
                <p:tags r:id="rId4"/>
              </p:custDataLst>
            </p:nvPr>
          </p:nvSpPr>
          <p:spPr>
            <a:xfrm>
              <a:off x="1087546" y="151445"/>
              <a:ext cx="1988342" cy="744861"/>
            </a:xfrm>
            <a:prstGeom prst="rect">
              <a:avLst/>
            </a:prstGeom>
            <a:solidFill>
              <a:schemeClr val="tx2">
                <a:lumMod val="40000"/>
                <a:lumOff val="60000"/>
              </a:schemeClr>
            </a:solidFill>
            <a:ln>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noProof="1"/>
            </a:p>
          </p:txBody>
        </p:sp>
        <p:sp>
          <p:nvSpPr>
            <p:cNvPr id="125" name="椭圆 124"/>
            <p:cNvSpPr/>
            <p:nvPr>
              <p:custDataLst>
                <p:tags r:id="rId5"/>
              </p:custDataLst>
            </p:nvPr>
          </p:nvSpPr>
          <p:spPr>
            <a:xfrm>
              <a:off x="2888139" y="33998"/>
              <a:ext cx="799930" cy="1013752"/>
            </a:xfrm>
            <a:prstGeom prst="ellipse">
              <a:avLst/>
            </a:prstGeom>
            <a:solidFill>
              <a:schemeClr val="tx2">
                <a:lumMod val="40000"/>
                <a:lumOff val="60000"/>
              </a:schemeClr>
            </a:solidFill>
            <a:ln>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endParaRPr lang="zh-CN" altLang="en-US" noProof="1"/>
            </a:p>
          </p:txBody>
        </p:sp>
        <p:sp>
          <p:nvSpPr>
            <p:cNvPr id="126" name="矩形 125"/>
            <p:cNvSpPr/>
            <p:nvPr>
              <p:custDataLst>
                <p:tags r:id="rId6"/>
              </p:custDataLst>
            </p:nvPr>
          </p:nvSpPr>
          <p:spPr>
            <a:xfrm>
              <a:off x="1158451" y="151445"/>
              <a:ext cx="105858" cy="74486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noProof="1"/>
            </a:p>
          </p:txBody>
        </p:sp>
        <p:sp>
          <p:nvSpPr>
            <p:cNvPr id="127" name="矩形 126"/>
            <p:cNvSpPr/>
            <p:nvPr>
              <p:custDataLst>
                <p:tags r:id="rId7"/>
              </p:custDataLst>
            </p:nvPr>
          </p:nvSpPr>
          <p:spPr>
            <a:xfrm>
              <a:off x="1491006" y="151445"/>
              <a:ext cx="105858" cy="74486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noProof="1"/>
            </a:p>
          </p:txBody>
        </p:sp>
        <p:sp>
          <p:nvSpPr>
            <p:cNvPr id="128" name="矩形 127"/>
            <p:cNvSpPr/>
            <p:nvPr>
              <p:custDataLst>
                <p:tags r:id="rId8"/>
              </p:custDataLst>
            </p:nvPr>
          </p:nvSpPr>
          <p:spPr>
            <a:xfrm>
              <a:off x="1857517" y="151445"/>
              <a:ext cx="105858" cy="744861"/>
            </a:xfrm>
            <a:prstGeom prst="rect">
              <a:avLst/>
            </a:prstGeom>
            <a:solidFill>
              <a:schemeClr val="tx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noProof="1"/>
            </a:p>
          </p:txBody>
        </p:sp>
        <p:sp>
          <p:nvSpPr>
            <p:cNvPr id="129" name="矩形 128"/>
            <p:cNvSpPr/>
            <p:nvPr>
              <p:custDataLst>
                <p:tags r:id="rId9"/>
              </p:custDataLst>
            </p:nvPr>
          </p:nvSpPr>
          <p:spPr>
            <a:xfrm>
              <a:off x="2912107" y="151445"/>
              <a:ext cx="105858" cy="74486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noProof="1"/>
            </a:p>
          </p:txBody>
        </p:sp>
        <p:sp>
          <p:nvSpPr>
            <p:cNvPr id="130" name="矩形 129"/>
            <p:cNvSpPr/>
            <p:nvPr>
              <p:custDataLst>
                <p:tags r:id="rId10"/>
              </p:custDataLst>
            </p:nvPr>
          </p:nvSpPr>
          <p:spPr>
            <a:xfrm>
              <a:off x="2220032" y="151445"/>
              <a:ext cx="105858" cy="74486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defRPr/>
              </a:pPr>
              <a:endParaRPr lang="zh-CN" altLang="en-US" noProof="1"/>
            </a:p>
          </p:txBody>
        </p:sp>
      </p:grpSp>
      <p:cxnSp>
        <p:nvCxnSpPr>
          <p:cNvPr id="152" name="直接箭头连接符 151"/>
          <p:cNvCxnSpPr/>
          <p:nvPr>
            <p:custDataLst>
              <p:tags r:id="rId11"/>
            </p:custDataLst>
          </p:nvPr>
        </p:nvCxnSpPr>
        <p:spPr bwMode="auto">
          <a:xfrm>
            <a:off x="4261247" y="807086"/>
            <a:ext cx="365522" cy="47307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58" name="直接箭头连接符 157"/>
          <p:cNvCxnSpPr/>
          <p:nvPr>
            <p:custDataLst>
              <p:tags r:id="rId12"/>
            </p:custDataLst>
          </p:nvPr>
        </p:nvCxnSpPr>
        <p:spPr bwMode="auto">
          <a:xfrm flipH="1">
            <a:off x="5044679" y="807086"/>
            <a:ext cx="63103" cy="47307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0" name="直接箭头连接符 159"/>
          <p:cNvCxnSpPr/>
          <p:nvPr>
            <p:custDataLst>
              <p:tags r:id="rId13"/>
            </p:custDataLst>
          </p:nvPr>
        </p:nvCxnSpPr>
        <p:spPr bwMode="auto">
          <a:xfrm flipH="1">
            <a:off x="5460206" y="807086"/>
            <a:ext cx="633413" cy="47307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2" name="直接箭头连接符 161"/>
          <p:cNvCxnSpPr/>
          <p:nvPr>
            <p:custDataLst>
              <p:tags r:id="rId14"/>
            </p:custDataLst>
          </p:nvPr>
        </p:nvCxnSpPr>
        <p:spPr bwMode="auto">
          <a:xfrm flipH="1">
            <a:off x="5892404" y="807086"/>
            <a:ext cx="1085850" cy="473075"/>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64" name="直接箭头连接符 163"/>
          <p:cNvCxnSpPr/>
          <p:nvPr>
            <p:custDataLst>
              <p:tags r:id="rId15"/>
            </p:custDataLst>
          </p:nvPr>
        </p:nvCxnSpPr>
        <p:spPr bwMode="auto">
          <a:xfrm flipH="1">
            <a:off x="6766323" y="829310"/>
            <a:ext cx="1158478" cy="50323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26654" name="TextBox 166"/>
          <p:cNvSpPr txBox="1">
            <a:spLocks noChangeArrowheads="1"/>
          </p:cNvSpPr>
          <p:nvPr>
            <p:custDataLst>
              <p:tags r:id="rId16"/>
            </p:custDataLst>
          </p:nvPr>
        </p:nvSpPr>
        <p:spPr bwMode="auto">
          <a:xfrm>
            <a:off x="3729039" y="1515110"/>
            <a:ext cx="728662" cy="584775"/>
          </a:xfrm>
          <a:prstGeom prst="rect">
            <a:avLst/>
          </a:prstGeom>
          <a:noFill/>
          <a:ln w="9525">
            <a:noFill/>
            <a:miter lim="800000"/>
          </a:ln>
        </p:spPr>
        <p:txBody>
          <a:bodyPr wrap="square">
            <a:spAutoFit/>
          </a:bodyPr>
          <a:lstStyle/>
          <a:p>
            <a:r>
              <a:rPr lang="zh-CN" altLang="en-US" b="1">
                <a:latin typeface="华文新魏" panose="02010800040101010101" pitchFamily="2" charset="-122"/>
                <a:ea typeface="华文新魏" panose="02010800040101010101" pitchFamily="2" charset="-122"/>
              </a:rPr>
              <a:t>五环电阻</a:t>
            </a:r>
            <a:endParaRPr lang="zh-CN" altLang="en-US" b="1">
              <a:latin typeface="华文新魏" panose="02010800040101010101" pitchFamily="2" charset="-122"/>
              <a:ea typeface="华文新魏" panose="02010800040101010101" pitchFamily="2" charset="-122"/>
            </a:endParaRPr>
          </a:p>
        </p:txBody>
      </p:sp>
      <p:grpSp>
        <p:nvGrpSpPr>
          <p:cNvPr id="6" name="组合 14"/>
          <p:cNvGrpSpPr/>
          <p:nvPr>
            <p:custDataLst>
              <p:tags r:id="rId17"/>
            </p:custDataLst>
          </p:nvPr>
        </p:nvGrpSpPr>
        <p:grpSpPr>
          <a:xfrm>
            <a:off x="1138206" y="1111885"/>
            <a:ext cx="2500425" cy="522288"/>
            <a:chOff x="598" y="1561"/>
            <a:chExt cx="5418" cy="822"/>
          </a:xfrm>
        </p:grpSpPr>
        <p:sp>
          <p:nvSpPr>
            <p:cNvPr id="16" name="矩形 15"/>
            <p:cNvSpPr/>
            <p:nvPr>
              <p:custDataLst>
                <p:tags r:id="rId18"/>
              </p:custDataLst>
            </p:nvPr>
          </p:nvSpPr>
          <p:spPr>
            <a:xfrm>
              <a:off x="598" y="1561"/>
              <a:ext cx="5218" cy="822"/>
            </a:xfrm>
            <a:prstGeom prst="rect">
              <a:avLst/>
            </a:prstGeom>
            <a:noFill/>
            <a:ln>
              <a:noFill/>
            </a:ln>
          </p:spPr>
          <p:txBody>
            <a:bodyPr>
              <a:spAutoFit/>
            </a:bodyPr>
            <a:lstStyle/>
            <a:p>
              <a:r>
                <a:rPr lang="en-US" altLang="zh-CN" sz="2800" b="1" noProof="1">
                  <a:solidFill>
                    <a:schemeClr val="accent1"/>
                  </a:solidFill>
                  <a:effectLst>
                    <a:outerShdw blurRad="38100" dist="25400" dir="5400000" algn="ctr" rotWithShape="0">
                      <a:srgbClr val="6E747A">
                        <a:alpha val="43000"/>
                      </a:srgbClr>
                    </a:outerShdw>
                  </a:effectLst>
                </a:rPr>
                <a:t>220×10</a:t>
              </a:r>
              <a:r>
                <a:rPr lang="en-US" altLang="zh-CN" sz="2800" b="1" baseline="30000" noProof="1">
                  <a:solidFill>
                    <a:schemeClr val="accent1"/>
                  </a:solidFill>
                  <a:effectLst>
                    <a:outerShdw blurRad="38100" dist="25400" dir="5400000" algn="ctr" rotWithShape="0">
                      <a:srgbClr val="6E747A">
                        <a:alpha val="43000"/>
                      </a:srgbClr>
                    </a:outerShdw>
                  </a:effectLst>
                </a:rPr>
                <a:t>5    </a:t>
              </a:r>
              <a:endParaRPr lang="zh-CN" altLang="en-US" sz="2800" b="1" baseline="30000" noProof="1">
                <a:solidFill>
                  <a:schemeClr val="accent1"/>
                </a:solidFill>
                <a:effectLst>
                  <a:outerShdw blurRad="38100" dist="25400" dir="5400000" algn="ctr" rotWithShape="0">
                    <a:srgbClr val="6E747A">
                      <a:alpha val="43000"/>
                    </a:srgbClr>
                  </a:outerShdw>
                </a:effectLst>
              </a:endParaRPr>
            </a:p>
          </p:txBody>
        </p:sp>
        <p:graphicFrame>
          <p:nvGraphicFramePr>
            <p:cNvPr id="26669" name="对象 16"/>
            <p:cNvGraphicFramePr>
              <a:graphicFrameLocks noChangeAspect="1"/>
            </p:cNvGraphicFramePr>
            <p:nvPr>
              <p:custDataLst>
                <p:tags r:id="rId19"/>
              </p:custDataLst>
            </p:nvPr>
          </p:nvGraphicFramePr>
          <p:xfrm>
            <a:off x="4346" y="1677"/>
            <a:ext cx="1670" cy="576"/>
          </p:xfrm>
          <a:graphic>
            <a:graphicData uri="http://schemas.openxmlformats.org/presentationml/2006/ole">
              <mc:AlternateContent xmlns:mc="http://schemas.openxmlformats.org/markup-compatibility/2006">
                <mc:Choice xmlns:v="urn:schemas-microsoft-com:vml" Requires="v">
                  <p:oleObj spid="_x0000_s1039" name="" r:id="rId20" imgW="469900" imgH="177800" progId="Equation.KSEE3">
                    <p:embed/>
                  </p:oleObj>
                </mc:Choice>
                <mc:Fallback>
                  <p:oleObj name="" r:id="rId20" imgW="469900" imgH="177800" progId="Equation.KSEE3">
                    <p:embed/>
                    <p:pic>
                      <p:nvPicPr>
                        <p:cNvPr id="0" name="OLE substitute image"/>
                        <p:cNvPicPr/>
                        <p:nvPr/>
                      </p:nvPicPr>
                      <p:blipFill>
                        <a:blip r:embed="rId21">
                          <a:extLst>
                            <a:ext uri="{28A0092B-C50C-407E-A947-70E740481C1C}">
                              <a14:useLocalDpi xmlns:a14="http://schemas.microsoft.com/office/drawing/2010/main" val="0"/>
                            </a:ext>
                          </a:extLst>
                        </a:blip>
                        <a:stretch>
                          <a:fillRect/>
                        </a:stretch>
                      </p:blipFill>
                      <p:spPr>
                        <a:xfrm>
                          <a:off x="4346" y="1677"/>
                          <a:ext cx="1670" cy="576"/>
                        </a:xfrm>
                        <a:prstGeom prst="rect">
                          <a:avLst/>
                        </a:prstGeom>
                        <a:noFill/>
                        <a:ln>
                          <a:noFill/>
                        </a:ln>
                      </p:spPr>
                    </p:pic>
                  </p:oleObj>
                </mc:Fallback>
              </mc:AlternateContent>
            </a:graphicData>
          </a:graphic>
        </p:graphicFrame>
      </p:grpSp>
      <p:sp>
        <p:nvSpPr>
          <p:cNvPr id="26670" name="文本框 18"/>
          <p:cNvSpPr txBox="1">
            <a:spLocks noChangeArrowheads="1"/>
          </p:cNvSpPr>
          <p:nvPr>
            <p:custDataLst>
              <p:tags r:id="rId22"/>
            </p:custDataLst>
          </p:nvPr>
        </p:nvSpPr>
        <p:spPr bwMode="auto">
          <a:xfrm>
            <a:off x="8162926" y="867411"/>
            <a:ext cx="1826141" cy="1077218"/>
          </a:xfrm>
          <a:prstGeom prst="rect">
            <a:avLst/>
          </a:prstGeom>
          <a:noFill/>
          <a:ln w="9525">
            <a:noFill/>
            <a:miter lim="800000"/>
          </a:ln>
        </p:spPr>
        <p:txBody>
          <a:bodyPr wrap="none">
            <a:spAutoFit/>
          </a:bodyPr>
          <a:lstStyle/>
          <a:p>
            <a:r>
              <a:rPr lang="zh-CN" altLang="en-US"/>
              <a:t>第一、二、三环：</a:t>
            </a:r>
            <a:endParaRPr lang="zh-CN" altLang="en-US"/>
          </a:p>
          <a:p>
            <a:r>
              <a:rPr lang="zh-CN" altLang="en-US"/>
              <a:t>有效数字</a:t>
            </a:r>
            <a:endParaRPr lang="zh-CN" altLang="en-US"/>
          </a:p>
          <a:p>
            <a:r>
              <a:rPr lang="zh-CN" altLang="en-US"/>
              <a:t>第四环：幂指数</a:t>
            </a:r>
            <a:endParaRPr lang="zh-CN" altLang="en-US"/>
          </a:p>
          <a:p>
            <a:r>
              <a:rPr lang="zh-CN" altLang="en-US"/>
              <a:t>第五环：误差值</a:t>
            </a:r>
            <a:endParaRPr lang="zh-CN" altLang="en-US"/>
          </a:p>
        </p:txBody>
      </p:sp>
      <p:pic>
        <p:nvPicPr>
          <p:cNvPr id="38922" name="Picture 10" descr="dz7"/>
          <p:cNvPicPr>
            <a:picLocks noChangeAspect="1" noChangeArrowheads="1"/>
          </p:cNvPicPr>
          <p:nvPr>
            <p:custDataLst>
              <p:tags r:id="rId23"/>
            </p:custDataLst>
          </p:nvPr>
        </p:nvPicPr>
        <p:blipFill>
          <a:blip r:embed="rId24"/>
          <a:stretch>
            <a:fillRect/>
          </a:stretch>
        </p:blipFill>
        <p:spPr bwMode="auto">
          <a:xfrm>
            <a:off x="426085" y="3812540"/>
            <a:ext cx="3763010" cy="975360"/>
          </a:xfrm>
          <a:prstGeom prst="rect">
            <a:avLst/>
          </a:prstGeom>
          <a:noFill/>
          <a:ln w="9525">
            <a:noFill/>
            <a:miter lim="800000"/>
            <a:headEnd/>
            <a:tailEnd/>
          </a:ln>
        </p:spPr>
      </p:pic>
      <p:pic>
        <p:nvPicPr>
          <p:cNvPr id="38924" name="Picture 12" descr="dz9"/>
          <p:cNvPicPr>
            <a:picLocks noChangeAspect="1" noChangeArrowheads="1"/>
          </p:cNvPicPr>
          <p:nvPr>
            <p:custDataLst>
              <p:tags r:id="rId25"/>
            </p:custDataLst>
          </p:nvPr>
        </p:nvPicPr>
        <p:blipFill>
          <a:blip r:embed="rId26"/>
          <a:stretch>
            <a:fillRect/>
          </a:stretch>
        </p:blipFill>
        <p:spPr bwMode="auto">
          <a:xfrm>
            <a:off x="-227965" y="2405380"/>
            <a:ext cx="5071110" cy="1314450"/>
          </a:xfrm>
          <a:prstGeom prst="rect">
            <a:avLst/>
          </a:prstGeom>
          <a:noFill/>
          <a:ln w="9525">
            <a:noFill/>
            <a:miter lim="800000"/>
            <a:headEnd/>
            <a:tailEnd/>
          </a:ln>
        </p:spPr>
      </p:pic>
      <p:sp>
        <p:nvSpPr>
          <p:cNvPr id="38941" name="Text Box 29"/>
          <p:cNvSpPr txBox="1">
            <a:spLocks noChangeArrowheads="1"/>
          </p:cNvSpPr>
          <p:nvPr>
            <p:custDataLst>
              <p:tags r:id="rId27"/>
            </p:custDataLst>
          </p:nvPr>
        </p:nvSpPr>
        <p:spPr bwMode="auto">
          <a:xfrm>
            <a:off x="4784249" y="3120390"/>
            <a:ext cx="1171575" cy="522288"/>
          </a:xfrm>
          <a:prstGeom prst="rect">
            <a:avLst/>
          </a:prstGeom>
          <a:noFill/>
          <a:ln w="9525">
            <a:noFill/>
            <a:miter lim="800000"/>
          </a:ln>
        </p:spPr>
        <p:txBody>
          <a:bodyPr>
            <a:spAutoFit/>
          </a:bodyPr>
          <a:lstStyle/>
          <a:p>
            <a:pPr eaLnBrk="0" hangingPunct="0"/>
            <a:r>
              <a:rPr lang="en-US" altLang="zh-CN" sz="2800" b="1">
                <a:solidFill>
                  <a:srgbClr val="800000"/>
                </a:solidFill>
                <a:latin typeface="Times New Roman" panose="02020603050405020304" pitchFamily="18" charset="0"/>
                <a:ea typeface="宋体" panose="02010600030101010101" pitchFamily="2" charset="-122"/>
              </a:rPr>
              <a:t>560 </a:t>
            </a:r>
            <a:r>
              <a:rPr lang="en-US" altLang="zh-CN" sz="2800"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800000"/>
              </a:solidFill>
              <a:latin typeface="Times New Roman" panose="02020603050405020304" pitchFamily="18" charset="0"/>
              <a:ea typeface="宋体" panose="02010600030101010101" pitchFamily="2" charset="-122"/>
            </a:endParaRPr>
          </a:p>
        </p:txBody>
      </p:sp>
      <p:sp>
        <p:nvSpPr>
          <p:cNvPr id="38939" name="Text Box 27"/>
          <p:cNvSpPr txBox="1">
            <a:spLocks noChangeArrowheads="1"/>
          </p:cNvSpPr>
          <p:nvPr>
            <p:custDataLst>
              <p:tags r:id="rId28"/>
            </p:custDataLst>
          </p:nvPr>
        </p:nvSpPr>
        <p:spPr bwMode="auto">
          <a:xfrm>
            <a:off x="4563904" y="4264660"/>
            <a:ext cx="1997898" cy="523220"/>
          </a:xfrm>
          <a:prstGeom prst="rect">
            <a:avLst/>
          </a:prstGeom>
          <a:noFill/>
          <a:ln w="9525">
            <a:noFill/>
            <a:miter lim="800000"/>
          </a:ln>
        </p:spPr>
        <p:txBody>
          <a:bodyPr wrap="square">
            <a:spAutoFit/>
          </a:bodyPr>
          <a:lstStyle/>
          <a:p>
            <a:pPr eaLnBrk="0" hangingPunct="0"/>
            <a:r>
              <a:rPr lang="en-US" altLang="zh-CN" sz="2800" b="1">
                <a:solidFill>
                  <a:srgbClr val="800000"/>
                </a:solidFill>
                <a:latin typeface="Times New Roman" panose="02020603050405020304" pitchFamily="18" charset="0"/>
                <a:ea typeface="宋体" panose="02010600030101010101" pitchFamily="2" charset="-122"/>
              </a:rPr>
              <a:t>2.74 k</a:t>
            </a:r>
            <a:r>
              <a:rPr lang="en-US" altLang="zh-CN" sz="2800" b="1">
                <a:solidFill>
                  <a:srgbClr val="8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80000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922"/>
                                        </p:tgtEl>
                                        <p:attrNameLst>
                                          <p:attrName>style.visibility</p:attrName>
                                        </p:attrNameLst>
                                      </p:cBhvr>
                                      <p:to>
                                        <p:strVal val="visible"/>
                                      </p:to>
                                    </p:set>
                                    <p:animEffect transition="in" filter="wipe(left)">
                                      <p:cBhvr>
                                        <p:cTn id="13" dur="500"/>
                                        <p:tgtEl>
                                          <p:spTgt spid="389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8924"/>
                                        </p:tgtEl>
                                        <p:attrNameLst>
                                          <p:attrName>style.visibility</p:attrName>
                                        </p:attrNameLst>
                                      </p:cBhvr>
                                      <p:to>
                                        <p:strVal val="visible"/>
                                      </p:to>
                                    </p:set>
                                    <p:animEffect transition="in" filter="wipe(left)">
                                      <p:cBhvr>
                                        <p:cTn id="18" dur="500"/>
                                        <p:tgtEl>
                                          <p:spTgt spid="389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8941"/>
                                        </p:tgtEl>
                                        <p:attrNameLst>
                                          <p:attrName>style.visibility</p:attrName>
                                        </p:attrNameLst>
                                      </p:cBhvr>
                                      <p:to>
                                        <p:strVal val="visible"/>
                                      </p:to>
                                    </p:set>
                                    <p:animEffect transition="in" filter="wipe(left)">
                                      <p:cBhvr>
                                        <p:cTn id="23" dur="500"/>
                                        <p:tgtEl>
                                          <p:spTgt spid="3894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8939"/>
                                        </p:tgtEl>
                                        <p:attrNameLst>
                                          <p:attrName>style.visibility</p:attrName>
                                        </p:attrNameLst>
                                      </p:cBhvr>
                                      <p:to>
                                        <p:strVal val="visible"/>
                                      </p:to>
                                    </p:set>
                                    <p:animEffect transition="in" filter="wipe(left)">
                                      <p:cBhvr>
                                        <p:cTn id="28" dur="500"/>
                                        <p:tgtEl>
                                          <p:spTgt spid="38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41" grpId="0"/>
      <p:bldP spid="389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Rectangle 7"/>
          <p:cNvSpPr>
            <a:spLocks noChangeArrowheads="1"/>
          </p:cNvSpPr>
          <p:nvPr>
            <p:custDataLst>
              <p:tags r:id="rId1"/>
            </p:custDataLst>
          </p:nvPr>
        </p:nvSpPr>
        <p:spPr bwMode="auto">
          <a:xfrm>
            <a:off x="168275" y="750570"/>
            <a:ext cx="11855450" cy="5897880"/>
          </a:xfrm>
          <a:prstGeom prst="rect">
            <a:avLst/>
          </a:prstGeom>
          <a:noFill/>
          <a:ln w="9525">
            <a:noFill/>
            <a:miter lim="800000"/>
          </a:ln>
        </p:spPr>
        <p:txBody>
          <a:bodyPr/>
          <a:lstStyle/>
          <a:p>
            <a:pPr marL="342900" indent="-342900">
              <a:lnSpc>
                <a:spcPct val="110000"/>
              </a:lnSpc>
              <a:spcBef>
                <a:spcPct val="20000"/>
              </a:spcBef>
              <a:buClr>
                <a:schemeClr val="tx2"/>
              </a:buClr>
              <a:buFont typeface="Wingdings" panose="05000000000000000000" pitchFamily="2" charset="2"/>
              <a:buNone/>
              <a:defRPr/>
            </a:pPr>
            <a:r>
              <a:rPr kumimoji="1" lang="zh-CN" altLang="en-US" sz="3200" b="1"/>
              <a:t>                    最后一环与其相邻的色环间距较远</a:t>
            </a:r>
            <a:r>
              <a:rPr kumimoji="1" lang="en-US" altLang="zh-CN" sz="3200" b="1"/>
              <a:t>. </a:t>
            </a:r>
            <a:endParaRPr kumimoji="1" lang="zh-CN" altLang="en-US" b="1"/>
          </a:p>
          <a:p>
            <a:pPr marL="342900" indent="-342900">
              <a:lnSpc>
                <a:spcPct val="110000"/>
              </a:lnSpc>
              <a:spcBef>
                <a:spcPct val="20000"/>
              </a:spcBef>
              <a:buClr>
                <a:schemeClr val="tx2"/>
              </a:buClr>
              <a:buFont typeface="Wingdings" panose="05000000000000000000" pitchFamily="2" charset="2"/>
              <a:buNone/>
              <a:defRPr/>
            </a:pPr>
            <a:r>
              <a:rPr kumimoji="1" lang="en-US" altLang="zh-CN" sz="2800"/>
              <a:t>a.</a:t>
            </a:r>
            <a:r>
              <a:rPr kumimoji="1" lang="zh-CN" altLang="en-US" sz="2800"/>
              <a:t>四环电阻</a:t>
            </a:r>
            <a:r>
              <a:rPr kumimoji="1" lang="en-US" altLang="zh-CN" sz="2800"/>
              <a:t>:</a:t>
            </a:r>
            <a:endParaRPr kumimoji="1" lang="en-US" altLang="zh-CN" sz="2800"/>
          </a:p>
          <a:p>
            <a:pPr marL="342900" indent="-342900">
              <a:lnSpc>
                <a:spcPct val="110000"/>
              </a:lnSpc>
              <a:spcBef>
                <a:spcPct val="20000"/>
              </a:spcBef>
              <a:buClr>
                <a:schemeClr val="tx2"/>
              </a:buClr>
              <a:buFont typeface="Wingdings" panose="05000000000000000000" pitchFamily="2" charset="2"/>
              <a:buNone/>
              <a:defRPr/>
            </a:pPr>
            <a:r>
              <a:rPr kumimoji="1" lang="en-US" altLang="zh-CN" sz="2800"/>
              <a:t>	      </a:t>
            </a:r>
            <a:r>
              <a:rPr kumimoji="1" lang="zh-CN" altLang="en-US" sz="2800"/>
              <a:t>因表示误差的色环只有</a:t>
            </a:r>
            <a:r>
              <a:rPr kumimoji="1" lang="zh-CN" altLang="en-US" sz="2800" b="1">
                <a:solidFill>
                  <a:srgbClr val="FF0000"/>
                </a:solidFill>
              </a:rPr>
              <a:t>金色</a:t>
            </a:r>
            <a:r>
              <a:rPr kumimoji="1" lang="zh-CN" altLang="en-US" sz="2800"/>
              <a:t>或</a:t>
            </a:r>
            <a:r>
              <a:rPr kumimoji="1" lang="zh-CN" altLang="en-US" sz="2800" b="1">
                <a:solidFill>
                  <a:srgbClr val="FF0000"/>
                </a:solidFill>
              </a:rPr>
              <a:t>银色</a:t>
            </a:r>
            <a:r>
              <a:rPr kumimoji="1" lang="en-US" altLang="zh-CN" sz="2800"/>
              <a:t>,</a:t>
            </a:r>
            <a:r>
              <a:rPr kumimoji="1" lang="zh-CN" altLang="en-US" sz="2800"/>
              <a:t>色环中的金色或银色环一定是</a:t>
            </a:r>
            <a:r>
              <a:rPr kumimoji="1" lang="zh-CN" altLang="en-US" sz="2800" b="1"/>
              <a:t>第四环</a:t>
            </a:r>
            <a:r>
              <a:rPr kumimoji="1" lang="en-US" altLang="zh-CN" sz="2800" smtClean="0"/>
              <a:t>.</a:t>
            </a:r>
            <a:endParaRPr kumimoji="1" lang="en-US" altLang="zh-CN" sz="2800" smtClean="0"/>
          </a:p>
          <a:p>
            <a:pPr marL="342900" indent="-342900">
              <a:lnSpc>
                <a:spcPct val="110000"/>
              </a:lnSpc>
              <a:spcBef>
                <a:spcPct val="20000"/>
              </a:spcBef>
              <a:buClr>
                <a:schemeClr val="tx2"/>
              </a:buClr>
              <a:buFont typeface="Wingdings" panose="05000000000000000000" pitchFamily="2" charset="2"/>
              <a:buNone/>
              <a:defRPr/>
            </a:pPr>
            <a:endParaRPr kumimoji="1" lang="en-US" altLang="zh-CN" sz="2800"/>
          </a:p>
          <a:p>
            <a:pPr marL="342900" indent="-342900">
              <a:lnSpc>
                <a:spcPct val="110000"/>
              </a:lnSpc>
              <a:spcBef>
                <a:spcPct val="20000"/>
              </a:spcBef>
              <a:buClr>
                <a:schemeClr val="tx2"/>
              </a:buClr>
              <a:buFont typeface="Wingdings" panose="05000000000000000000" pitchFamily="2" charset="2"/>
              <a:buNone/>
              <a:defRPr/>
            </a:pPr>
            <a:r>
              <a:rPr kumimoji="1" lang="en-US" altLang="zh-CN" sz="2800"/>
              <a:t>b.</a:t>
            </a:r>
            <a:r>
              <a:rPr kumimoji="1" lang="zh-CN" altLang="en-US" sz="2800"/>
              <a:t>五环电阻</a:t>
            </a:r>
            <a:r>
              <a:rPr kumimoji="1" lang="en-US" altLang="zh-CN" sz="2800"/>
              <a:t>:</a:t>
            </a:r>
            <a:endParaRPr kumimoji="1" lang="en-US" altLang="zh-CN" sz="2800"/>
          </a:p>
          <a:p>
            <a:pPr marL="342900" indent="-342900">
              <a:lnSpc>
                <a:spcPct val="110000"/>
              </a:lnSpc>
              <a:spcBef>
                <a:spcPct val="20000"/>
              </a:spcBef>
              <a:buClr>
                <a:schemeClr val="tx2"/>
              </a:buClr>
              <a:buFont typeface="Wingdings" panose="05000000000000000000" pitchFamily="2" charset="2"/>
              <a:buNone/>
              <a:defRPr/>
            </a:pPr>
            <a:r>
              <a:rPr kumimoji="1" lang="en-US" altLang="zh-CN" sz="2800"/>
              <a:t>(1)</a:t>
            </a:r>
            <a:r>
              <a:rPr kumimoji="1" lang="zh-CN" altLang="en-US" sz="2800"/>
              <a:t>从阻值范围判断</a:t>
            </a:r>
            <a:r>
              <a:rPr kumimoji="1" lang="en-US" altLang="zh-CN" sz="2800"/>
              <a:t>:</a:t>
            </a:r>
            <a:r>
              <a:rPr kumimoji="1" lang="zh-CN" altLang="en-US" sz="2800"/>
              <a:t>因为一般电阻范围是</a:t>
            </a:r>
            <a:r>
              <a:rPr kumimoji="1" lang="en-US" altLang="zh-CN" sz="2800"/>
              <a:t>0-10M,</a:t>
            </a:r>
            <a:r>
              <a:rPr kumimoji="1" lang="zh-CN" altLang="en-US" sz="2800"/>
              <a:t>如果我们读出的阻值超过这个范围</a:t>
            </a:r>
            <a:r>
              <a:rPr kumimoji="1" lang="en-US" altLang="zh-CN" sz="2800"/>
              <a:t>,</a:t>
            </a:r>
            <a:r>
              <a:rPr kumimoji="1" lang="zh-CN" altLang="en-US" sz="2800">
                <a:solidFill>
                  <a:srgbClr val="6600CC"/>
                </a:solidFill>
              </a:rPr>
              <a:t>或者不符合国家规定的标称阻值的，</a:t>
            </a:r>
            <a:r>
              <a:rPr kumimoji="1" lang="zh-CN" altLang="en-US" sz="2800"/>
              <a:t>可能是第一环选错了，从另一边开始</a:t>
            </a:r>
            <a:r>
              <a:rPr kumimoji="1" lang="en-US" altLang="zh-CN" sz="2800"/>
              <a:t>.</a:t>
            </a:r>
            <a:endParaRPr kumimoji="1" lang="en-US" altLang="zh-CN" sz="2800"/>
          </a:p>
          <a:p>
            <a:pPr marL="342900" indent="-342900">
              <a:lnSpc>
                <a:spcPct val="110000"/>
              </a:lnSpc>
              <a:spcBef>
                <a:spcPct val="20000"/>
              </a:spcBef>
              <a:buClr>
                <a:schemeClr val="tx2"/>
              </a:buClr>
              <a:buFont typeface="Wingdings" panose="05000000000000000000" pitchFamily="2" charset="2"/>
              <a:buNone/>
              <a:defRPr/>
            </a:pPr>
            <a:r>
              <a:rPr kumimoji="1" lang="en-US" altLang="zh-CN" sz="2800"/>
              <a:t>(2)</a:t>
            </a:r>
            <a:r>
              <a:rPr kumimoji="1" lang="zh-CN" altLang="en-US" sz="2800"/>
              <a:t>从误差环的颜色判断</a:t>
            </a:r>
            <a:r>
              <a:rPr kumimoji="1" lang="en-US" altLang="zh-CN" sz="2800"/>
              <a:t>:</a:t>
            </a:r>
            <a:r>
              <a:rPr kumimoji="1" lang="zh-CN" altLang="en-US" sz="2800"/>
              <a:t>表示误差的色环颜色有银、金、紫、蓝、绿、红、</a:t>
            </a:r>
            <a:r>
              <a:rPr kumimoji="1" lang="zh-CN" altLang="en-US" sz="2800" b="1">
                <a:solidFill>
                  <a:srgbClr val="FF0000"/>
                </a:solidFill>
              </a:rPr>
              <a:t>棕</a:t>
            </a:r>
            <a:r>
              <a:rPr kumimoji="1" lang="en-US" altLang="zh-CN" sz="2800"/>
              <a:t>.</a:t>
            </a:r>
            <a:r>
              <a:rPr kumimoji="1" lang="zh-CN" altLang="en-US" sz="2800"/>
              <a:t>如果靠近电阻器端头的色环不是误差颜色</a:t>
            </a:r>
            <a:r>
              <a:rPr kumimoji="1" lang="en-US" altLang="zh-CN" sz="2800"/>
              <a:t>,</a:t>
            </a:r>
            <a:r>
              <a:rPr kumimoji="1" lang="zh-CN" altLang="en-US" sz="2800"/>
              <a:t>则可确定为第一环</a:t>
            </a:r>
            <a:r>
              <a:rPr kumimoji="1" lang="en-US" altLang="zh-CN" sz="2800"/>
              <a:t>.</a:t>
            </a:r>
            <a:endParaRPr kumimoji="1" lang="en-US" altLang="zh-CN" sz="2800"/>
          </a:p>
        </p:txBody>
      </p:sp>
      <p:sp>
        <p:nvSpPr>
          <p:cNvPr id="3" name="文本框 2"/>
          <p:cNvSpPr txBox="1"/>
          <p:nvPr>
            <p:custDataLst>
              <p:tags r:id="rId2"/>
            </p:custDataLst>
          </p:nvPr>
        </p:nvSpPr>
        <p:spPr>
          <a:xfrm>
            <a:off x="336550" y="185420"/>
            <a:ext cx="4805680" cy="565150"/>
          </a:xfrm>
          <a:prstGeom prst="rect">
            <a:avLst/>
          </a:prstGeom>
          <a:noFill/>
        </p:spPr>
        <p:txBody>
          <a:bodyPr wrap="none" rtlCol="0" anchor="t">
            <a:spAutoFit/>
          </a:bodyPr>
          <a:lstStyle/>
          <a:p>
            <a:pPr marL="342900" indent="-342900">
              <a:lnSpc>
                <a:spcPct val="110000"/>
              </a:lnSpc>
              <a:spcBef>
                <a:spcPct val="20000"/>
              </a:spcBef>
              <a:buClr>
                <a:schemeClr val="tx2"/>
              </a:buClr>
              <a:buFont typeface="Wingdings" panose="05000000000000000000" pitchFamily="2" charset="2"/>
              <a:buNone/>
              <a:defRPr/>
            </a:pPr>
            <a:r>
              <a:rPr kumimoji="1" lang="zh-CN" altLang="en-US" sz="2800">
                <a:sym typeface="+mn-ea"/>
              </a:rPr>
              <a:t>如何确定色环电阻的第一环</a:t>
            </a:r>
            <a:r>
              <a:rPr kumimoji="1" lang="zh-CN" altLang="en-US" sz="2800" smtClean="0">
                <a:sym typeface="+mn-ea"/>
              </a:rPr>
              <a:t>？</a:t>
            </a:r>
            <a:endParaRPr kumimoji="1" lang="zh-CN" altLang="en-US" sz="2800" smtClean="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8247">
                                            <p:txEl>
                                              <p:pRg st="0" end="0"/>
                                            </p:txEl>
                                          </p:spTgt>
                                        </p:tgtEl>
                                        <p:attrNameLst>
                                          <p:attrName>style.visibility</p:attrName>
                                        </p:attrNameLst>
                                      </p:cBhvr>
                                      <p:to>
                                        <p:strVal val="visible"/>
                                      </p:to>
                                    </p:set>
                                    <p:animEffect transition="in" filter="blinds(horizontal)">
                                      <p:cBhvr>
                                        <p:cTn id="7" dur="500"/>
                                        <p:tgtEl>
                                          <p:spTgt spid="138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8247">
                                            <p:txEl>
                                              <p:pRg st="1" end="1"/>
                                            </p:txEl>
                                          </p:spTgt>
                                        </p:tgtEl>
                                        <p:attrNameLst>
                                          <p:attrName>style.visibility</p:attrName>
                                        </p:attrNameLst>
                                      </p:cBhvr>
                                      <p:to>
                                        <p:strVal val="visible"/>
                                      </p:to>
                                    </p:set>
                                    <p:animEffect transition="in" filter="blinds(horizontal)">
                                      <p:cBhvr>
                                        <p:cTn id="12" dur="500"/>
                                        <p:tgtEl>
                                          <p:spTgt spid="13824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8247">
                                            <p:txEl>
                                              <p:pRg st="2" end="2"/>
                                            </p:txEl>
                                          </p:spTgt>
                                        </p:tgtEl>
                                        <p:attrNameLst>
                                          <p:attrName>style.visibility</p:attrName>
                                        </p:attrNameLst>
                                      </p:cBhvr>
                                      <p:to>
                                        <p:strVal val="visible"/>
                                      </p:to>
                                    </p:set>
                                    <p:animEffect transition="in" filter="blinds(horizontal)">
                                      <p:cBhvr>
                                        <p:cTn id="15" dur="500"/>
                                        <p:tgtEl>
                                          <p:spTgt spid="1382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8247">
                                            <p:txEl>
                                              <p:pRg st="4" end="4"/>
                                            </p:txEl>
                                          </p:spTgt>
                                        </p:tgtEl>
                                        <p:attrNameLst>
                                          <p:attrName>style.visibility</p:attrName>
                                        </p:attrNameLst>
                                      </p:cBhvr>
                                      <p:to>
                                        <p:strVal val="visible"/>
                                      </p:to>
                                    </p:set>
                                    <p:animEffect transition="in" filter="blinds(horizontal)">
                                      <p:cBhvr>
                                        <p:cTn id="20" dur="500"/>
                                        <p:tgtEl>
                                          <p:spTgt spid="13824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8247">
                                            <p:txEl>
                                              <p:pRg st="5" end="5"/>
                                            </p:txEl>
                                          </p:spTgt>
                                        </p:tgtEl>
                                        <p:attrNameLst>
                                          <p:attrName>style.visibility</p:attrName>
                                        </p:attrNameLst>
                                      </p:cBhvr>
                                      <p:to>
                                        <p:strVal val="visible"/>
                                      </p:to>
                                    </p:set>
                                    <p:animEffect transition="in" filter="blinds(horizontal)">
                                      <p:cBhvr>
                                        <p:cTn id="25" dur="500"/>
                                        <p:tgtEl>
                                          <p:spTgt spid="13824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8247">
                                            <p:txEl>
                                              <p:pRg st="6" end="6"/>
                                            </p:txEl>
                                          </p:spTgt>
                                        </p:tgtEl>
                                        <p:attrNameLst>
                                          <p:attrName>style.visibility</p:attrName>
                                        </p:attrNameLst>
                                      </p:cBhvr>
                                      <p:to>
                                        <p:strVal val="visible"/>
                                      </p:to>
                                    </p:set>
                                    <p:animEffect transition="in" filter="blinds(horizontal)">
                                      <p:cBhvr>
                                        <p:cTn id="30" dur="500"/>
                                        <p:tgtEl>
                                          <p:spTgt spid="1382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8233da608f54e0184796eb05b2a53a9"/>
          <p:cNvPicPr>
            <a:picLocks noChangeAspect="1" noChangeArrowheads="1"/>
          </p:cNvPicPr>
          <p:nvPr>
            <p:custDataLst>
              <p:tags r:id="rId1"/>
            </p:custDataLst>
          </p:nvPr>
        </p:nvPicPr>
        <p:blipFill>
          <a:blip r:embed="rId2">
            <a:lum contrast="20000"/>
          </a:blip>
          <a:stretch>
            <a:fillRect/>
          </a:stretch>
        </p:blipFill>
        <p:spPr bwMode="auto">
          <a:xfrm>
            <a:off x="215685" y="2180861"/>
            <a:ext cx="11760629" cy="3509812"/>
          </a:xfrm>
          <a:prstGeom prst="rect">
            <a:avLst/>
          </a:prstGeom>
          <a:noFill/>
        </p:spPr>
      </p:pic>
      <p:sp>
        <p:nvSpPr>
          <p:cNvPr id="5" name="矩形 4"/>
          <p:cNvSpPr/>
          <p:nvPr>
            <p:custDataLst>
              <p:tags r:id="rId3"/>
            </p:custDataLst>
          </p:nvPr>
        </p:nvSpPr>
        <p:spPr>
          <a:xfrm>
            <a:off x="143510" y="395605"/>
            <a:ext cx="11833225" cy="1470025"/>
          </a:xfrm>
          <a:prstGeom prst="rect">
            <a:avLst/>
          </a:prstGeom>
        </p:spPr>
        <p:txBody>
          <a:bodyPr wrap="square">
            <a:spAutoFit/>
          </a:bodyPr>
          <a:lstStyle/>
          <a:p>
            <a:pPr marL="342900" indent="-342900" eaLnBrk="0" hangingPunct="0">
              <a:lnSpc>
                <a:spcPct val="150000"/>
              </a:lnSpc>
              <a:spcBef>
                <a:spcPct val="20000"/>
              </a:spcBef>
              <a:buFont typeface="Wingdings" panose="05000000000000000000" pitchFamily="2" charset="2"/>
              <a:buNone/>
            </a:pPr>
            <a:r>
              <a:rPr lang="zh-CN" altLang="en-US" sz="2800" b="1" smtClean="0">
                <a:latin typeface="微软雅黑" panose="020B0503020204020204" pitchFamily="34" charset="-122"/>
                <a:ea typeface="微软雅黑" panose="020B0503020204020204" pitchFamily="34" charset="-122"/>
              </a:rPr>
              <a:t>标称阻值：即是电阻的标准件电阻值，也是电阻表面所标的阻值。</a:t>
            </a:r>
            <a:endParaRPr lang="zh-CN" altLang="en-US" sz="2800" b="1" smtClean="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Wingdings" panose="05000000000000000000" pitchFamily="2" charset="2"/>
              <a:buNone/>
            </a:pPr>
            <a:r>
              <a:rPr lang="zh-CN" altLang="en-US" sz="2800" b="1" smtClean="0">
                <a:latin typeface="微软雅黑" panose="020B0503020204020204" pitchFamily="34" charset="-122"/>
                <a:ea typeface="微软雅黑" panose="020B0503020204020204" pitchFamily="34" charset="-122"/>
              </a:rPr>
              <a:t>选用电阻器的电阻值必须符合标称阻值系列中的电阻值。</a:t>
            </a:r>
            <a:endParaRPr lang="zh-CN" altLang="en-US" sz="2800" b="1" smtClean="0">
              <a:latin typeface="微软雅黑" panose="020B0503020204020204" pitchFamily="34" charset="-122"/>
              <a:ea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图片 3"/>
          <p:cNvPicPr>
            <a:picLocks noChangeAspect="1" noChangeArrowheads="1"/>
          </p:cNvPicPr>
          <p:nvPr>
            <p:custDataLst>
              <p:tags r:id="rId1"/>
            </p:custDataLst>
          </p:nvPr>
        </p:nvPicPr>
        <p:blipFill>
          <a:blip r:embed="rId2"/>
          <a:stretch>
            <a:fillRect/>
          </a:stretch>
        </p:blipFill>
        <p:spPr bwMode="auto">
          <a:xfrm>
            <a:off x="6192012" y="260647"/>
            <a:ext cx="5741237" cy="4548329"/>
          </a:xfrm>
          <a:prstGeom prst="rect">
            <a:avLst/>
          </a:prstGeom>
          <a:noFill/>
          <a:ln w="9525">
            <a:noFill/>
            <a:miter lim="800000"/>
            <a:headEnd/>
            <a:tailEnd/>
          </a:ln>
        </p:spPr>
      </p:pic>
      <p:sp>
        <p:nvSpPr>
          <p:cNvPr id="22531" name="内容占位符 2"/>
          <p:cNvSpPr>
            <a:spLocks noGrp="1" noChangeArrowheads="1"/>
          </p:cNvSpPr>
          <p:nvPr>
            <p:ph idx="4294967295"/>
            <p:custDataLst>
              <p:tags r:id="rId3"/>
            </p:custDataLst>
          </p:nvPr>
        </p:nvSpPr>
        <p:spPr>
          <a:xfrm>
            <a:off x="726130" y="2136808"/>
            <a:ext cx="9251951" cy="4364533"/>
          </a:xfrm>
          <a:prstGeom prst="rect">
            <a:avLst/>
          </a:prstGeom>
        </p:spPr>
        <p:txBody>
          <a:bodyPr/>
          <a:lstStyle/>
          <a:p>
            <a:pPr marL="0" indent="0" eaLnBrk="1" hangingPunct="1">
              <a:lnSpc>
                <a:spcPct val="150000"/>
              </a:lnSpc>
              <a:buNone/>
            </a:pP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5R60=5.60 Ω</a:t>
            </a:r>
            <a:endParaRPr lang="en-US" altLang="zh-CN" sz="2800" smtClean="0">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lnSpc>
                <a:spcPct val="150000"/>
              </a:lnSpc>
              <a:buNone/>
            </a:pP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103=10×10</a:t>
            </a:r>
            <a:r>
              <a:rPr lang="en-US" altLang="zh-CN" sz="2800" baseline="30000" smtClean="0">
                <a:latin typeface="微软雅黑" panose="020B0503020204020204" pitchFamily="34" charset="-122"/>
                <a:ea typeface="微软雅黑" panose="020B0503020204020204" pitchFamily="34" charset="-122"/>
                <a:sym typeface="微软雅黑" panose="020B0503020204020204" pitchFamily="34" charset="-122"/>
              </a:rPr>
              <a:t>3 </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Ω</a:t>
            </a:r>
            <a:r>
              <a:rPr lang="zh-CN" altLang="en-US" sz="280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10 kΩ</a:t>
            </a:r>
            <a:endParaRPr lang="en-US" altLang="zh-CN" sz="2800" smtClean="0">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lnSpc>
                <a:spcPct val="150000"/>
              </a:lnSpc>
              <a:buNone/>
            </a:pP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473=47×10</a:t>
            </a:r>
            <a:r>
              <a:rPr lang="en-US" altLang="zh-CN" sz="2800" baseline="30000" smtClean="0">
                <a:latin typeface="微软雅黑" panose="020B0503020204020204" pitchFamily="34" charset="-122"/>
                <a:ea typeface="微软雅黑" panose="020B0503020204020204" pitchFamily="34" charset="-122"/>
                <a:sym typeface="微软雅黑" panose="020B0503020204020204" pitchFamily="34" charset="-122"/>
              </a:rPr>
              <a:t>3 </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Ω</a:t>
            </a:r>
            <a:r>
              <a:rPr lang="zh-CN" altLang="en-US" sz="280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47 kΩ</a:t>
            </a:r>
            <a:endParaRPr lang="en-US" altLang="zh-CN" sz="2800" smtClean="0">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lnSpc>
                <a:spcPct val="150000"/>
              </a:lnSpc>
              <a:buNone/>
            </a:pP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151=15×10</a:t>
            </a:r>
            <a:r>
              <a:rPr lang="en-US" altLang="zh-CN" sz="2800" baseline="30000" smtClean="0">
                <a:latin typeface="微软雅黑" panose="020B0503020204020204" pitchFamily="34" charset="-122"/>
                <a:ea typeface="微软雅黑" panose="020B0503020204020204" pitchFamily="34" charset="-122"/>
                <a:sym typeface="微软雅黑" panose="020B0503020204020204" pitchFamily="34" charset="-122"/>
              </a:rPr>
              <a:t>1 </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Ω</a:t>
            </a:r>
            <a:r>
              <a:rPr lang="zh-CN" altLang="en-US" sz="280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150 Ω</a:t>
            </a:r>
            <a:endParaRPr lang="en-US" altLang="zh-CN" sz="2800" smtClean="0">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lnSpc>
                <a:spcPct val="150000"/>
              </a:lnSpc>
              <a:buNone/>
            </a:pP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1002=100×10</a:t>
            </a:r>
            <a:r>
              <a:rPr lang="en-US" altLang="zh-CN" sz="2800" baseline="30000" smtClean="0">
                <a:latin typeface="微软雅黑" panose="020B0503020204020204" pitchFamily="34" charset="-122"/>
                <a:ea typeface="微软雅黑" panose="020B0503020204020204" pitchFamily="34" charset="-122"/>
                <a:sym typeface="微软雅黑" panose="020B0503020204020204" pitchFamily="34" charset="-122"/>
              </a:rPr>
              <a:t>2 </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Ω</a:t>
            </a:r>
            <a:r>
              <a:rPr lang="zh-CN" altLang="en-US" sz="280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3200" smtClean="0">
                <a:latin typeface="微软雅黑" panose="020B0503020204020204" pitchFamily="34" charset="-122"/>
                <a:ea typeface="微软雅黑" panose="020B0503020204020204" pitchFamily="34" charset="-122"/>
                <a:sym typeface="微软雅黑" panose="020B0503020204020204" pitchFamily="34" charset="-122"/>
              </a:rPr>
              <a:t>10000 </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Ω</a:t>
            </a:r>
            <a:r>
              <a:rPr lang="zh-CN" altLang="en-US" sz="2800" smtClean="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smtClean="0">
                <a:latin typeface="微软雅黑" panose="020B0503020204020204" pitchFamily="34" charset="-122"/>
                <a:ea typeface="微软雅黑" panose="020B0503020204020204" pitchFamily="34" charset="-122"/>
                <a:sym typeface="微软雅黑" panose="020B0503020204020204" pitchFamily="34" charset="-122"/>
              </a:rPr>
              <a:t>10 k Ω</a:t>
            </a:r>
            <a:endParaRPr lang="en-US" altLang="zh-CN" sz="2800" smtClean="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3"/>
          <p:cNvSpPr>
            <a:spLocks noChangeArrowheads="1"/>
          </p:cNvSpPr>
          <p:nvPr>
            <p:custDataLst>
              <p:tags r:id="rId4"/>
            </p:custDataLst>
          </p:nvPr>
        </p:nvSpPr>
        <p:spPr bwMode="auto">
          <a:xfrm>
            <a:off x="335360" y="1220755"/>
            <a:ext cx="2059305" cy="583565"/>
          </a:xfrm>
          <a:prstGeom prst="rect">
            <a:avLst/>
          </a:prstGeom>
          <a:noFill/>
          <a:ln w="9525">
            <a:noFill/>
            <a:miter lim="800000"/>
          </a:ln>
        </p:spPr>
        <p:txBody>
          <a:bodyPr wrap="none">
            <a:spAutoFit/>
          </a:bodyPr>
          <a:lstStyle/>
          <a:p>
            <a:r>
              <a:rPr lang="en-US" altLang="zh-CN" sz="3200" b="1" smtClean="0">
                <a:latin typeface="微软雅黑" panose="020B0503020204020204" pitchFamily="34" charset="-122"/>
                <a:ea typeface="微软雅黑" panose="020B0503020204020204" pitchFamily="34" charset="-122"/>
              </a:rPr>
              <a:t>3</a:t>
            </a:r>
            <a:r>
              <a:rPr lang="zh-CN" altLang="en-US" sz="3200" b="1" smtClean="0">
                <a:latin typeface="微软雅黑" panose="020B0503020204020204" pitchFamily="34" charset="-122"/>
                <a:ea typeface="微软雅黑" panose="020B0503020204020204" pitchFamily="34" charset="-122"/>
              </a:rPr>
              <a:t>．数字法</a:t>
            </a:r>
            <a:endParaRPr lang="zh-CN" altLang="en-US" sz="3200">
              <a:latin typeface="微软雅黑" panose="020B0503020204020204" pitchFamily="34" charset="-122"/>
              <a:ea typeface="微软雅黑" panose="020B0503020204020204" pitchFamily="34" charset="-122"/>
            </a:endParaRPr>
          </a:p>
        </p:txBody>
      </p:sp>
      <p:grpSp>
        <p:nvGrpSpPr>
          <p:cNvPr id="23" name="组合 15"/>
          <p:cNvGrpSpPr/>
          <p:nvPr>
            <p:custDataLst>
              <p:tags r:id="rId5"/>
            </p:custDataLst>
          </p:nvPr>
        </p:nvGrpSpPr>
        <p:grpSpPr>
          <a:xfrm>
            <a:off x="424180" y="206375"/>
            <a:ext cx="3023235" cy="583565"/>
            <a:chOff x="6168776" y="1221671"/>
            <a:chExt cx="5533478" cy="673700"/>
          </a:xfrm>
        </p:grpSpPr>
        <p:sp>
          <p:nvSpPr>
            <p:cNvPr id="24" name="圆角矩形 23"/>
            <p:cNvSpPr/>
            <p:nvPr>
              <p:custDataLst>
                <p:tags r:id="rId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7"/>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电阻器的标识</a:t>
              </a:r>
              <a:endParaRPr lang="zh-CN" sz="3200" b="1">
                <a:solidFill>
                  <a:srgbClr val="92D050"/>
                </a:solidFill>
                <a:latin typeface="微软雅黑" panose="020B0503020204020204" pitchFamily="34" charset="-122"/>
              </a:endParaRPr>
            </a:p>
          </p:txBody>
        </p:sp>
      </p:grpSp>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编号占位符 5"/>
          <p:cNvSpPr txBox="1">
            <a:spLocks noGrp="1" noChangeArrowheads="1"/>
          </p:cNvSpPr>
          <p:nvPr>
            <p:custDataLst>
              <p:tags r:id="rId1"/>
            </p:custDataLst>
          </p:nvPr>
        </p:nvSpPr>
        <p:spPr bwMode="auto">
          <a:xfrm>
            <a:off x="531812" y="787401"/>
            <a:ext cx="779463" cy="365125"/>
          </a:xfrm>
          <a:prstGeom prst="rect">
            <a:avLst/>
          </a:prstGeom>
          <a:noFill/>
          <a:ln w="9525">
            <a:noFill/>
            <a:miter lim="800000"/>
          </a:ln>
        </p:spPr>
        <p:txBody>
          <a:bodyPr anchor="ctr"/>
          <a:lstStyle/>
          <a:p>
            <a:pPr algn="r"/>
            <a:fld id="{5599590B-224C-45EE-947E-E151ADC5CD53}" type="slidenum">
              <a:rPr lang="zh-CN" altLang="en-US" sz="2665">
                <a:solidFill>
                  <a:srgbClr val="FEFFFF"/>
                </a:solidFill>
                <a:sym typeface="Century Gothic" panose="020B0502020202020204" charset="0"/>
              </a:rPr>
            </a:fld>
            <a:endParaRPr lang="zh-CN" altLang="en-US" sz="2665">
              <a:solidFill>
                <a:srgbClr val="FEFFFF"/>
              </a:solidFill>
              <a:sym typeface="Century Gothic" panose="020B0502020202020204" charset="0"/>
            </a:endParaRPr>
          </a:p>
        </p:txBody>
      </p:sp>
      <p:pic>
        <p:nvPicPr>
          <p:cNvPr id="11269" name="图片 1"/>
          <p:cNvPicPr>
            <a:picLocks noChangeAspect="1" noChangeArrowheads="1"/>
          </p:cNvPicPr>
          <p:nvPr>
            <p:custDataLst>
              <p:tags r:id="rId2"/>
            </p:custDataLst>
          </p:nvPr>
        </p:nvPicPr>
        <p:blipFill>
          <a:blip r:embed="rId3"/>
          <a:srcRect l="21388" t="2" r="6081" b="25000"/>
          <a:stretch>
            <a:fillRect/>
          </a:stretch>
        </p:blipFill>
        <p:spPr bwMode="auto">
          <a:xfrm>
            <a:off x="719403" y="1412776"/>
            <a:ext cx="2663825" cy="2743200"/>
          </a:xfrm>
          <a:prstGeom prst="rect">
            <a:avLst/>
          </a:prstGeom>
          <a:noFill/>
          <a:ln w="9525">
            <a:noFill/>
            <a:miter lim="800000"/>
            <a:headEnd/>
            <a:tailEnd/>
          </a:ln>
        </p:spPr>
      </p:pic>
      <p:pic>
        <p:nvPicPr>
          <p:cNvPr id="11270" name="图片 2"/>
          <p:cNvPicPr>
            <a:picLocks noChangeAspect="1" noChangeArrowheads="1"/>
          </p:cNvPicPr>
          <p:nvPr>
            <p:custDataLst>
              <p:tags r:id="rId4"/>
            </p:custDataLst>
          </p:nvPr>
        </p:nvPicPr>
        <p:blipFill>
          <a:blip r:embed="rId5"/>
          <a:srcRect l="14209" t="11426" r="15324" b="22517"/>
          <a:stretch>
            <a:fillRect/>
          </a:stretch>
        </p:blipFill>
        <p:spPr bwMode="auto">
          <a:xfrm>
            <a:off x="3791744" y="1412776"/>
            <a:ext cx="3133725" cy="2754312"/>
          </a:xfrm>
          <a:prstGeom prst="rect">
            <a:avLst/>
          </a:prstGeom>
          <a:noFill/>
          <a:ln w="9525">
            <a:noFill/>
            <a:miter lim="800000"/>
            <a:headEnd/>
            <a:tailEnd/>
          </a:ln>
        </p:spPr>
      </p:pic>
      <p:pic>
        <p:nvPicPr>
          <p:cNvPr id="11271" name="图片 4"/>
          <p:cNvPicPr>
            <a:picLocks noChangeAspect="1" noChangeArrowheads="1"/>
          </p:cNvPicPr>
          <p:nvPr>
            <p:custDataLst>
              <p:tags r:id="rId6"/>
            </p:custDataLst>
          </p:nvPr>
        </p:nvPicPr>
        <p:blipFill>
          <a:blip r:embed="rId7"/>
          <a:srcRect r="53275" b="56868"/>
          <a:stretch>
            <a:fillRect/>
          </a:stretch>
        </p:blipFill>
        <p:spPr bwMode="auto">
          <a:xfrm>
            <a:off x="7344139" y="1412776"/>
            <a:ext cx="4424363" cy="2743200"/>
          </a:xfrm>
          <a:prstGeom prst="rect">
            <a:avLst/>
          </a:prstGeom>
          <a:noFill/>
          <a:ln w="9525">
            <a:noFill/>
            <a:miter lim="800000"/>
            <a:headEnd/>
            <a:tailEnd/>
          </a:ln>
        </p:spPr>
      </p:pic>
      <p:sp>
        <p:nvSpPr>
          <p:cNvPr id="11272" name="文本框 5"/>
          <p:cNvSpPr txBox="1">
            <a:spLocks noChangeArrowheads="1"/>
          </p:cNvSpPr>
          <p:nvPr>
            <p:custDataLst>
              <p:tags r:id="rId8"/>
            </p:custDataLst>
          </p:nvPr>
        </p:nvSpPr>
        <p:spPr bwMode="auto">
          <a:xfrm>
            <a:off x="3887755" y="4965171"/>
            <a:ext cx="1844675" cy="501650"/>
          </a:xfrm>
          <a:prstGeom prst="rect">
            <a:avLst/>
          </a:prstGeom>
          <a:noFill/>
          <a:ln w="9525">
            <a:noFill/>
            <a:miter lim="800000"/>
          </a:ln>
        </p:spPr>
        <p:txBody>
          <a:bodyPr>
            <a:spAutoFit/>
          </a:bodyPr>
          <a:lstStyle/>
          <a:p>
            <a:pPr eaLnBrk="0" hangingPunct="0"/>
            <a:r>
              <a:rPr lang="zh-CN" altLang="en-US" sz="2665" b="1">
                <a:latin typeface="微软雅黑" panose="020B0503020204020204" pitchFamily="34" charset="-122"/>
                <a:ea typeface="微软雅黑" panose="020B0503020204020204" pitchFamily="34" charset="-122"/>
                <a:sym typeface="Century Gothic" panose="020B0502020202020204" charset="0"/>
              </a:rPr>
              <a:t>拨码开关</a:t>
            </a:r>
            <a:endParaRPr lang="zh-CN" altLang="en-US" sz="2665" b="1">
              <a:latin typeface="微软雅黑" panose="020B0503020204020204" pitchFamily="34" charset="-122"/>
              <a:ea typeface="微软雅黑" panose="020B0503020204020204" pitchFamily="34" charset="-122"/>
              <a:sym typeface="Century Gothic" panose="020B0502020202020204" charset="0"/>
            </a:endParaRPr>
          </a:p>
        </p:txBody>
      </p:sp>
      <p:pic>
        <p:nvPicPr>
          <p:cNvPr id="11273" name="图片 9"/>
          <p:cNvPicPr>
            <a:picLocks noChangeAspect="1" noChangeArrowheads="1"/>
          </p:cNvPicPr>
          <p:nvPr>
            <p:custDataLst>
              <p:tags r:id="rId9"/>
            </p:custDataLst>
          </p:nvPr>
        </p:nvPicPr>
        <p:blipFill>
          <a:blip r:embed="rId10"/>
          <a:srcRect l="16150" t="14462" r="70274" b="61945"/>
          <a:stretch>
            <a:fillRect/>
          </a:stretch>
        </p:blipFill>
        <p:spPr bwMode="auto">
          <a:xfrm rot="5400000">
            <a:off x="6779187" y="4474005"/>
            <a:ext cx="1289051" cy="1311275"/>
          </a:xfrm>
          <a:prstGeom prst="rect">
            <a:avLst/>
          </a:prstGeom>
          <a:noFill/>
          <a:ln w="9525">
            <a:noFill/>
            <a:miter lim="800000"/>
            <a:headEnd/>
            <a:tailEnd/>
          </a:ln>
        </p:spPr>
      </p:pic>
      <p:sp>
        <p:nvSpPr>
          <p:cNvPr id="11" name="Rectangle 6"/>
          <p:cNvSpPr>
            <a:spLocks noChangeArrowheads="1"/>
          </p:cNvSpPr>
          <p:nvPr>
            <p:custDataLst>
              <p:tags r:id="rId11"/>
            </p:custDataLst>
          </p:nvPr>
        </p:nvSpPr>
        <p:spPr bwMode="auto">
          <a:xfrm>
            <a:off x="143933" y="266700"/>
            <a:ext cx="4511907" cy="583565"/>
          </a:xfrm>
          <a:prstGeom prst="rect">
            <a:avLst/>
          </a:prstGeom>
          <a:noFill/>
          <a:ln w="9525">
            <a:noFill/>
            <a:miter lim="800000"/>
          </a:ln>
        </p:spPr>
        <p:txBody>
          <a:bodyPr wrap="square">
            <a:spAutoFit/>
          </a:bodyPr>
          <a:lstStyle/>
          <a:p>
            <a:pPr eaLnBrk="0" hangingPunct="0"/>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补充：开关的类型</a:t>
            </a:r>
            <a:endPar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1000"/>
                                        <p:tgtEl>
                                          <p:spTgt spid="11269"/>
                                        </p:tgtEl>
                                      </p:cBhvr>
                                    </p:animEffect>
                                    <p:anim calcmode="lin" valueType="num">
                                      <p:cBhvr>
                                        <p:cTn id="8" dur="1000" fill="hold"/>
                                        <p:tgtEl>
                                          <p:spTgt spid="11269"/>
                                        </p:tgtEl>
                                        <p:attrNameLst>
                                          <p:attrName>ppt_x</p:attrName>
                                        </p:attrNameLst>
                                      </p:cBhvr>
                                      <p:tavLst>
                                        <p:tav tm="0">
                                          <p:val>
                                            <p:strVal val="#ppt_x"/>
                                          </p:val>
                                        </p:tav>
                                        <p:tav tm="100000">
                                          <p:val>
                                            <p:strVal val="#ppt_x"/>
                                          </p:val>
                                        </p:tav>
                                      </p:tavLst>
                                    </p:anim>
                                    <p:anim calcmode="lin" valueType="num">
                                      <p:cBhvr>
                                        <p:cTn id="9" dur="1000" fill="hold"/>
                                        <p:tgtEl>
                                          <p:spTgt spid="112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270"/>
                                        </p:tgtEl>
                                        <p:attrNameLst>
                                          <p:attrName>style.visibility</p:attrName>
                                        </p:attrNameLst>
                                      </p:cBhvr>
                                      <p:to>
                                        <p:strVal val="visible"/>
                                      </p:to>
                                    </p:set>
                                    <p:animEffect transition="in" filter="fade">
                                      <p:cBhvr>
                                        <p:cTn id="14" dur="1000"/>
                                        <p:tgtEl>
                                          <p:spTgt spid="11270"/>
                                        </p:tgtEl>
                                      </p:cBhvr>
                                    </p:animEffect>
                                    <p:anim calcmode="lin" valueType="num">
                                      <p:cBhvr>
                                        <p:cTn id="15" dur="1000" fill="hold"/>
                                        <p:tgtEl>
                                          <p:spTgt spid="11270"/>
                                        </p:tgtEl>
                                        <p:attrNameLst>
                                          <p:attrName>ppt_x</p:attrName>
                                        </p:attrNameLst>
                                      </p:cBhvr>
                                      <p:tavLst>
                                        <p:tav tm="0">
                                          <p:val>
                                            <p:strVal val="#ppt_x"/>
                                          </p:val>
                                        </p:tav>
                                        <p:tav tm="100000">
                                          <p:val>
                                            <p:strVal val="#ppt_x"/>
                                          </p:val>
                                        </p:tav>
                                      </p:tavLst>
                                    </p:anim>
                                    <p:anim calcmode="lin" valueType="num">
                                      <p:cBhvr>
                                        <p:cTn id="16" dur="1000" fill="hold"/>
                                        <p:tgtEl>
                                          <p:spTgt spid="1127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271"/>
                                        </p:tgtEl>
                                        <p:attrNameLst>
                                          <p:attrName>style.visibility</p:attrName>
                                        </p:attrNameLst>
                                      </p:cBhvr>
                                      <p:to>
                                        <p:strVal val="visible"/>
                                      </p:to>
                                    </p:set>
                                    <p:animEffect transition="in" filter="fade">
                                      <p:cBhvr>
                                        <p:cTn id="21" dur="1000"/>
                                        <p:tgtEl>
                                          <p:spTgt spid="11271"/>
                                        </p:tgtEl>
                                      </p:cBhvr>
                                    </p:animEffect>
                                    <p:anim calcmode="lin" valueType="num">
                                      <p:cBhvr>
                                        <p:cTn id="22" dur="1000" fill="hold"/>
                                        <p:tgtEl>
                                          <p:spTgt spid="11271"/>
                                        </p:tgtEl>
                                        <p:attrNameLst>
                                          <p:attrName>ppt_x</p:attrName>
                                        </p:attrNameLst>
                                      </p:cBhvr>
                                      <p:tavLst>
                                        <p:tav tm="0">
                                          <p:val>
                                            <p:strVal val="#ppt_x"/>
                                          </p:val>
                                        </p:tav>
                                        <p:tav tm="100000">
                                          <p:val>
                                            <p:strVal val="#ppt_x"/>
                                          </p:val>
                                        </p:tav>
                                      </p:tavLst>
                                    </p:anim>
                                    <p:anim calcmode="lin" valueType="num">
                                      <p:cBhvr>
                                        <p:cTn id="23" dur="1000" fill="hold"/>
                                        <p:tgtEl>
                                          <p:spTgt spid="1127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272"/>
                                        </p:tgtEl>
                                        <p:attrNameLst>
                                          <p:attrName>style.visibility</p:attrName>
                                        </p:attrNameLst>
                                      </p:cBhvr>
                                      <p:to>
                                        <p:strVal val="visible"/>
                                      </p:to>
                                    </p:set>
                                    <p:animEffect transition="in" filter="wipe(down)">
                                      <p:cBhvr>
                                        <p:cTn id="28" dur="500"/>
                                        <p:tgtEl>
                                          <p:spTgt spid="11272"/>
                                        </p:tgtEl>
                                      </p:cBhvr>
                                    </p:animEffect>
                                  </p:childTnLst>
                                </p:cTn>
                              </p:par>
                              <p:par>
                                <p:cTn id="29" presetID="22" presetClass="entr" presetSubtype="4" fill="hold" nodeType="withEffect">
                                  <p:stCondLst>
                                    <p:cond delay="0"/>
                                  </p:stCondLst>
                                  <p:childTnLst>
                                    <p:set>
                                      <p:cBhvr>
                                        <p:cTn id="30" dur="1" fill="hold">
                                          <p:stCondLst>
                                            <p:cond delay="0"/>
                                          </p:stCondLst>
                                        </p:cTn>
                                        <p:tgtEl>
                                          <p:spTgt spid="11273"/>
                                        </p:tgtEl>
                                        <p:attrNameLst>
                                          <p:attrName>style.visibility</p:attrName>
                                        </p:attrNameLst>
                                      </p:cBhvr>
                                      <p:to>
                                        <p:strVal val="visible"/>
                                      </p:to>
                                    </p:set>
                                    <p:animEffect transition="in" filter="wipe(down)">
                                      <p:cBhvr>
                                        <p:cTn id="31"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编号占位符 5"/>
          <p:cNvSpPr txBox="1">
            <a:spLocks noGrp="1" noChangeArrowheads="1"/>
          </p:cNvSpPr>
          <p:nvPr>
            <p:custDataLst>
              <p:tags r:id="rId1"/>
            </p:custDataLst>
          </p:nvPr>
        </p:nvSpPr>
        <p:spPr bwMode="auto">
          <a:xfrm>
            <a:off x="531812" y="787401"/>
            <a:ext cx="779463" cy="365125"/>
          </a:xfrm>
          <a:prstGeom prst="rect">
            <a:avLst/>
          </a:prstGeom>
          <a:noFill/>
          <a:ln w="9525">
            <a:noFill/>
            <a:miter lim="800000"/>
          </a:ln>
        </p:spPr>
        <p:txBody>
          <a:bodyPr anchor="ctr"/>
          <a:lstStyle/>
          <a:p>
            <a:pPr algn="r"/>
            <a:fld id="{071B62AB-46F7-45F5-AD64-7E3F0005EE95}" type="slidenum">
              <a:rPr lang="zh-CN" altLang="en-US" sz="2665">
                <a:solidFill>
                  <a:srgbClr val="FEFFFF"/>
                </a:solidFill>
                <a:sym typeface="Century Gothic" panose="020B0502020202020204" charset="0"/>
              </a:rPr>
            </a:fld>
            <a:endParaRPr lang="zh-CN" altLang="en-US" sz="2665">
              <a:solidFill>
                <a:srgbClr val="FEFFFF"/>
              </a:solidFill>
              <a:sym typeface="Century Gothic" panose="020B0502020202020204" charset="0"/>
            </a:endParaRPr>
          </a:p>
        </p:txBody>
      </p:sp>
      <p:sp>
        <p:nvSpPr>
          <p:cNvPr id="13316" name="标题 1"/>
          <p:cNvSpPr>
            <a:spLocks noChangeArrowheads="1"/>
          </p:cNvSpPr>
          <p:nvPr>
            <p:custDataLst>
              <p:tags r:id="rId2"/>
            </p:custDataLst>
          </p:nvPr>
        </p:nvSpPr>
        <p:spPr bwMode="auto">
          <a:xfrm>
            <a:off x="1755775" y="344489"/>
            <a:ext cx="8229600" cy="657225"/>
          </a:xfrm>
          <a:prstGeom prst="rect">
            <a:avLst/>
          </a:prstGeom>
          <a:noFill/>
          <a:ln w="9525">
            <a:noFill/>
            <a:miter lim="800000"/>
          </a:ln>
        </p:spPr>
        <p:txBody>
          <a:bodyPr/>
          <a:lstStyle/>
          <a:p>
            <a:endParaRPr lang="zh-CN" altLang="en-US" sz="5335" b="1">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7" name="文本框 5"/>
          <p:cNvSpPr txBox="1">
            <a:spLocks noChangeArrowheads="1"/>
          </p:cNvSpPr>
          <p:nvPr>
            <p:custDataLst>
              <p:tags r:id="rId3"/>
            </p:custDataLst>
          </p:nvPr>
        </p:nvSpPr>
        <p:spPr bwMode="auto">
          <a:xfrm>
            <a:off x="4223793" y="5229201"/>
            <a:ext cx="3744415" cy="501650"/>
          </a:xfrm>
          <a:prstGeom prst="rect">
            <a:avLst/>
          </a:prstGeom>
          <a:noFill/>
          <a:ln w="9525">
            <a:noFill/>
            <a:miter lim="800000"/>
          </a:ln>
        </p:spPr>
        <p:txBody>
          <a:bodyPr wrap="square">
            <a:spAutoFit/>
          </a:bodyPr>
          <a:lstStyle/>
          <a:p>
            <a:pPr eaLnBrk="0" hangingPunct="0"/>
            <a:r>
              <a:rPr lang="zh-CN" altLang="en-US" sz="2665" b="1">
                <a:latin typeface="微软雅黑" panose="020B0503020204020204" pitchFamily="34" charset="-122"/>
                <a:ea typeface="微软雅黑" panose="020B0503020204020204" pitchFamily="34" charset="-122"/>
                <a:sym typeface="Century Gothic" panose="020B0502020202020204" charset="0"/>
              </a:rPr>
              <a:t>拨动开关（波段开关）</a:t>
            </a:r>
            <a:endParaRPr lang="zh-CN" altLang="en-US" sz="2665" b="1">
              <a:latin typeface="微软雅黑" panose="020B0503020204020204" pitchFamily="34" charset="-122"/>
              <a:ea typeface="微软雅黑" panose="020B0503020204020204" pitchFamily="34" charset="-122"/>
              <a:sym typeface="Century Gothic" panose="020B0502020202020204" charset="0"/>
            </a:endParaRPr>
          </a:p>
        </p:txBody>
      </p:sp>
      <p:pic>
        <p:nvPicPr>
          <p:cNvPr id="13318" name="图片 3"/>
          <p:cNvPicPr>
            <a:picLocks noChangeAspect="1" noChangeArrowheads="1"/>
          </p:cNvPicPr>
          <p:nvPr>
            <p:custDataLst>
              <p:tags r:id="rId4"/>
            </p:custDataLst>
          </p:nvPr>
        </p:nvPicPr>
        <p:blipFill>
          <a:blip r:embed="rId5"/>
          <a:stretch>
            <a:fillRect/>
          </a:stretch>
        </p:blipFill>
        <p:spPr bwMode="auto">
          <a:xfrm>
            <a:off x="527381" y="2003855"/>
            <a:ext cx="3640137" cy="2481263"/>
          </a:xfrm>
          <a:prstGeom prst="rect">
            <a:avLst/>
          </a:prstGeom>
          <a:noFill/>
          <a:ln w="9525">
            <a:noFill/>
            <a:miter lim="800000"/>
            <a:headEnd/>
            <a:tailEnd/>
          </a:ln>
        </p:spPr>
      </p:pic>
      <p:pic>
        <p:nvPicPr>
          <p:cNvPr id="13319" name="图片 7"/>
          <p:cNvPicPr>
            <a:picLocks noChangeAspect="1" noChangeArrowheads="1"/>
          </p:cNvPicPr>
          <p:nvPr>
            <p:custDataLst>
              <p:tags r:id="rId6"/>
            </p:custDataLst>
          </p:nvPr>
        </p:nvPicPr>
        <p:blipFill>
          <a:blip r:embed="rId7"/>
          <a:stretch>
            <a:fillRect/>
          </a:stretch>
        </p:blipFill>
        <p:spPr bwMode="auto">
          <a:xfrm>
            <a:off x="4943872" y="2003855"/>
            <a:ext cx="2481263" cy="2481263"/>
          </a:xfrm>
          <a:prstGeom prst="rect">
            <a:avLst/>
          </a:prstGeom>
          <a:noFill/>
          <a:ln w="9525">
            <a:noFill/>
            <a:miter lim="800000"/>
            <a:headEnd/>
            <a:tailEnd/>
          </a:ln>
        </p:spPr>
      </p:pic>
      <p:pic>
        <p:nvPicPr>
          <p:cNvPr id="13320" name="图片 8"/>
          <p:cNvPicPr>
            <a:picLocks noChangeAspect="1" noChangeArrowheads="1"/>
          </p:cNvPicPr>
          <p:nvPr>
            <p:custDataLst>
              <p:tags r:id="rId8"/>
            </p:custDataLst>
          </p:nvPr>
        </p:nvPicPr>
        <p:blipFill>
          <a:blip r:embed="rId9"/>
          <a:stretch>
            <a:fillRect/>
          </a:stretch>
        </p:blipFill>
        <p:spPr bwMode="auto">
          <a:xfrm>
            <a:off x="8208235" y="2003855"/>
            <a:ext cx="3308351" cy="2481263"/>
          </a:xfrm>
          <a:prstGeom prst="rect">
            <a:avLst/>
          </a:prstGeom>
          <a:noFill/>
          <a:ln w="9525">
            <a:noFill/>
            <a:miter lim="800000"/>
            <a:headEnd/>
            <a:tailEnd/>
          </a:ln>
        </p:spPr>
      </p:pic>
      <p:sp>
        <p:nvSpPr>
          <p:cNvPr id="9" name="Rectangle 6"/>
          <p:cNvSpPr>
            <a:spLocks noChangeArrowheads="1"/>
          </p:cNvSpPr>
          <p:nvPr>
            <p:custDataLst>
              <p:tags r:id="rId10"/>
            </p:custDataLst>
          </p:nvPr>
        </p:nvSpPr>
        <p:spPr bwMode="auto">
          <a:xfrm>
            <a:off x="143933" y="266700"/>
            <a:ext cx="4511907" cy="583565"/>
          </a:xfrm>
          <a:prstGeom prst="rect">
            <a:avLst/>
          </a:prstGeom>
          <a:noFill/>
          <a:ln w="9525">
            <a:noFill/>
            <a:miter lim="800000"/>
          </a:ln>
        </p:spPr>
        <p:txBody>
          <a:bodyPr wrap="square">
            <a:spAutoFit/>
          </a:bodyPr>
          <a:lstStyle/>
          <a:p>
            <a:pPr eaLnBrk="0" hangingPunct="0"/>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补充：开关的类型</a:t>
            </a:r>
            <a:endPar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1000"/>
                                        <p:tgtEl>
                                          <p:spTgt spid="13318"/>
                                        </p:tgtEl>
                                      </p:cBhvr>
                                    </p:animEffect>
                                    <p:anim calcmode="lin" valueType="num">
                                      <p:cBhvr>
                                        <p:cTn id="8" dur="1000" fill="hold"/>
                                        <p:tgtEl>
                                          <p:spTgt spid="13318"/>
                                        </p:tgtEl>
                                        <p:attrNameLst>
                                          <p:attrName>ppt_x</p:attrName>
                                        </p:attrNameLst>
                                      </p:cBhvr>
                                      <p:tavLst>
                                        <p:tav tm="0">
                                          <p:val>
                                            <p:strVal val="#ppt_x"/>
                                          </p:val>
                                        </p:tav>
                                        <p:tav tm="100000">
                                          <p:val>
                                            <p:strVal val="#ppt_x"/>
                                          </p:val>
                                        </p:tav>
                                      </p:tavLst>
                                    </p:anim>
                                    <p:anim calcmode="lin" valueType="num">
                                      <p:cBhvr>
                                        <p:cTn id="9" dur="1000" fill="hold"/>
                                        <p:tgtEl>
                                          <p:spTgt spid="133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fade">
                                      <p:cBhvr>
                                        <p:cTn id="12" dur="1000"/>
                                        <p:tgtEl>
                                          <p:spTgt spid="13319"/>
                                        </p:tgtEl>
                                      </p:cBhvr>
                                    </p:animEffect>
                                    <p:anim calcmode="lin" valueType="num">
                                      <p:cBhvr>
                                        <p:cTn id="13" dur="1000" fill="hold"/>
                                        <p:tgtEl>
                                          <p:spTgt spid="13319"/>
                                        </p:tgtEl>
                                        <p:attrNameLst>
                                          <p:attrName>ppt_x</p:attrName>
                                        </p:attrNameLst>
                                      </p:cBhvr>
                                      <p:tavLst>
                                        <p:tav tm="0">
                                          <p:val>
                                            <p:strVal val="#ppt_x"/>
                                          </p:val>
                                        </p:tav>
                                        <p:tav tm="100000">
                                          <p:val>
                                            <p:strVal val="#ppt_x"/>
                                          </p:val>
                                        </p:tav>
                                      </p:tavLst>
                                    </p:anim>
                                    <p:anim calcmode="lin" valueType="num">
                                      <p:cBhvr>
                                        <p:cTn id="14" dur="1000" fill="hold"/>
                                        <p:tgtEl>
                                          <p:spTgt spid="1331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320"/>
                                        </p:tgtEl>
                                        <p:attrNameLst>
                                          <p:attrName>style.visibility</p:attrName>
                                        </p:attrNameLst>
                                      </p:cBhvr>
                                      <p:to>
                                        <p:strVal val="visible"/>
                                      </p:to>
                                    </p:set>
                                    <p:animEffect transition="in" filter="fade">
                                      <p:cBhvr>
                                        <p:cTn id="17" dur="1000"/>
                                        <p:tgtEl>
                                          <p:spTgt spid="13320"/>
                                        </p:tgtEl>
                                      </p:cBhvr>
                                    </p:animEffect>
                                    <p:anim calcmode="lin" valueType="num">
                                      <p:cBhvr>
                                        <p:cTn id="18" dur="1000" fill="hold"/>
                                        <p:tgtEl>
                                          <p:spTgt spid="13320"/>
                                        </p:tgtEl>
                                        <p:attrNameLst>
                                          <p:attrName>ppt_x</p:attrName>
                                        </p:attrNameLst>
                                      </p:cBhvr>
                                      <p:tavLst>
                                        <p:tav tm="0">
                                          <p:val>
                                            <p:strVal val="#ppt_x"/>
                                          </p:val>
                                        </p:tav>
                                        <p:tav tm="100000">
                                          <p:val>
                                            <p:strVal val="#ppt_x"/>
                                          </p:val>
                                        </p:tav>
                                      </p:tavLst>
                                    </p:anim>
                                    <p:anim calcmode="lin" valueType="num">
                                      <p:cBhvr>
                                        <p:cTn id="19" dur="1000" fill="hold"/>
                                        <p:tgtEl>
                                          <p:spTgt spid="133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317"/>
                                        </p:tgtEl>
                                        <p:attrNameLst>
                                          <p:attrName>style.visibility</p:attrName>
                                        </p:attrNameLst>
                                      </p:cBhvr>
                                      <p:to>
                                        <p:strVal val="visible"/>
                                      </p:to>
                                    </p:set>
                                    <p:animEffect transition="in" filter="wipe(down)">
                                      <p:cBhvr>
                                        <p:cTn id="24"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编号占位符 5"/>
          <p:cNvSpPr txBox="1">
            <a:spLocks noGrp="1" noChangeArrowheads="1"/>
          </p:cNvSpPr>
          <p:nvPr>
            <p:custDataLst>
              <p:tags r:id="rId1"/>
            </p:custDataLst>
          </p:nvPr>
        </p:nvSpPr>
        <p:spPr bwMode="auto">
          <a:xfrm>
            <a:off x="531812" y="787401"/>
            <a:ext cx="779463" cy="365125"/>
          </a:xfrm>
          <a:prstGeom prst="rect">
            <a:avLst/>
          </a:prstGeom>
          <a:noFill/>
          <a:ln w="9525">
            <a:noFill/>
            <a:miter lim="800000"/>
          </a:ln>
        </p:spPr>
        <p:txBody>
          <a:bodyPr anchor="ctr"/>
          <a:lstStyle/>
          <a:p>
            <a:pPr algn="r"/>
            <a:fld id="{7BA853BD-317B-4DF8-BCF4-2A28DA9C6B72}" type="slidenum">
              <a:rPr lang="zh-CN" altLang="en-US" sz="2665">
                <a:solidFill>
                  <a:srgbClr val="FEFFFF"/>
                </a:solidFill>
                <a:sym typeface="Century Gothic" panose="020B0502020202020204" charset="0"/>
              </a:rPr>
            </a:fld>
            <a:endParaRPr lang="zh-CN" altLang="en-US" sz="2665">
              <a:solidFill>
                <a:srgbClr val="FEFFFF"/>
              </a:solidFill>
              <a:sym typeface="Century Gothic" panose="020B0502020202020204" charset="0"/>
            </a:endParaRPr>
          </a:p>
        </p:txBody>
      </p:sp>
      <p:sp>
        <p:nvSpPr>
          <p:cNvPr id="15364" name="标题 1"/>
          <p:cNvSpPr>
            <a:spLocks noChangeArrowheads="1"/>
          </p:cNvSpPr>
          <p:nvPr>
            <p:custDataLst>
              <p:tags r:id="rId2"/>
            </p:custDataLst>
          </p:nvPr>
        </p:nvSpPr>
        <p:spPr bwMode="auto">
          <a:xfrm>
            <a:off x="1755775" y="344489"/>
            <a:ext cx="8229600" cy="657225"/>
          </a:xfrm>
          <a:prstGeom prst="rect">
            <a:avLst/>
          </a:prstGeom>
          <a:noFill/>
          <a:ln w="9525">
            <a:noFill/>
            <a:miter lim="800000"/>
          </a:ln>
        </p:spPr>
        <p:txBody>
          <a:bodyPr/>
          <a:lstStyle/>
          <a:p>
            <a:endParaRPr lang="zh-CN" altLang="en-US" sz="5335" b="1">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5" name="文本框 5"/>
          <p:cNvSpPr txBox="1">
            <a:spLocks noChangeArrowheads="1"/>
          </p:cNvSpPr>
          <p:nvPr>
            <p:custDataLst>
              <p:tags r:id="rId3"/>
            </p:custDataLst>
          </p:nvPr>
        </p:nvSpPr>
        <p:spPr bwMode="auto">
          <a:xfrm>
            <a:off x="1679509" y="5349213"/>
            <a:ext cx="3796347" cy="501650"/>
          </a:xfrm>
          <a:prstGeom prst="rect">
            <a:avLst/>
          </a:prstGeom>
          <a:noFill/>
          <a:ln w="9525">
            <a:noFill/>
            <a:miter lim="800000"/>
          </a:ln>
        </p:spPr>
        <p:txBody>
          <a:bodyPr wrap="square">
            <a:spAutoFit/>
          </a:bodyPr>
          <a:lstStyle/>
          <a:p>
            <a:pPr eaLnBrk="0" hangingPunct="0"/>
            <a:r>
              <a:rPr lang="zh-CN" altLang="en-US" sz="2665" b="1">
                <a:latin typeface="微软雅黑" panose="020B0503020204020204" pitchFamily="34" charset="-122"/>
                <a:ea typeface="微软雅黑" panose="020B0503020204020204" pitchFamily="34" charset="-122"/>
                <a:sym typeface="Century Gothic" panose="020B0502020202020204" charset="0"/>
              </a:rPr>
              <a:t>按钮开关（按键开关）</a:t>
            </a:r>
            <a:endParaRPr lang="zh-CN" altLang="en-US" sz="2665" b="1">
              <a:latin typeface="微软雅黑" panose="020B0503020204020204" pitchFamily="34" charset="-122"/>
              <a:ea typeface="微软雅黑" panose="020B0503020204020204" pitchFamily="34" charset="-122"/>
              <a:sym typeface="Century Gothic" panose="020B0502020202020204" charset="0"/>
            </a:endParaRPr>
          </a:p>
        </p:txBody>
      </p:sp>
      <p:pic>
        <p:nvPicPr>
          <p:cNvPr id="15366" name="图片 3"/>
          <p:cNvPicPr>
            <a:picLocks noChangeAspect="1" noChangeArrowheads="1"/>
          </p:cNvPicPr>
          <p:nvPr>
            <p:custDataLst>
              <p:tags r:id="rId4"/>
            </p:custDataLst>
          </p:nvPr>
        </p:nvPicPr>
        <p:blipFill>
          <a:blip r:embed="rId5"/>
          <a:stretch>
            <a:fillRect/>
          </a:stretch>
        </p:blipFill>
        <p:spPr bwMode="auto">
          <a:xfrm>
            <a:off x="1295467" y="1892829"/>
            <a:ext cx="2496277" cy="2511664"/>
          </a:xfrm>
          <a:prstGeom prst="rect">
            <a:avLst/>
          </a:prstGeom>
          <a:noFill/>
          <a:ln w="9525">
            <a:noFill/>
            <a:miter lim="800000"/>
            <a:headEnd/>
            <a:tailEnd/>
          </a:ln>
        </p:spPr>
      </p:pic>
      <p:pic>
        <p:nvPicPr>
          <p:cNvPr id="15367" name="图片 6"/>
          <p:cNvPicPr>
            <a:picLocks noChangeAspect="1" noChangeArrowheads="1"/>
          </p:cNvPicPr>
          <p:nvPr>
            <p:custDataLst>
              <p:tags r:id="rId6"/>
            </p:custDataLst>
          </p:nvPr>
        </p:nvPicPr>
        <p:blipFill>
          <a:blip r:embed="rId7"/>
          <a:stretch>
            <a:fillRect/>
          </a:stretch>
        </p:blipFill>
        <p:spPr bwMode="auto">
          <a:xfrm>
            <a:off x="5519936" y="1892829"/>
            <a:ext cx="2181225" cy="2355851"/>
          </a:xfrm>
          <a:prstGeom prst="rect">
            <a:avLst/>
          </a:prstGeom>
          <a:noFill/>
          <a:ln w="9525">
            <a:noFill/>
            <a:miter lim="800000"/>
            <a:headEnd/>
            <a:tailEnd/>
          </a:ln>
        </p:spPr>
      </p:pic>
      <p:pic>
        <p:nvPicPr>
          <p:cNvPr id="15368" name="图片 7"/>
          <p:cNvPicPr>
            <a:picLocks noChangeAspect="1" noChangeArrowheads="1"/>
          </p:cNvPicPr>
          <p:nvPr>
            <p:custDataLst>
              <p:tags r:id="rId8"/>
            </p:custDataLst>
          </p:nvPr>
        </p:nvPicPr>
        <p:blipFill>
          <a:blip r:embed="rId9"/>
          <a:srcRect l="8829" t="8150" r="50517" b="17599"/>
          <a:stretch>
            <a:fillRect/>
          </a:stretch>
        </p:blipFill>
        <p:spPr bwMode="auto">
          <a:xfrm>
            <a:off x="9264352" y="1892829"/>
            <a:ext cx="2065339" cy="2357437"/>
          </a:xfrm>
          <a:prstGeom prst="rect">
            <a:avLst/>
          </a:prstGeom>
          <a:noFill/>
          <a:ln w="9525">
            <a:noFill/>
            <a:miter lim="800000"/>
            <a:headEnd/>
            <a:tailEnd/>
          </a:ln>
        </p:spPr>
      </p:pic>
      <p:sp>
        <p:nvSpPr>
          <p:cNvPr id="15369" name="线形标注 2 9"/>
          <p:cNvSpPr/>
          <p:nvPr>
            <p:custDataLst>
              <p:tags r:id="rId10"/>
            </p:custDataLst>
          </p:nvPr>
        </p:nvSpPr>
        <p:spPr bwMode="auto">
          <a:xfrm>
            <a:off x="7920203" y="932723"/>
            <a:ext cx="2688299" cy="698500"/>
          </a:xfrm>
          <a:prstGeom prst="borderCallout2">
            <a:avLst>
              <a:gd name="adj1" fmla="val 18750"/>
              <a:gd name="adj2" fmla="val -8333"/>
              <a:gd name="adj3" fmla="val 18750"/>
              <a:gd name="adj4" fmla="val -16667"/>
              <a:gd name="adj5" fmla="val 180379"/>
              <a:gd name="adj6" fmla="val -43478"/>
            </a:avLst>
          </a:prstGeom>
          <a:solidFill>
            <a:srgbClr val="F9CFC3"/>
          </a:solidFill>
          <a:ln w="9525">
            <a:solidFill>
              <a:schemeClr val="tx1"/>
            </a:solidFill>
            <a:round/>
          </a:ln>
        </p:spPr>
        <p:txBody>
          <a:bodyPr/>
          <a:lstStyle/>
          <a:p>
            <a:pPr eaLnBrk="0" hangingPunct="0"/>
            <a:r>
              <a:rPr lang="zh-CN" altLang="en-US" sz="3735">
                <a:latin typeface="华文楷体" panose="02010600040101010101" charset="-122"/>
                <a:ea typeface="华文楷体" panose="02010600040101010101" charset="-122"/>
              </a:rPr>
              <a:t>轻触开关！</a:t>
            </a:r>
            <a:endParaRPr lang="zh-CN" altLang="en-US" sz="3735">
              <a:latin typeface="华文楷体" panose="02010600040101010101" charset="-122"/>
              <a:ea typeface="华文楷体" panose="02010600040101010101" charset="-122"/>
            </a:endParaRPr>
          </a:p>
        </p:txBody>
      </p:sp>
      <p:pic>
        <p:nvPicPr>
          <p:cNvPr id="15370" name="图片 14"/>
          <p:cNvPicPr>
            <a:picLocks noChangeAspect="1" noChangeArrowheads="1"/>
          </p:cNvPicPr>
          <p:nvPr>
            <p:custDataLst>
              <p:tags r:id="rId11"/>
            </p:custDataLst>
          </p:nvPr>
        </p:nvPicPr>
        <p:blipFill>
          <a:blip r:embed="rId12"/>
          <a:srcRect r="66019" b="41782"/>
          <a:stretch>
            <a:fillRect/>
          </a:stretch>
        </p:blipFill>
        <p:spPr bwMode="auto">
          <a:xfrm rot="5400000">
            <a:off x="5887243" y="4885896"/>
            <a:ext cx="1741488" cy="1323975"/>
          </a:xfrm>
          <a:prstGeom prst="rect">
            <a:avLst/>
          </a:prstGeom>
          <a:noFill/>
          <a:ln w="9525">
            <a:noFill/>
            <a:miter lim="800000"/>
            <a:headEnd/>
            <a:tailEnd/>
          </a:ln>
        </p:spPr>
      </p:pic>
      <p:pic>
        <p:nvPicPr>
          <p:cNvPr id="15371" name="图片 14"/>
          <p:cNvPicPr>
            <a:picLocks noChangeAspect="1" noChangeArrowheads="1"/>
          </p:cNvPicPr>
          <p:nvPr>
            <p:custDataLst>
              <p:tags r:id="rId13"/>
            </p:custDataLst>
          </p:nvPr>
        </p:nvPicPr>
        <p:blipFill>
          <a:blip r:embed="rId12"/>
          <a:srcRect l="55693" r="-2" b="41782"/>
          <a:stretch>
            <a:fillRect/>
          </a:stretch>
        </p:blipFill>
        <p:spPr bwMode="auto">
          <a:xfrm rot="5400000">
            <a:off x="8157303" y="5016103"/>
            <a:ext cx="2084387" cy="1214439"/>
          </a:xfrm>
          <a:prstGeom prst="rect">
            <a:avLst/>
          </a:prstGeom>
          <a:noFill/>
          <a:ln w="9525">
            <a:noFill/>
            <a:miter lim="800000"/>
            <a:headEnd/>
            <a:tailEnd/>
          </a:ln>
        </p:spPr>
      </p:pic>
      <p:pic>
        <p:nvPicPr>
          <p:cNvPr id="2" name="图片 1"/>
          <p:cNvPicPr>
            <a:picLocks noChangeAspect="1" noChangeArrowheads="1"/>
          </p:cNvPicPr>
          <p:nvPr>
            <p:custDataLst>
              <p:tags r:id="rId14"/>
            </p:custDataLst>
          </p:nvPr>
        </p:nvPicPr>
        <p:blipFill>
          <a:blip r:embed="rId15">
            <a:lum contrast="30000"/>
          </a:blip>
          <a:stretch>
            <a:fillRect/>
          </a:stretch>
        </p:blipFill>
        <p:spPr bwMode="auto">
          <a:xfrm>
            <a:off x="431371" y="1508787"/>
            <a:ext cx="4762500" cy="3057525"/>
          </a:xfrm>
          <a:prstGeom prst="rect">
            <a:avLst/>
          </a:prstGeom>
          <a:noFill/>
          <a:ln w="9525">
            <a:noFill/>
            <a:miter lim="800000"/>
            <a:headEnd/>
            <a:tailEnd/>
          </a:ln>
        </p:spPr>
      </p:pic>
      <p:sp>
        <p:nvSpPr>
          <p:cNvPr id="13" name="Rectangle 6"/>
          <p:cNvSpPr>
            <a:spLocks noChangeArrowheads="1"/>
          </p:cNvSpPr>
          <p:nvPr>
            <p:custDataLst>
              <p:tags r:id="rId16"/>
            </p:custDataLst>
          </p:nvPr>
        </p:nvSpPr>
        <p:spPr bwMode="auto">
          <a:xfrm>
            <a:off x="143933" y="266700"/>
            <a:ext cx="4511907" cy="583565"/>
          </a:xfrm>
          <a:prstGeom prst="rect">
            <a:avLst/>
          </a:prstGeom>
          <a:noFill/>
          <a:ln w="9525">
            <a:noFill/>
            <a:miter lim="800000"/>
          </a:ln>
        </p:spPr>
        <p:txBody>
          <a:bodyPr wrap="square">
            <a:spAutoFit/>
          </a:bodyPr>
          <a:lstStyle/>
          <a:p>
            <a:pPr eaLnBrk="0" hangingPunct="0"/>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补充：开关的类型</a:t>
            </a:r>
            <a:endPar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1000"/>
                                        <p:tgtEl>
                                          <p:spTgt spid="15366"/>
                                        </p:tgtEl>
                                      </p:cBhvr>
                                    </p:animEffect>
                                    <p:anim calcmode="lin" valueType="num">
                                      <p:cBhvr>
                                        <p:cTn id="8" dur="1000" fill="hold"/>
                                        <p:tgtEl>
                                          <p:spTgt spid="15366"/>
                                        </p:tgtEl>
                                        <p:attrNameLst>
                                          <p:attrName>ppt_x</p:attrName>
                                        </p:attrNameLst>
                                      </p:cBhvr>
                                      <p:tavLst>
                                        <p:tav tm="0">
                                          <p:val>
                                            <p:strVal val="#ppt_x"/>
                                          </p:val>
                                        </p:tav>
                                        <p:tav tm="100000">
                                          <p:val>
                                            <p:strVal val="#ppt_x"/>
                                          </p:val>
                                        </p:tav>
                                      </p:tavLst>
                                    </p:anim>
                                    <p:anim calcmode="lin" valueType="num">
                                      <p:cBhvr>
                                        <p:cTn id="9" dur="1000" fill="hold"/>
                                        <p:tgtEl>
                                          <p:spTgt spid="1536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367"/>
                                        </p:tgtEl>
                                        <p:attrNameLst>
                                          <p:attrName>style.visibility</p:attrName>
                                        </p:attrNameLst>
                                      </p:cBhvr>
                                      <p:to>
                                        <p:strVal val="visible"/>
                                      </p:to>
                                    </p:set>
                                    <p:animEffect transition="in" filter="fade">
                                      <p:cBhvr>
                                        <p:cTn id="12" dur="1000"/>
                                        <p:tgtEl>
                                          <p:spTgt spid="15367"/>
                                        </p:tgtEl>
                                      </p:cBhvr>
                                    </p:animEffect>
                                    <p:anim calcmode="lin" valueType="num">
                                      <p:cBhvr>
                                        <p:cTn id="13" dur="1000" fill="hold"/>
                                        <p:tgtEl>
                                          <p:spTgt spid="15367"/>
                                        </p:tgtEl>
                                        <p:attrNameLst>
                                          <p:attrName>ppt_x</p:attrName>
                                        </p:attrNameLst>
                                      </p:cBhvr>
                                      <p:tavLst>
                                        <p:tav tm="0">
                                          <p:val>
                                            <p:strVal val="#ppt_x"/>
                                          </p:val>
                                        </p:tav>
                                        <p:tav tm="100000">
                                          <p:val>
                                            <p:strVal val="#ppt_x"/>
                                          </p:val>
                                        </p:tav>
                                      </p:tavLst>
                                    </p:anim>
                                    <p:anim calcmode="lin" valueType="num">
                                      <p:cBhvr>
                                        <p:cTn id="14" dur="1000" fill="hold"/>
                                        <p:tgtEl>
                                          <p:spTgt spid="1536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5368"/>
                                        </p:tgtEl>
                                        <p:attrNameLst>
                                          <p:attrName>style.visibility</p:attrName>
                                        </p:attrNameLst>
                                      </p:cBhvr>
                                      <p:to>
                                        <p:strVal val="visible"/>
                                      </p:to>
                                    </p:set>
                                    <p:animEffect transition="in" filter="fade">
                                      <p:cBhvr>
                                        <p:cTn id="17" dur="1000"/>
                                        <p:tgtEl>
                                          <p:spTgt spid="15368"/>
                                        </p:tgtEl>
                                      </p:cBhvr>
                                    </p:animEffect>
                                    <p:anim calcmode="lin" valueType="num">
                                      <p:cBhvr>
                                        <p:cTn id="18" dur="1000" fill="hold"/>
                                        <p:tgtEl>
                                          <p:spTgt spid="15368"/>
                                        </p:tgtEl>
                                        <p:attrNameLst>
                                          <p:attrName>ppt_x</p:attrName>
                                        </p:attrNameLst>
                                      </p:cBhvr>
                                      <p:tavLst>
                                        <p:tav tm="0">
                                          <p:val>
                                            <p:strVal val="#ppt_x"/>
                                          </p:val>
                                        </p:tav>
                                        <p:tav tm="100000">
                                          <p:val>
                                            <p:strVal val="#ppt_x"/>
                                          </p:val>
                                        </p:tav>
                                      </p:tavLst>
                                    </p:anim>
                                    <p:anim calcmode="lin" valueType="num">
                                      <p:cBhvr>
                                        <p:cTn id="19" dur="1000" fill="hold"/>
                                        <p:tgtEl>
                                          <p:spTgt spid="1536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369"/>
                                        </p:tgtEl>
                                        <p:attrNameLst>
                                          <p:attrName>style.visibility</p:attrName>
                                        </p:attrNameLst>
                                      </p:cBhvr>
                                      <p:to>
                                        <p:strVal val="visible"/>
                                      </p:to>
                                    </p:set>
                                    <p:animEffect transition="in" filter="fade">
                                      <p:cBhvr>
                                        <p:cTn id="22" dur="1000"/>
                                        <p:tgtEl>
                                          <p:spTgt spid="15369"/>
                                        </p:tgtEl>
                                      </p:cBhvr>
                                    </p:animEffect>
                                    <p:anim calcmode="lin" valueType="num">
                                      <p:cBhvr>
                                        <p:cTn id="23" dur="1000" fill="hold"/>
                                        <p:tgtEl>
                                          <p:spTgt spid="15369"/>
                                        </p:tgtEl>
                                        <p:attrNameLst>
                                          <p:attrName>ppt_x</p:attrName>
                                        </p:attrNameLst>
                                      </p:cBhvr>
                                      <p:tavLst>
                                        <p:tav tm="0">
                                          <p:val>
                                            <p:strVal val="#ppt_x"/>
                                          </p:val>
                                        </p:tav>
                                        <p:tav tm="100000">
                                          <p:val>
                                            <p:strVal val="#ppt_x"/>
                                          </p:val>
                                        </p:tav>
                                      </p:tavLst>
                                    </p:anim>
                                    <p:anim calcmode="lin" valueType="num">
                                      <p:cBhvr>
                                        <p:cTn id="24" dur="1000" fill="hold"/>
                                        <p:tgtEl>
                                          <p:spTgt spid="1536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5371"/>
                                        </p:tgtEl>
                                        <p:attrNameLst>
                                          <p:attrName>style.visibility</p:attrName>
                                        </p:attrNameLst>
                                      </p:cBhvr>
                                      <p:to>
                                        <p:strVal val="visible"/>
                                      </p:to>
                                    </p:set>
                                    <p:animEffect transition="in" filter="fade">
                                      <p:cBhvr>
                                        <p:cTn id="29" dur="1000"/>
                                        <p:tgtEl>
                                          <p:spTgt spid="15371"/>
                                        </p:tgtEl>
                                      </p:cBhvr>
                                    </p:animEffect>
                                    <p:anim calcmode="lin" valueType="num">
                                      <p:cBhvr>
                                        <p:cTn id="30" dur="1000" fill="hold"/>
                                        <p:tgtEl>
                                          <p:spTgt spid="15371"/>
                                        </p:tgtEl>
                                        <p:attrNameLst>
                                          <p:attrName>ppt_x</p:attrName>
                                        </p:attrNameLst>
                                      </p:cBhvr>
                                      <p:tavLst>
                                        <p:tav tm="0">
                                          <p:val>
                                            <p:strVal val="#ppt_x"/>
                                          </p:val>
                                        </p:tav>
                                        <p:tav tm="100000">
                                          <p:val>
                                            <p:strVal val="#ppt_x"/>
                                          </p:val>
                                        </p:tav>
                                      </p:tavLst>
                                    </p:anim>
                                    <p:anim calcmode="lin" valueType="num">
                                      <p:cBhvr>
                                        <p:cTn id="31" dur="1000" fill="hold"/>
                                        <p:tgtEl>
                                          <p:spTgt spid="15371"/>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5370"/>
                                        </p:tgtEl>
                                        <p:attrNameLst>
                                          <p:attrName>style.visibility</p:attrName>
                                        </p:attrNameLst>
                                      </p:cBhvr>
                                      <p:to>
                                        <p:strVal val="visible"/>
                                      </p:to>
                                    </p:set>
                                    <p:animEffect transition="in" filter="fade">
                                      <p:cBhvr>
                                        <p:cTn id="34" dur="1000"/>
                                        <p:tgtEl>
                                          <p:spTgt spid="15370"/>
                                        </p:tgtEl>
                                      </p:cBhvr>
                                    </p:animEffect>
                                    <p:anim calcmode="lin" valueType="num">
                                      <p:cBhvr>
                                        <p:cTn id="35" dur="1000" fill="hold"/>
                                        <p:tgtEl>
                                          <p:spTgt spid="15370"/>
                                        </p:tgtEl>
                                        <p:attrNameLst>
                                          <p:attrName>ppt_x</p:attrName>
                                        </p:attrNameLst>
                                      </p:cBhvr>
                                      <p:tavLst>
                                        <p:tav tm="0">
                                          <p:val>
                                            <p:strVal val="#ppt_x"/>
                                          </p:val>
                                        </p:tav>
                                        <p:tav tm="100000">
                                          <p:val>
                                            <p:strVal val="#ppt_x"/>
                                          </p:val>
                                        </p:tav>
                                      </p:tavLst>
                                    </p:anim>
                                    <p:anim calcmode="lin" valueType="num">
                                      <p:cBhvr>
                                        <p:cTn id="36" dur="1000" fill="hold"/>
                                        <p:tgtEl>
                                          <p:spTgt spid="1537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5365"/>
                                        </p:tgtEl>
                                        <p:attrNameLst>
                                          <p:attrName>style.visibility</p:attrName>
                                        </p:attrNameLst>
                                      </p:cBhvr>
                                      <p:to>
                                        <p:strVal val="visible"/>
                                      </p:to>
                                    </p:set>
                                    <p:animEffect transition="in" filter="fade">
                                      <p:cBhvr>
                                        <p:cTn id="39" dur="1000"/>
                                        <p:tgtEl>
                                          <p:spTgt spid="15365"/>
                                        </p:tgtEl>
                                      </p:cBhvr>
                                    </p:animEffect>
                                    <p:anim calcmode="lin" valueType="num">
                                      <p:cBhvr>
                                        <p:cTn id="40" dur="1000" fill="hold"/>
                                        <p:tgtEl>
                                          <p:spTgt spid="15365"/>
                                        </p:tgtEl>
                                        <p:attrNameLst>
                                          <p:attrName>ppt_x</p:attrName>
                                        </p:attrNameLst>
                                      </p:cBhvr>
                                      <p:tavLst>
                                        <p:tav tm="0">
                                          <p:val>
                                            <p:strVal val="#ppt_x"/>
                                          </p:val>
                                        </p:tav>
                                        <p:tav tm="100000">
                                          <p:val>
                                            <p:strVal val="#ppt_x"/>
                                          </p:val>
                                        </p:tav>
                                      </p:tavLst>
                                    </p:anim>
                                    <p:anim calcmode="lin" valueType="num">
                                      <p:cBhvr>
                                        <p:cTn id="41" dur="1000" fill="hold"/>
                                        <p:tgtEl>
                                          <p:spTgt spid="1536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161790" y="2270973"/>
            <a:ext cx="4230370" cy="1411605"/>
          </a:xfrm>
          <a:prstGeom prst="rect">
            <a:avLst/>
          </a:prstGeom>
          <a:noFill/>
        </p:spPr>
        <p:txBody>
          <a:bodyPr wrap="none" rtlCol="0">
            <a:spAutoFit/>
          </a:bodyPr>
          <a:lstStyle/>
          <a:p>
            <a:pPr>
              <a:lnSpc>
                <a:spcPct val="130000"/>
              </a:lnSpc>
            </a:pPr>
            <a:r>
              <a:rPr lang="en-US" altLang="zh-CN" sz="6600" b="1" smtClean="0">
                <a:solidFill>
                  <a:schemeClr val="accent1">
                    <a:lumMod val="75000"/>
                  </a:schemeClr>
                </a:solidFill>
                <a:latin typeface="+mj-ea"/>
                <a:ea typeface="+mj-ea"/>
              </a:rPr>
              <a:t>01  </a:t>
            </a:r>
            <a:r>
              <a:rPr lang="zh-CN" altLang="en-US" sz="6600" b="1" smtClean="0">
                <a:solidFill>
                  <a:schemeClr val="accent1">
                    <a:lumMod val="75000"/>
                  </a:schemeClr>
                </a:solidFill>
                <a:latin typeface="+mj-ea"/>
                <a:ea typeface="+mj-ea"/>
              </a:rPr>
              <a:t>电阻器</a:t>
            </a:r>
            <a:endParaRPr lang="zh-CN" altLang="en-US" sz="6600" b="1" smtClean="0">
              <a:solidFill>
                <a:schemeClr val="accent1">
                  <a:lumMod val="75000"/>
                </a:schemeClr>
              </a:solidFill>
              <a:latin typeface="+mj-ea"/>
              <a:ea typeface="+mj-ea"/>
            </a:endParaRPr>
          </a:p>
        </p:txBody>
      </p:sp>
      <p:sp>
        <p:nvSpPr>
          <p:cNvPr id="13" name="文本框 12"/>
          <p:cNvSpPr txBox="1"/>
          <p:nvPr>
            <p:custDataLst>
              <p:tags r:id="rId2"/>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0" y="-311181"/>
            <a:ext cx="12192000" cy="1538039"/>
          </a:xfrm>
          <a:prstGeom prst="rect">
            <a:avLst/>
          </a:prstGeom>
        </p:spPr>
      </p:pic>
      <p:pic>
        <p:nvPicPr>
          <p:cNvPr id="6" name="图片 5"/>
          <p:cNvPicPr>
            <a:picLocks noChangeAspect="1"/>
          </p:cNvPicPr>
          <p:nvPr>
            <p:custDataLst>
              <p:tags r:id="rId5"/>
            </p:custDataLst>
          </p:nvPr>
        </p:nvPicPr>
        <p:blipFill>
          <a:blip r:embed="rId4"/>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1"/>
            </p:custDataLst>
          </p:nvPr>
        </p:nvSpPr>
        <p:spPr>
          <a:xfrm>
            <a:off x="6503035" y="1964055"/>
            <a:ext cx="5628005" cy="86169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zh-CN" altLang="en-US" sz="2800" smtClean="0">
                <a:solidFill>
                  <a:schemeClr val="tx1">
                    <a:lumMod val="75000"/>
                  </a:schemeClr>
                </a:solidFill>
                <a:latin typeface="楷体" panose="02010609060101010101" pitchFamily="49" charset="-122"/>
                <a:ea typeface="楷体" panose="02010609060101010101" pitchFamily="49" charset="-122"/>
                <a:sym typeface="+mn-ea"/>
              </a:rPr>
              <a:t>电路中某一点与参考点（电位为</a:t>
            </a:r>
            <a:r>
              <a:rPr lang="en-US" altLang="zh-CN" sz="2800" smtClean="0">
                <a:solidFill>
                  <a:schemeClr val="tx1">
                    <a:lumMod val="75000"/>
                  </a:schemeClr>
                </a:solidFill>
                <a:latin typeface="楷体" panose="02010609060101010101" pitchFamily="49" charset="-122"/>
                <a:ea typeface="楷体" panose="02010609060101010101" pitchFamily="49" charset="-122"/>
                <a:sym typeface="+mn-ea"/>
              </a:rPr>
              <a:t>0</a:t>
            </a:r>
            <a:r>
              <a:rPr lang="zh-CN" altLang="en-US" sz="2800" smtClean="0">
                <a:solidFill>
                  <a:schemeClr val="tx1">
                    <a:lumMod val="75000"/>
                  </a:schemeClr>
                </a:solidFill>
                <a:latin typeface="楷体" panose="02010609060101010101" pitchFamily="49" charset="-122"/>
                <a:ea typeface="楷体" panose="02010609060101010101" pitchFamily="49" charset="-122"/>
                <a:sym typeface="+mn-ea"/>
              </a:rPr>
              <a:t>）之间的电压。</a:t>
            </a:r>
            <a:endParaRPr lang="zh-CN" altLang="en-US" sz="2800" smtClean="0">
              <a:solidFill>
                <a:schemeClr val="tx1">
                  <a:lumMod val="75000"/>
                </a:schemeClr>
              </a:solidFill>
              <a:latin typeface="楷体" panose="02010609060101010101" pitchFamily="49" charset="-122"/>
              <a:ea typeface="楷体" panose="02010609060101010101" pitchFamily="49" charset="-122"/>
              <a:sym typeface="+mn-ea"/>
            </a:endParaRPr>
          </a:p>
        </p:txBody>
      </p:sp>
      <p:sp>
        <p:nvSpPr>
          <p:cNvPr id="8" name="TextBox 7"/>
          <p:cNvSpPr txBox="1"/>
          <p:nvPr>
            <p:custDataLst>
              <p:tags r:id="rId2"/>
            </p:custDataLst>
          </p:nvPr>
        </p:nvSpPr>
        <p:spPr>
          <a:xfrm>
            <a:off x="6503035" y="3580130"/>
            <a:ext cx="5408930" cy="430530"/>
          </a:xfrm>
          <a:prstGeom prst="rect">
            <a:avLst/>
          </a:prstGeom>
          <a:noFill/>
          <a:ln>
            <a:solidFill>
              <a:schemeClr val="accent1"/>
            </a:solidFill>
          </a:ln>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buFontTx/>
              <a:buNone/>
              <a:defRPr/>
            </a:pPr>
            <a:r>
              <a:rPr lang="zh-CN" altLang="en-US" sz="2800">
                <a:solidFill>
                  <a:srgbClr val="FF0000"/>
                </a:solidFill>
                <a:effectLst>
                  <a:outerShdw blurRad="38100" dist="38100" dir="2700000" algn="tl">
                    <a:srgbClr val="C0C0C0"/>
                  </a:outerShdw>
                </a:effectLst>
                <a:sym typeface="+mn-ea"/>
              </a:rPr>
              <a:t>伏特（简称“伏”）</a:t>
            </a:r>
            <a:r>
              <a:rPr lang="en-US" altLang="zh-CN" sz="2800">
                <a:solidFill>
                  <a:srgbClr val="FF0000"/>
                </a:solidFill>
                <a:effectLst>
                  <a:outerShdw blurRad="38100" dist="38100" dir="2700000" algn="tl">
                    <a:srgbClr val="C0C0C0"/>
                  </a:outerShdw>
                </a:effectLst>
                <a:sym typeface="+mn-ea"/>
              </a:rPr>
              <a:t>——V</a:t>
            </a:r>
            <a:endParaRPr lang="en-US" altLang="zh-CN" sz="2800">
              <a:solidFill>
                <a:schemeClr val="tx1">
                  <a:lumMod val="75000"/>
                </a:schemeClr>
              </a:solidFill>
              <a:effectLst>
                <a:outerShdw blurRad="38100" dist="38100" dir="2700000" algn="tl">
                  <a:srgbClr val="C0C0C0"/>
                </a:outerShdw>
              </a:effectLst>
              <a:sym typeface="+mn-ea"/>
            </a:endParaRPr>
          </a:p>
        </p:txBody>
      </p:sp>
      <p:sp>
        <p:nvSpPr>
          <p:cNvPr id="9" name="TextBox 8"/>
          <p:cNvSpPr txBox="1"/>
          <p:nvPr>
            <p:custDataLst>
              <p:tags r:id="rId3"/>
            </p:custDataLst>
          </p:nvPr>
        </p:nvSpPr>
        <p:spPr>
          <a:xfrm>
            <a:off x="6407785" y="4817745"/>
            <a:ext cx="5600700" cy="172339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en-US" altLang="zh-CN" sz="2800" b="1">
                <a:latin typeface="楷体" panose="02010609060101010101" pitchFamily="49" charset="-122"/>
                <a:ea typeface="楷体" panose="02010609060101010101" pitchFamily="49" charset="-122"/>
                <a:sym typeface="+mn-ea"/>
              </a:rPr>
              <a:t>1.</a:t>
            </a:r>
            <a:r>
              <a:rPr lang="zh-CN" altLang="en-US" sz="2800" b="1">
                <a:latin typeface="楷体" panose="02010609060101010101" pitchFamily="49" charset="-122"/>
                <a:ea typeface="楷体" panose="02010609060101010101" pitchFamily="49" charset="-122"/>
                <a:sym typeface="+mn-ea"/>
              </a:rPr>
              <a:t>一般约定电源负极为零电位点，用“⊥”表示；</a:t>
            </a:r>
            <a:endParaRPr lang="zh-CN" altLang="en-US" sz="2800" b="1">
              <a:latin typeface="楷体" panose="02010609060101010101" pitchFamily="49" charset="-122"/>
              <a:ea typeface="楷体" panose="02010609060101010101" pitchFamily="49" charset="-122"/>
              <a:sym typeface="+mn-ea"/>
            </a:endParaRPr>
          </a:p>
          <a:p>
            <a:pPr fontAlgn="auto">
              <a:lnSpc>
                <a:spcPct val="100000"/>
              </a:lnSpc>
            </a:pPr>
            <a:r>
              <a:rPr lang="zh-CN" altLang="en-US" sz="2800" b="1">
                <a:latin typeface="楷体" panose="02010609060101010101" pitchFamily="49" charset="-122"/>
                <a:ea typeface="楷体" panose="02010609060101010101" pitchFamily="49" charset="-122"/>
                <a:sym typeface="+mn-ea"/>
              </a:rPr>
              <a:t>2.电路中某一点X的电位记为“V</a:t>
            </a:r>
            <a:r>
              <a:rPr lang="zh-CN" altLang="en-US" sz="2800" b="1" baseline="-25000">
                <a:solidFill>
                  <a:schemeClr val="tx1">
                    <a:lumMod val="65000"/>
                    <a:lumOff val="35000"/>
                  </a:schemeClr>
                </a:solidFill>
                <a:uFillTx/>
                <a:latin typeface="楷体" panose="02010609060101010101" pitchFamily="49" charset="-122"/>
                <a:ea typeface="楷体" panose="02010609060101010101" pitchFamily="49" charset="-122"/>
                <a:sym typeface="+mn-ea"/>
              </a:rPr>
              <a:t>X</a:t>
            </a:r>
            <a:r>
              <a:rPr lang="zh-CN" altLang="en-US" sz="2800" b="1">
                <a:latin typeface="楷体" panose="02010609060101010101" pitchFamily="49" charset="-122"/>
                <a:ea typeface="楷体" panose="02010609060101010101" pitchFamily="49" charset="-122"/>
                <a:sym typeface="+mn-ea"/>
              </a:rPr>
              <a:t>“或“U</a:t>
            </a:r>
            <a:r>
              <a:rPr lang="zh-CN" altLang="en-US" sz="2800" b="1" baseline="-25000">
                <a:solidFill>
                  <a:schemeClr val="tx1">
                    <a:lumMod val="65000"/>
                    <a:lumOff val="35000"/>
                  </a:schemeClr>
                </a:solidFill>
                <a:uFillTx/>
                <a:latin typeface="楷体" panose="02010609060101010101" pitchFamily="49" charset="-122"/>
                <a:ea typeface="楷体" panose="02010609060101010101" pitchFamily="49" charset="-122"/>
                <a:sym typeface="+mn-ea"/>
              </a:rPr>
              <a:t>X</a:t>
            </a:r>
            <a:r>
              <a:rPr lang="zh-CN" altLang="en-US" sz="2800" b="1">
                <a:latin typeface="楷体" panose="02010609060101010101" pitchFamily="49" charset="-122"/>
                <a:ea typeface="楷体" panose="02010609060101010101" pitchFamily="49" charset="-122"/>
                <a:sym typeface="+mn-ea"/>
              </a:rPr>
              <a:t>“。</a:t>
            </a:r>
            <a:endParaRPr lang="en-US" altLang="zh-CN" sz="2800" b="1">
              <a:latin typeface="楷体" panose="02010609060101010101" pitchFamily="49" charset="-122"/>
              <a:ea typeface="楷体" panose="02010609060101010101" pitchFamily="49" charset="-122"/>
              <a:sym typeface="+mn-ea"/>
            </a:endParaRPr>
          </a:p>
        </p:txBody>
      </p:sp>
      <p:sp>
        <p:nvSpPr>
          <p:cNvPr id="10" name="Freeform 5"/>
          <p:cNvSpPr/>
          <p:nvPr>
            <p:custDataLst>
              <p:tags r:id="rId4"/>
            </p:custDataLst>
          </p:nvPr>
        </p:nvSpPr>
        <p:spPr bwMode="auto">
          <a:xfrm>
            <a:off x="3429232" y="4483376"/>
            <a:ext cx="1557867" cy="1564217"/>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1">
              <a:lumMod val="50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1" name="Freeform 6"/>
          <p:cNvSpPr/>
          <p:nvPr>
            <p:custDataLst>
              <p:tags r:id="rId5"/>
            </p:custDataLst>
          </p:nvPr>
        </p:nvSpPr>
        <p:spPr bwMode="auto">
          <a:xfrm>
            <a:off x="4140432" y="3020759"/>
            <a:ext cx="1126067" cy="1678517"/>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1">
              <a:lumMod val="75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2" name="Freeform 7"/>
          <p:cNvSpPr/>
          <p:nvPr>
            <p:custDataLst>
              <p:tags r:id="rId6"/>
            </p:custDataLst>
          </p:nvPr>
        </p:nvSpPr>
        <p:spPr bwMode="auto">
          <a:xfrm>
            <a:off x="3429232" y="1668208"/>
            <a:ext cx="1559984" cy="1568451"/>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5" h="3912">
                <a:moveTo>
                  <a:pt x="946" y="0"/>
                </a:moveTo>
                <a:cubicBezTo>
                  <a:pt x="2215" y="582"/>
                  <a:pt x="3286" y="1605"/>
                  <a:pt x="3906" y="2964"/>
                </a:cubicBezTo>
                <a:lnTo>
                  <a:pt x="1613" y="3912"/>
                </a:lnTo>
                <a:cubicBezTo>
                  <a:pt x="1257" y="3181"/>
                  <a:pt x="681" y="2620"/>
                  <a:pt x="0" y="2278"/>
                </a:cubicBezTo>
                <a:lnTo>
                  <a:pt x="946" y="0"/>
                </a:lnTo>
                <a:close/>
              </a:path>
            </a:pathLst>
          </a:custGeom>
          <a:solidFill>
            <a:srgbClr val="92D050"/>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3" name="Oval 8"/>
          <p:cNvSpPr>
            <a:spLocks noChangeArrowheads="1"/>
          </p:cNvSpPr>
          <p:nvPr>
            <p:custDataLst>
              <p:tags r:id="rId7"/>
            </p:custDataLst>
          </p:nvPr>
        </p:nvSpPr>
        <p:spPr bwMode="auto">
          <a:xfrm>
            <a:off x="1583500" y="2633408"/>
            <a:ext cx="2442633" cy="2448984"/>
          </a:xfrm>
          <a:prstGeom prst="ellipse">
            <a:avLst/>
          </a:prstGeom>
          <a:solidFill>
            <a:schemeClr val="accent1"/>
          </a:solidFill>
          <a:ln w="4" cap="flat">
            <a:noFill/>
            <a:prstDash val="solid"/>
            <a:miter lim="800000"/>
          </a:ln>
        </p:spPr>
        <p:txBody>
          <a:bodyPr vert="horz" wrap="square" lIns="121917" tIns="60958" rIns="121917" bIns="60958" numCol="1" anchor="t" anchorCtr="0" compatLnSpc="1"/>
          <a:lstStyle/>
          <a:p>
            <a:endParaRPr lang="zh-CN" altLang="en-US"/>
          </a:p>
        </p:txBody>
      </p:sp>
      <p:cxnSp>
        <p:nvCxnSpPr>
          <p:cNvPr id="14" name="直接连接符 13"/>
          <p:cNvCxnSpPr/>
          <p:nvPr>
            <p:custDataLst>
              <p:tags r:id="rId8"/>
            </p:custDataLst>
          </p:nvPr>
        </p:nvCxnSpPr>
        <p:spPr>
          <a:xfrm>
            <a:off x="4547215" y="2239641"/>
            <a:ext cx="1860085"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a:off x="5180161" y="3860017"/>
            <a:ext cx="1227139"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0"/>
            </p:custDataLst>
          </p:nvPr>
        </p:nvCxnSpPr>
        <p:spPr>
          <a:xfrm>
            <a:off x="4564969" y="5475023"/>
            <a:ext cx="1842332"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custDataLst>
              <p:tags r:id="rId11"/>
            </p:custDataLst>
          </p:nvPr>
        </p:nvSpPr>
        <p:spPr>
          <a:xfrm>
            <a:off x="1644576" y="3258320"/>
            <a:ext cx="2320925" cy="1228090"/>
          </a:xfrm>
          <a:prstGeom prst="rect">
            <a:avLst/>
          </a:prstGeom>
          <a:noFill/>
        </p:spPr>
        <p:txBody>
          <a:bodyPr wrap="none" lIns="121917" tIns="60958" rIns="121917" bIns="60958">
            <a:spAutoFit/>
          </a:bodyPr>
          <a:lstStyle/>
          <a:p>
            <a:pPr algn="ctr">
              <a:defRPr/>
            </a:pPr>
            <a:r>
              <a:rPr lang="zh-CN" altLang="en-US" sz="3600" b="1" smtClean="0">
                <a:solidFill>
                  <a:schemeClr val="bg1"/>
                </a:solidFill>
                <a:latin typeface="微软雅黑" panose="020B0503020204020204" pitchFamily="34" charset="-122"/>
                <a:ea typeface="微软雅黑" panose="020B0503020204020204" pitchFamily="34" charset="-122"/>
              </a:rPr>
              <a:t>电位</a:t>
            </a:r>
            <a:endParaRPr lang="zh-CN" altLang="en-US" sz="3600" b="1" smtClean="0">
              <a:solidFill>
                <a:schemeClr val="bg1"/>
              </a:solidFill>
              <a:latin typeface="微软雅黑" panose="020B0503020204020204" pitchFamily="34" charset="-122"/>
              <a:ea typeface="微软雅黑" panose="020B0503020204020204" pitchFamily="34" charset="-122"/>
            </a:endParaRPr>
          </a:p>
          <a:p>
            <a:pPr algn="ctr">
              <a:defRPr/>
            </a:pPr>
            <a:r>
              <a:rPr lang="en-US" altLang="zh-CN" sz="3600" b="1">
                <a:solidFill>
                  <a:schemeClr val="bg1"/>
                </a:solidFill>
                <a:latin typeface="微软雅黑" panose="020B0503020204020204" pitchFamily="34" charset="-122"/>
                <a:ea typeface="微软雅黑" panose="020B0503020204020204" pitchFamily="34" charset="-122"/>
              </a:rPr>
              <a:t>potential</a:t>
            </a:r>
            <a:endParaRPr lang="en-US" altLang="zh-CN" sz="3600" b="1">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custDataLst>
              <p:tags r:id="rId12"/>
            </p:custDataLst>
          </p:nvPr>
        </p:nvSpPr>
        <p:spPr>
          <a:xfrm>
            <a:off x="3739240" y="2035647"/>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定义</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custDataLst>
              <p:tags r:id="rId13"/>
            </p:custDataLst>
          </p:nvPr>
        </p:nvSpPr>
        <p:spPr>
          <a:xfrm>
            <a:off x="4313469" y="3380339"/>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单位</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custDataLst>
              <p:tags r:id="rId14"/>
            </p:custDataLst>
          </p:nvPr>
        </p:nvSpPr>
        <p:spPr>
          <a:xfrm>
            <a:off x="3670660" y="4859766"/>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注意</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 name="组合 15"/>
          <p:cNvGrpSpPr/>
          <p:nvPr>
            <p:custDataLst>
              <p:tags r:id="rId15"/>
            </p:custDataLst>
          </p:nvPr>
        </p:nvGrpSpPr>
        <p:grpSpPr>
          <a:xfrm>
            <a:off x="147955" y="190500"/>
            <a:ext cx="3281045" cy="583585"/>
            <a:chOff x="6168776" y="1221671"/>
            <a:chExt cx="1679270" cy="673802"/>
          </a:xfrm>
        </p:grpSpPr>
        <p:sp>
          <p:nvSpPr>
            <p:cNvPr id="22" name="圆角矩形 21"/>
            <p:cNvSpPr/>
            <p:nvPr>
              <p:custDataLst>
                <p:tags r:id="rId16"/>
              </p:custDataLst>
            </p:nvPr>
          </p:nvSpPr>
          <p:spPr>
            <a:xfrm>
              <a:off x="6168776" y="1221671"/>
              <a:ext cx="1679270" cy="607053"/>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17"/>
              </p:custDataLst>
            </p:nvPr>
          </p:nvSpPr>
          <p:spPr bwMode="auto">
            <a:xfrm>
              <a:off x="6544275" y="1221694"/>
              <a:ext cx="1149570" cy="673779"/>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电位的概念</a:t>
              </a:r>
              <a:endParaRPr lang="zh-CN" altLang="en-US" sz="3200" b="1">
                <a:solidFill>
                  <a:srgbClr val="92D050"/>
                </a:solidFill>
                <a:latin typeface="微软雅黑" panose="020B0503020204020204" pitchFamily="34" charset="-122"/>
              </a:endParaRPr>
            </a:p>
          </p:txBody>
        </p:sp>
      </p:grpSp>
      <p:sp>
        <p:nvSpPr>
          <p:cNvPr id="24" name="文本框 23"/>
          <p:cNvSpPr txBox="1"/>
          <p:nvPr>
            <p:custDataLst>
              <p:tags r:id="rId18"/>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fltVal val="0.5"/>
                                          </p:val>
                                        </p:tav>
                                        <p:tav tm="100000">
                                          <p:val>
                                            <p:strVal val="#ppt_x"/>
                                          </p:val>
                                        </p:tav>
                                      </p:tavLst>
                                    </p:anim>
                                    <p:anim calcmode="lin" valueType="num">
                                      <p:cBhvr>
                                        <p:cTn id="16" dur="500" fill="hold"/>
                                        <p:tgtEl>
                                          <p:spTgt spid="13"/>
                                        </p:tgtEl>
                                        <p:attrNameLst>
                                          <p:attrName>ppt_y</p:attrName>
                                        </p:attrNameLst>
                                      </p:cBhvr>
                                      <p:tavLst>
                                        <p:tav tm="0">
                                          <p:val>
                                            <p:fltVal val="0.5"/>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fltVal val="0.5"/>
                                          </p:val>
                                        </p:tav>
                                        <p:tav tm="100000">
                                          <p:val>
                                            <p:strVal val="#ppt_x"/>
                                          </p:val>
                                        </p:tav>
                                      </p:tavLst>
                                    </p:anim>
                                    <p:anim calcmode="lin" valueType="num">
                                      <p:cBhvr>
                                        <p:cTn id="23" dur="500" fill="hold"/>
                                        <p:tgtEl>
                                          <p:spTgt spid="17"/>
                                        </p:tgtEl>
                                        <p:attrNameLst>
                                          <p:attrName>ppt_y</p:attrName>
                                        </p:attrNameLst>
                                      </p:cBhvr>
                                      <p:tavLst>
                                        <p:tav tm="0">
                                          <p:val>
                                            <p:fltVal val="0.5"/>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2000"/>
                            </p:stCondLst>
                            <p:childTnLst>
                              <p:par>
                                <p:cTn id="50" presetID="22" presetClass="entr" presetSubtype="2"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right)">
                                      <p:cBhvr>
                                        <p:cTn id="52" dur="500"/>
                                        <p:tgtEl>
                                          <p:spTgt spid="7"/>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7" grpId="0"/>
      <p:bldP spid="18" grpId="0"/>
      <p:bldP spid="19" grpId="0"/>
      <p:bldP spid="20"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5"/>
          <p:cNvSpPr>
            <a:spLocks noChangeArrowheads="1"/>
          </p:cNvSpPr>
          <p:nvPr>
            <p:custDataLst>
              <p:tags r:id="rId1"/>
            </p:custDataLst>
          </p:nvPr>
        </p:nvSpPr>
        <p:spPr bwMode="auto">
          <a:xfrm>
            <a:off x="1523968" y="1956882"/>
            <a:ext cx="6191293" cy="583565"/>
          </a:xfrm>
          <a:prstGeom prst="rect">
            <a:avLst/>
          </a:prstGeom>
          <a:noFill/>
          <a:ln w="9525">
            <a:noFill/>
            <a:miter lim="800000"/>
          </a:ln>
          <a:effectLst/>
        </p:spPr>
        <p:txBody>
          <a:bodyPr wrap="square" anchor="ctr">
            <a:spAutoFit/>
          </a:bodyPr>
          <a:lstStyle/>
          <a:p>
            <a:r>
              <a:rPr lang="en-US" altLang="zh-CN" sz="3200" b="1">
                <a:solidFill>
                  <a:srgbClr val="0000FF"/>
                </a:solidFill>
                <a:latin typeface="微软雅黑" panose="020B0503020204020204" pitchFamily="34" charset="-122"/>
                <a:ea typeface="微软雅黑" panose="020B0503020204020204" pitchFamily="34" charset="-122"/>
              </a:rPr>
              <a:t>* </a:t>
            </a:r>
            <a:r>
              <a:rPr lang="zh-CN" altLang="en-US" sz="3200" b="1">
                <a:solidFill>
                  <a:srgbClr val="0000FF"/>
                </a:solidFill>
                <a:latin typeface="微软雅黑" panose="020B0503020204020204" pitchFamily="34" charset="-122"/>
                <a:ea typeface="微软雅黑" panose="020B0503020204020204" pitchFamily="34" charset="-122"/>
              </a:rPr>
              <a:t>方法</a:t>
            </a:r>
            <a:r>
              <a:rPr lang="en-US" altLang="zh-CN" sz="3200" b="1" smtClean="0">
                <a:solidFill>
                  <a:srgbClr val="0000FF"/>
                </a:solidFill>
                <a:latin typeface="微软雅黑" panose="020B0503020204020204" pitchFamily="34" charset="-122"/>
                <a:ea typeface="微软雅黑" panose="020B0503020204020204" pitchFamily="34" charset="-122"/>
              </a:rPr>
              <a:t>1:</a:t>
            </a:r>
            <a:r>
              <a:rPr kumimoji="1" lang="en-US" altLang="zh-CN" sz="32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V</a:t>
            </a:r>
            <a:r>
              <a:rPr kumimoji="1" lang="en-US" altLang="zh-CN" sz="32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X</a:t>
            </a:r>
            <a:r>
              <a:rPr lang="zh-CN" altLang="en-US" sz="3200" b="1" smtClean="0">
                <a:solidFill>
                  <a:srgbClr val="FF0000"/>
                </a:solidFill>
                <a:latin typeface="微软雅黑" panose="020B0503020204020204" pitchFamily="34" charset="-122"/>
                <a:ea typeface="微软雅黑" panose="020B0503020204020204" pitchFamily="34" charset="-122"/>
              </a:rPr>
              <a:t>＝</a:t>
            </a:r>
            <a:r>
              <a:rPr kumimoji="1" lang="en-US" altLang="zh-CN" sz="32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V</a:t>
            </a:r>
            <a:r>
              <a:rPr kumimoji="1" lang="en-US" altLang="zh-CN" sz="32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CC </a:t>
            </a:r>
            <a:r>
              <a:rPr lang="zh-CN" altLang="en-US" sz="3200" b="1" smtClean="0">
                <a:solidFill>
                  <a:srgbClr val="FF0000"/>
                </a:solidFill>
                <a:latin typeface="微软雅黑" panose="020B0503020204020204" pitchFamily="34" charset="-122"/>
                <a:ea typeface="微软雅黑" panose="020B0503020204020204" pitchFamily="34" charset="-122"/>
              </a:rPr>
              <a:t>－压降；</a:t>
            </a:r>
            <a:endParaRPr lang="zh-CN" altLang="en-US" sz="3200" b="1">
              <a:solidFill>
                <a:srgbClr val="FF0000"/>
              </a:solidFill>
              <a:latin typeface="微软雅黑" panose="020B0503020204020204" pitchFamily="34" charset="-122"/>
              <a:ea typeface="微软雅黑" panose="020B0503020204020204" pitchFamily="34" charset="-122"/>
            </a:endParaRPr>
          </a:p>
        </p:txBody>
      </p:sp>
      <p:sp>
        <p:nvSpPr>
          <p:cNvPr id="6" name="Rectangle 65"/>
          <p:cNvSpPr>
            <a:spLocks noChangeArrowheads="1"/>
          </p:cNvSpPr>
          <p:nvPr>
            <p:custDataLst>
              <p:tags r:id="rId2"/>
            </p:custDataLst>
          </p:nvPr>
        </p:nvSpPr>
        <p:spPr bwMode="auto">
          <a:xfrm>
            <a:off x="1523968" y="2945945"/>
            <a:ext cx="5238787" cy="583565"/>
          </a:xfrm>
          <a:prstGeom prst="rect">
            <a:avLst/>
          </a:prstGeom>
          <a:noFill/>
          <a:ln w="9525">
            <a:noFill/>
            <a:miter lim="800000"/>
          </a:ln>
          <a:effectLst/>
        </p:spPr>
        <p:txBody>
          <a:bodyPr wrap="square" anchor="ctr">
            <a:spAutoFit/>
          </a:bodyPr>
          <a:lstStyle/>
          <a:p>
            <a:r>
              <a:rPr lang="en-US" altLang="zh-CN" sz="3200" b="1">
                <a:solidFill>
                  <a:srgbClr val="0000FF"/>
                </a:solidFill>
                <a:latin typeface="微软雅黑" panose="020B0503020204020204" pitchFamily="34" charset="-122"/>
                <a:ea typeface="微软雅黑" panose="020B0503020204020204" pitchFamily="34" charset="-122"/>
              </a:rPr>
              <a:t>* </a:t>
            </a:r>
            <a:r>
              <a:rPr lang="zh-CN" altLang="en-US" sz="3200" b="1" smtClean="0">
                <a:solidFill>
                  <a:srgbClr val="0000FF"/>
                </a:solidFill>
                <a:latin typeface="微软雅黑" panose="020B0503020204020204" pitchFamily="34" charset="-122"/>
                <a:ea typeface="微软雅黑" panose="020B0503020204020204" pitchFamily="34" charset="-122"/>
              </a:rPr>
              <a:t>方法</a:t>
            </a:r>
            <a:r>
              <a:rPr lang="en-US" altLang="zh-CN" sz="3200" b="1" smtClean="0">
                <a:solidFill>
                  <a:srgbClr val="0000FF"/>
                </a:solidFill>
                <a:latin typeface="微软雅黑" panose="020B0503020204020204" pitchFamily="34" charset="-122"/>
                <a:ea typeface="微软雅黑" panose="020B0503020204020204" pitchFamily="34" charset="-122"/>
              </a:rPr>
              <a:t>2:</a:t>
            </a:r>
            <a:r>
              <a:rPr kumimoji="1" lang="en-US" altLang="zh-CN" sz="32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V</a:t>
            </a:r>
            <a:r>
              <a:rPr kumimoji="1" lang="en-US" altLang="zh-CN" sz="32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X</a:t>
            </a:r>
            <a:r>
              <a:rPr lang="zh-CN" altLang="en-US" sz="3200" b="1" smtClean="0">
                <a:solidFill>
                  <a:srgbClr val="FF0000"/>
                </a:solidFill>
                <a:latin typeface="微软雅黑" panose="020B0503020204020204" pitchFamily="34" charset="-122"/>
                <a:ea typeface="微软雅黑" panose="020B0503020204020204" pitchFamily="34" charset="-122"/>
              </a:rPr>
              <a:t>＝</a:t>
            </a:r>
            <a:r>
              <a:rPr kumimoji="1" lang="en-US" altLang="zh-CN" sz="32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3200" b="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0</a:t>
            </a:r>
            <a:r>
              <a:rPr kumimoji="1" lang="en-US" altLang="zh-CN" sz="32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3200" b="1" smtClean="0">
                <a:solidFill>
                  <a:srgbClr val="FF0000"/>
                </a:solidFill>
                <a:latin typeface="微软雅黑" panose="020B0503020204020204" pitchFamily="34" charset="-122"/>
                <a:ea typeface="微软雅黑" panose="020B0503020204020204" pitchFamily="34" charset="-122"/>
              </a:rPr>
              <a:t>＋压降。</a:t>
            </a:r>
            <a:endParaRPr lang="zh-CN" altLang="en-US" sz="3200" b="1">
              <a:solidFill>
                <a:srgbClr val="FF0000"/>
              </a:solidFill>
              <a:latin typeface="微软雅黑" panose="020B0503020204020204" pitchFamily="34" charset="-122"/>
              <a:ea typeface="微软雅黑" panose="020B0503020204020204" pitchFamily="34" charset="-122"/>
            </a:endParaRPr>
          </a:p>
        </p:txBody>
      </p:sp>
      <p:grpSp>
        <p:nvGrpSpPr>
          <p:cNvPr id="4" name="Group 30"/>
          <p:cNvGrpSpPr/>
          <p:nvPr>
            <p:custDataLst>
              <p:tags r:id="rId3"/>
            </p:custDataLst>
          </p:nvPr>
        </p:nvGrpSpPr>
        <p:grpSpPr>
          <a:xfrm>
            <a:off x="2798797" y="5126917"/>
            <a:ext cx="351367" cy="461010"/>
            <a:chOff x="4312" y="423"/>
            <a:chExt cx="166" cy="242"/>
          </a:xfrm>
        </p:grpSpPr>
        <p:sp>
          <p:nvSpPr>
            <p:cNvPr id="18" name="Oval 31"/>
            <p:cNvSpPr>
              <a:spLocks noChangeArrowheads="1"/>
            </p:cNvSpPr>
            <p:nvPr>
              <p:custDataLst>
                <p:tags r:id="rId4"/>
              </p:custDataLst>
            </p:nvPr>
          </p:nvSpPr>
          <p:spPr bwMode="auto">
            <a:xfrm>
              <a:off x="4357" y="432"/>
              <a:ext cx="48" cy="48"/>
            </a:xfrm>
            <a:prstGeom prst="ellipse">
              <a:avLst/>
            </a:prstGeom>
            <a:solidFill>
              <a:schemeClr val="tx2"/>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9" name="Text Box 32"/>
            <p:cNvSpPr txBox="1">
              <a:spLocks noChangeArrowheads="1"/>
            </p:cNvSpPr>
            <p:nvPr>
              <p:custDataLst>
                <p:tags r:id="rId5"/>
              </p:custDataLst>
            </p:nvPr>
          </p:nvSpPr>
          <p:spPr bwMode="auto">
            <a:xfrm>
              <a:off x="4312" y="423"/>
              <a:ext cx="166" cy="242"/>
            </a:xfrm>
            <a:prstGeom prst="rect">
              <a:avLst/>
            </a:prstGeom>
            <a:noFill/>
            <a:ln w="9525">
              <a:noFill/>
              <a:miter lim="800000"/>
            </a:ln>
            <a:effectLst/>
          </p:spPr>
          <p:txBody>
            <a:bodyPr wrap="none">
              <a:spAutoFit/>
            </a:bodyPr>
            <a:lstStyle/>
            <a:p>
              <a:r>
                <a:rPr kumimoji="1" lang="en-US" altLang="zh-CN" sz="2400">
                  <a:solidFill>
                    <a:srgbClr val="FF0000"/>
                  </a:solidFill>
                  <a:latin typeface="微软雅黑" panose="020B0503020204020204" pitchFamily="34" charset="-122"/>
                  <a:ea typeface="微软雅黑" panose="020B0503020204020204" pitchFamily="34" charset="-122"/>
                </a:rPr>
                <a:t>a</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7" name="Group 33"/>
          <p:cNvGrpSpPr/>
          <p:nvPr>
            <p:custDataLst>
              <p:tags r:id="rId6"/>
            </p:custDataLst>
          </p:nvPr>
        </p:nvGrpSpPr>
        <p:grpSpPr>
          <a:xfrm>
            <a:off x="3865888" y="3976291"/>
            <a:ext cx="431800" cy="461010"/>
            <a:chOff x="4357" y="960"/>
            <a:chExt cx="204" cy="242"/>
          </a:xfrm>
        </p:grpSpPr>
        <p:sp>
          <p:nvSpPr>
            <p:cNvPr id="16" name="Oval 34"/>
            <p:cNvSpPr>
              <a:spLocks noChangeArrowheads="1"/>
            </p:cNvSpPr>
            <p:nvPr>
              <p:custDataLst>
                <p:tags r:id="rId7"/>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7" name="Text Box 35"/>
            <p:cNvSpPr txBox="1">
              <a:spLocks noChangeArrowheads="1"/>
            </p:cNvSpPr>
            <p:nvPr>
              <p:custDataLst>
                <p:tags r:id="rId8"/>
              </p:custDataLst>
            </p:nvPr>
          </p:nvSpPr>
          <p:spPr bwMode="auto">
            <a:xfrm>
              <a:off x="4393" y="960"/>
              <a:ext cx="16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e</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11" name="组合 53"/>
          <p:cNvGrpSpPr/>
          <p:nvPr>
            <p:custDataLst>
              <p:tags r:id="rId9"/>
            </p:custDataLst>
          </p:nvPr>
        </p:nvGrpSpPr>
        <p:grpSpPr>
          <a:xfrm>
            <a:off x="1044609" y="4096847"/>
            <a:ext cx="3127393" cy="1780481"/>
            <a:chOff x="1684716" y="3571880"/>
            <a:chExt cx="2345545" cy="1483734"/>
          </a:xfrm>
        </p:grpSpPr>
        <p:sp>
          <p:nvSpPr>
            <p:cNvPr id="27" name="Text Box 46"/>
            <p:cNvSpPr txBox="1">
              <a:spLocks noChangeArrowheads="1"/>
            </p:cNvSpPr>
            <p:nvPr>
              <p:custDataLst>
                <p:tags r:id="rId10"/>
              </p:custDataLst>
            </p:nvPr>
          </p:nvSpPr>
          <p:spPr bwMode="auto">
            <a:xfrm>
              <a:off x="2214546" y="3702614"/>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12" name="组合 41"/>
            <p:cNvGrpSpPr/>
            <p:nvPr>
              <p:custDataLst>
                <p:tags r:id="rId11"/>
              </p:custDataLst>
            </p:nvPr>
          </p:nvGrpSpPr>
          <p:grpSpPr>
            <a:xfrm>
              <a:off x="1684716" y="3571880"/>
              <a:ext cx="2345545" cy="1483734"/>
              <a:chOff x="1684716" y="3571880"/>
              <a:chExt cx="2345545" cy="1483734"/>
            </a:xfrm>
          </p:grpSpPr>
          <p:sp>
            <p:nvSpPr>
              <p:cNvPr id="23" name="Text Box 42"/>
              <p:cNvSpPr txBox="1">
                <a:spLocks noChangeArrowheads="1"/>
              </p:cNvSpPr>
              <p:nvPr>
                <p:custDataLst>
                  <p:tags r:id="rId12"/>
                </p:custDataLst>
              </p:nvPr>
            </p:nvSpPr>
            <p:spPr bwMode="auto">
              <a:xfrm>
                <a:off x="2561029" y="4671968"/>
                <a:ext cx="559594"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10V</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8" name="Line 27"/>
              <p:cNvSpPr>
                <a:spLocks noChangeShapeType="1"/>
              </p:cNvSpPr>
              <p:nvPr>
                <p:custDataLst>
                  <p:tags r:id="rId13"/>
                </p:custDataLst>
              </p:nvPr>
            </p:nvSpPr>
            <p:spPr bwMode="auto">
              <a:xfrm rot="5400000" flipH="1">
                <a:off x="2866569" y="2670181"/>
                <a:ext cx="0" cy="19939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9" name="Rectangle 28"/>
              <p:cNvSpPr>
                <a:spLocks noChangeArrowheads="1"/>
              </p:cNvSpPr>
              <p:nvPr>
                <p:custDataLst>
                  <p:tags r:id="rId14"/>
                </p:custDataLst>
              </p:nvPr>
            </p:nvSpPr>
            <p:spPr bwMode="auto">
              <a:xfrm rot="5400000">
                <a:off x="3346447" y="3419480"/>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0" name="Rectangle 29"/>
              <p:cNvSpPr>
                <a:spLocks noChangeArrowheads="1"/>
              </p:cNvSpPr>
              <p:nvPr>
                <p:custDataLst>
                  <p:tags r:id="rId15"/>
                </p:custDataLst>
              </p:nvPr>
            </p:nvSpPr>
            <p:spPr bwMode="auto">
              <a:xfrm rot="5400000">
                <a:off x="2355847" y="341948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9" name="Line 51"/>
              <p:cNvSpPr>
                <a:spLocks noChangeShapeType="1"/>
              </p:cNvSpPr>
              <p:nvPr>
                <p:custDataLst>
                  <p:tags r:id="rId16"/>
                </p:custDataLst>
              </p:nvPr>
            </p:nvSpPr>
            <p:spPr bwMode="auto">
              <a:xfrm rot="5400000" flipV="1">
                <a:off x="2785983" y="4502831"/>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0" name="Line 52"/>
              <p:cNvSpPr>
                <a:spLocks noChangeShapeType="1"/>
              </p:cNvSpPr>
              <p:nvPr>
                <p:custDataLst>
                  <p:tags r:id="rId17"/>
                </p:custDataLst>
              </p:nvPr>
            </p:nvSpPr>
            <p:spPr bwMode="auto">
              <a:xfrm rot="5400000" flipV="1">
                <a:off x="2570050" y="4502260"/>
                <a:ext cx="432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1" name="Line 53"/>
              <p:cNvSpPr>
                <a:spLocks noChangeShapeType="1"/>
              </p:cNvSpPr>
              <p:nvPr>
                <p:custDataLst>
                  <p:tags r:id="rId18"/>
                </p:custDataLst>
              </p:nvPr>
            </p:nvSpPr>
            <p:spPr bwMode="auto">
              <a:xfrm rot="5400000" flipH="1">
                <a:off x="3402220" y="4024535"/>
                <a:ext cx="0" cy="9108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3" name="Line 82"/>
              <p:cNvSpPr>
                <a:spLocks noChangeShapeType="1"/>
              </p:cNvSpPr>
              <p:nvPr>
                <p:custDataLst>
                  <p:tags r:id="rId19"/>
                </p:custDataLst>
              </p:nvPr>
            </p:nvSpPr>
            <p:spPr bwMode="auto">
              <a:xfrm rot="5400000">
                <a:off x="3425820" y="4094300"/>
                <a:ext cx="863600" cy="345281"/>
              </a:xfrm>
              <a:prstGeom prst="line">
                <a:avLst/>
              </a:prstGeom>
              <a:noFill/>
              <a:ln w="28575">
                <a:solidFill>
                  <a:schemeClr val="tx1"/>
                </a:solidFill>
                <a:round/>
              </a:ln>
              <a:effec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34" name="Line 82"/>
              <p:cNvSpPr>
                <a:spLocks noChangeShapeType="1"/>
              </p:cNvSpPr>
              <p:nvPr>
                <p:custDataLst>
                  <p:tags r:id="rId20"/>
                </p:custDataLst>
              </p:nvPr>
            </p:nvSpPr>
            <p:spPr bwMode="auto">
              <a:xfrm rot="5400000">
                <a:off x="1425556" y="4094301"/>
                <a:ext cx="863600" cy="345281"/>
              </a:xfrm>
              <a:prstGeom prst="line">
                <a:avLst/>
              </a:prstGeom>
              <a:noFill/>
              <a:ln w="28575">
                <a:solidFill>
                  <a:schemeClr val="tx1"/>
                </a:solidFill>
                <a:round/>
              </a:ln>
              <a:effec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35" name="Line 53"/>
              <p:cNvSpPr>
                <a:spLocks noChangeShapeType="1"/>
              </p:cNvSpPr>
              <p:nvPr>
                <p:custDataLst>
                  <p:tags r:id="rId21"/>
                </p:custDataLst>
              </p:nvPr>
            </p:nvSpPr>
            <p:spPr bwMode="auto">
              <a:xfrm rot="5400000" flipH="1">
                <a:off x="2315521" y="4015532"/>
                <a:ext cx="0" cy="941057"/>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cxnSp>
            <p:nvCxnSpPr>
              <p:cNvPr id="40" name="直接连接符 39"/>
              <p:cNvCxnSpPr>
                <a:stCxn id="33" idx="1"/>
              </p:cNvCxnSpPr>
              <p:nvPr>
                <p:custDataLst>
                  <p:tags r:id="rId22"/>
                </p:custDataLst>
              </p:nvPr>
            </p:nvCxnSpPr>
            <p:spPr>
              <a:xfrm>
                <a:off x="3684741" y="4698476"/>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Line 51"/>
              <p:cNvSpPr>
                <a:spLocks noChangeShapeType="1"/>
              </p:cNvSpPr>
              <p:nvPr>
                <p:custDataLst>
                  <p:tags r:id="rId23"/>
                </p:custDataLst>
              </p:nvPr>
            </p:nvSpPr>
            <p:spPr bwMode="auto">
              <a:xfrm rot="10800000" flipV="1">
                <a:off x="3714745" y="4655231"/>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43" name="Text Box 46"/>
            <p:cNvSpPr txBox="1">
              <a:spLocks noChangeArrowheads="1"/>
            </p:cNvSpPr>
            <p:nvPr>
              <p:custDataLst>
                <p:tags r:id="rId24"/>
              </p:custDataLst>
            </p:nvPr>
          </p:nvSpPr>
          <p:spPr bwMode="auto">
            <a:xfrm>
              <a:off x="3214678" y="3702614"/>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grpSp>
      <p:sp>
        <p:nvSpPr>
          <p:cNvPr id="44" name="Text Box 46"/>
          <p:cNvSpPr txBox="1">
            <a:spLocks noChangeArrowheads="1"/>
          </p:cNvSpPr>
          <p:nvPr>
            <p:custDataLst>
              <p:tags r:id="rId25"/>
            </p:custDataLst>
          </p:nvPr>
        </p:nvSpPr>
        <p:spPr bwMode="auto">
          <a:xfrm>
            <a:off x="1274796" y="5845580"/>
            <a:ext cx="3333773" cy="501650"/>
          </a:xfrm>
          <a:prstGeom prst="rect">
            <a:avLst/>
          </a:prstGeom>
          <a:noFill/>
          <a:ln w="9525">
            <a:noFill/>
            <a:miter lim="800000"/>
          </a:ln>
          <a:effectLst/>
        </p:spPr>
        <p:txBody>
          <a:bodyPr wrap="square">
            <a:spAutoFit/>
          </a:bodyPr>
          <a:lstStyle/>
          <a:p>
            <a:r>
              <a:rPr kumimoji="1" lang="en-US" altLang="zh-CN" sz="2665" i="1" smtClean="0">
                <a:latin typeface="微软雅黑" panose="020B0503020204020204" pitchFamily="34" charset="-122"/>
                <a:ea typeface="微软雅黑" panose="020B0503020204020204" pitchFamily="34" charset="-122"/>
              </a:rPr>
              <a:t>R</a:t>
            </a:r>
            <a:r>
              <a:rPr kumimoji="1" lang="en-US" altLang="zh-CN" sz="2665" baseline="-25000" smtClean="0">
                <a:latin typeface="微软雅黑" panose="020B0503020204020204" pitchFamily="34" charset="-122"/>
                <a:ea typeface="微软雅黑" panose="020B0503020204020204" pitchFamily="34" charset="-122"/>
              </a:rPr>
              <a:t>1</a:t>
            </a:r>
            <a:r>
              <a:rPr kumimoji="1" lang="zh-CN" altLang="en-US" sz="2665" smtClean="0">
                <a:latin typeface="微软雅黑" panose="020B0503020204020204" pitchFamily="34" charset="-122"/>
                <a:ea typeface="微软雅黑" panose="020B0503020204020204" pitchFamily="34" charset="-122"/>
              </a:rPr>
              <a:t>＝</a:t>
            </a:r>
            <a:r>
              <a:rPr kumimoji="1" lang="en-US" altLang="zh-CN" sz="2665" smtClean="0">
                <a:latin typeface="微软雅黑" panose="020B0503020204020204" pitchFamily="34" charset="-122"/>
                <a:ea typeface="微软雅黑" panose="020B0503020204020204" pitchFamily="34" charset="-122"/>
              </a:rPr>
              <a:t>1</a:t>
            </a:r>
            <a:r>
              <a:rPr kumimoji="1" lang="el-GR" altLang="zh-CN" sz="2665" smtClean="0">
                <a:latin typeface="微软雅黑" panose="020B0503020204020204" pitchFamily="34" charset="-122"/>
                <a:ea typeface="微软雅黑" panose="020B0503020204020204" pitchFamily="34" charset="-122"/>
              </a:rPr>
              <a:t>Ω</a:t>
            </a:r>
            <a:r>
              <a:rPr kumimoji="1" lang="zh-CN" altLang="en-US" sz="2665" smtClean="0">
                <a:latin typeface="微软雅黑" panose="020B0503020204020204" pitchFamily="34" charset="-122"/>
                <a:ea typeface="微软雅黑" panose="020B0503020204020204" pitchFamily="34" charset="-122"/>
              </a:rPr>
              <a:t>，</a:t>
            </a:r>
            <a:r>
              <a:rPr kumimoji="1" lang="en-US" altLang="zh-CN" sz="2665" i="1" smtClean="0">
                <a:latin typeface="微软雅黑" panose="020B0503020204020204" pitchFamily="34" charset="-122"/>
                <a:ea typeface="微软雅黑" panose="020B0503020204020204" pitchFamily="34" charset="-122"/>
              </a:rPr>
              <a:t>R</a:t>
            </a:r>
            <a:r>
              <a:rPr kumimoji="1" lang="en-US" altLang="zh-CN" sz="2665" baseline="-25000" smtClean="0">
                <a:latin typeface="微软雅黑" panose="020B0503020204020204" pitchFamily="34" charset="-122"/>
                <a:ea typeface="微软雅黑" panose="020B0503020204020204" pitchFamily="34" charset="-122"/>
              </a:rPr>
              <a:t>2</a:t>
            </a:r>
            <a:r>
              <a:rPr kumimoji="1" lang="zh-CN" altLang="en-US" sz="2665" smtClean="0">
                <a:latin typeface="微软雅黑" panose="020B0503020204020204" pitchFamily="34" charset="-122"/>
                <a:ea typeface="微软雅黑" panose="020B0503020204020204" pitchFamily="34" charset="-122"/>
              </a:rPr>
              <a:t>＝</a:t>
            </a:r>
            <a:r>
              <a:rPr kumimoji="1" lang="en-US" altLang="zh-CN" sz="2665" smtClean="0">
                <a:latin typeface="微软雅黑" panose="020B0503020204020204" pitchFamily="34" charset="-122"/>
                <a:ea typeface="微软雅黑" panose="020B0503020204020204" pitchFamily="34" charset="-122"/>
              </a:rPr>
              <a:t>9</a:t>
            </a:r>
            <a:r>
              <a:rPr kumimoji="1" lang="el-GR" altLang="zh-CN" sz="2665" smtClean="0">
                <a:latin typeface="微软雅黑" panose="020B0503020204020204" pitchFamily="34" charset="-122"/>
                <a:ea typeface="微软雅黑" panose="020B0503020204020204" pitchFamily="34" charset="-122"/>
              </a:rPr>
              <a:t>Ω</a:t>
            </a:r>
            <a:endParaRPr kumimoji="1" lang="en-US" altLang="zh-CN" sz="2665" baseline="-25000">
              <a:latin typeface="微软雅黑" panose="020B0503020204020204" pitchFamily="34" charset="-122"/>
              <a:ea typeface="微软雅黑" panose="020B0503020204020204" pitchFamily="34" charset="-122"/>
            </a:endParaRPr>
          </a:p>
        </p:txBody>
      </p:sp>
      <p:grpSp>
        <p:nvGrpSpPr>
          <p:cNvPr id="13" name="Group 30"/>
          <p:cNvGrpSpPr/>
          <p:nvPr>
            <p:custDataLst>
              <p:tags r:id="rId26"/>
            </p:custDataLst>
          </p:nvPr>
        </p:nvGrpSpPr>
        <p:grpSpPr>
          <a:xfrm>
            <a:off x="1751064" y="5143516"/>
            <a:ext cx="376767" cy="461010"/>
            <a:chOff x="4312" y="431"/>
            <a:chExt cx="178" cy="242"/>
          </a:xfrm>
        </p:grpSpPr>
        <p:sp>
          <p:nvSpPr>
            <p:cNvPr id="46" name="Oval 31"/>
            <p:cNvSpPr>
              <a:spLocks noChangeArrowheads="1"/>
            </p:cNvSpPr>
            <p:nvPr>
              <p:custDataLst>
                <p:tags r:id="rId27"/>
              </p:custDataLst>
            </p:nvPr>
          </p:nvSpPr>
          <p:spPr bwMode="auto">
            <a:xfrm>
              <a:off x="4357" y="432"/>
              <a:ext cx="48" cy="48"/>
            </a:xfrm>
            <a:prstGeom prst="ellipse">
              <a:avLst/>
            </a:prstGeom>
            <a:solidFill>
              <a:schemeClr val="tx2"/>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47" name="Text Box 32"/>
            <p:cNvSpPr txBox="1">
              <a:spLocks noChangeArrowheads="1"/>
            </p:cNvSpPr>
            <p:nvPr>
              <p:custDataLst>
                <p:tags r:id="rId28"/>
              </p:custDataLst>
            </p:nvPr>
          </p:nvSpPr>
          <p:spPr bwMode="auto">
            <a:xfrm>
              <a:off x="4312" y="431"/>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b</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14" name="Group 30"/>
          <p:cNvGrpSpPr/>
          <p:nvPr>
            <p:custDataLst>
              <p:tags r:id="rId29"/>
            </p:custDataLst>
          </p:nvPr>
        </p:nvGrpSpPr>
        <p:grpSpPr>
          <a:xfrm>
            <a:off x="2437760" y="4152361"/>
            <a:ext cx="376767" cy="493396"/>
            <a:chOff x="4294" y="432"/>
            <a:chExt cx="178" cy="259"/>
          </a:xfrm>
        </p:grpSpPr>
        <p:sp>
          <p:nvSpPr>
            <p:cNvPr id="49" name="Oval 31"/>
            <p:cNvSpPr>
              <a:spLocks noChangeArrowheads="1"/>
            </p:cNvSpPr>
            <p:nvPr>
              <p:custDataLst>
                <p:tags r:id="rId30"/>
              </p:custDataLst>
            </p:nvPr>
          </p:nvSpPr>
          <p:spPr bwMode="auto">
            <a:xfrm>
              <a:off x="4357" y="432"/>
              <a:ext cx="48" cy="48"/>
            </a:xfrm>
            <a:prstGeom prst="ellipse">
              <a:avLst/>
            </a:prstGeom>
            <a:solidFill>
              <a:schemeClr val="tx2"/>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50" name="Text Box 32"/>
            <p:cNvSpPr txBox="1">
              <a:spLocks noChangeArrowheads="1"/>
            </p:cNvSpPr>
            <p:nvPr>
              <p:custDataLst>
                <p:tags r:id="rId31"/>
              </p:custDataLst>
            </p:nvPr>
          </p:nvSpPr>
          <p:spPr bwMode="auto">
            <a:xfrm>
              <a:off x="4294" y="449"/>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15" name="Group 33"/>
          <p:cNvGrpSpPr/>
          <p:nvPr>
            <p:custDataLst>
              <p:tags r:id="rId32"/>
            </p:custDataLst>
          </p:nvPr>
        </p:nvGrpSpPr>
        <p:grpSpPr>
          <a:xfrm>
            <a:off x="857215" y="3943353"/>
            <a:ext cx="452967" cy="461010"/>
            <a:chOff x="4191" y="942"/>
            <a:chExt cx="214" cy="242"/>
          </a:xfrm>
        </p:grpSpPr>
        <p:sp>
          <p:nvSpPr>
            <p:cNvPr id="52" name="Oval 34"/>
            <p:cNvSpPr>
              <a:spLocks noChangeArrowheads="1"/>
            </p:cNvSpPr>
            <p:nvPr>
              <p:custDataLst>
                <p:tags r:id="rId33"/>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53" name="Text Box 35"/>
            <p:cNvSpPr txBox="1">
              <a:spLocks noChangeArrowheads="1"/>
            </p:cNvSpPr>
            <p:nvPr>
              <p:custDataLst>
                <p:tags r:id="rId34"/>
              </p:custDataLst>
            </p:nvPr>
          </p:nvSpPr>
          <p:spPr bwMode="auto">
            <a:xfrm>
              <a:off x="4191" y="942"/>
              <a:ext cx="159"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c</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20" name="组合 54"/>
          <p:cNvGrpSpPr/>
          <p:nvPr>
            <p:custDataLst>
              <p:tags r:id="rId35"/>
            </p:custDataLst>
          </p:nvPr>
        </p:nvGrpSpPr>
        <p:grpSpPr>
          <a:xfrm rot="5400000">
            <a:off x="5501812" y="3698480"/>
            <a:ext cx="2860692" cy="2436644"/>
            <a:chOff x="1665533" y="3571880"/>
            <a:chExt cx="2383910" cy="1827483"/>
          </a:xfrm>
        </p:grpSpPr>
        <p:sp>
          <p:nvSpPr>
            <p:cNvPr id="56" name="Text Box 46"/>
            <p:cNvSpPr txBox="1">
              <a:spLocks noChangeArrowheads="1"/>
            </p:cNvSpPr>
            <p:nvPr>
              <p:custDataLst>
                <p:tags r:id="rId36"/>
              </p:custDataLst>
            </p:nvPr>
          </p:nvSpPr>
          <p:spPr bwMode="auto">
            <a:xfrm rot="16200000">
              <a:off x="2218119" y="3700423"/>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21" name="组合 41"/>
            <p:cNvGrpSpPr/>
            <p:nvPr>
              <p:custDataLst>
                <p:tags r:id="rId37"/>
              </p:custDataLst>
            </p:nvPr>
          </p:nvGrpSpPr>
          <p:grpSpPr>
            <a:xfrm>
              <a:off x="1665533" y="3571880"/>
              <a:ext cx="2383910" cy="1827483"/>
              <a:chOff x="1665533" y="3571880"/>
              <a:chExt cx="2383910" cy="1827483"/>
            </a:xfrm>
          </p:grpSpPr>
          <p:sp>
            <p:nvSpPr>
              <p:cNvPr id="59" name="Text Box 42"/>
              <p:cNvSpPr txBox="1">
                <a:spLocks noChangeArrowheads="1"/>
              </p:cNvSpPr>
              <p:nvPr>
                <p:custDataLst>
                  <p:tags r:id="rId38"/>
                </p:custDataLst>
              </p:nvPr>
            </p:nvSpPr>
            <p:spPr bwMode="auto">
              <a:xfrm rot="16200000">
                <a:off x="2572988" y="4927743"/>
                <a:ext cx="559594"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10V</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60" name="Line 27"/>
              <p:cNvSpPr>
                <a:spLocks noChangeShapeType="1"/>
              </p:cNvSpPr>
              <p:nvPr>
                <p:custDataLst>
                  <p:tags r:id="rId39"/>
                </p:custDataLst>
              </p:nvPr>
            </p:nvSpPr>
            <p:spPr bwMode="auto">
              <a:xfrm rot="5400000" flipH="1">
                <a:off x="2866569" y="2644423"/>
                <a:ext cx="0" cy="19939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 name="Rectangle 28"/>
              <p:cNvSpPr>
                <a:spLocks noChangeArrowheads="1"/>
              </p:cNvSpPr>
              <p:nvPr>
                <p:custDataLst>
                  <p:tags r:id="rId40"/>
                </p:custDataLst>
              </p:nvPr>
            </p:nvSpPr>
            <p:spPr bwMode="auto">
              <a:xfrm rot="5400000">
                <a:off x="3346447" y="3419480"/>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62" name="Rectangle 29"/>
              <p:cNvSpPr>
                <a:spLocks noChangeArrowheads="1"/>
              </p:cNvSpPr>
              <p:nvPr>
                <p:custDataLst>
                  <p:tags r:id="rId41"/>
                </p:custDataLst>
              </p:nvPr>
            </p:nvSpPr>
            <p:spPr bwMode="auto">
              <a:xfrm rot="5400000">
                <a:off x="2355847" y="341948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63" name="Line 51"/>
              <p:cNvSpPr>
                <a:spLocks noChangeShapeType="1"/>
              </p:cNvSpPr>
              <p:nvPr>
                <p:custDataLst>
                  <p:tags r:id="rId42"/>
                </p:custDataLst>
              </p:nvPr>
            </p:nvSpPr>
            <p:spPr bwMode="auto">
              <a:xfrm rot="5400000" flipV="1">
                <a:off x="2785983" y="4502831"/>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4" name="Line 52"/>
              <p:cNvSpPr>
                <a:spLocks noChangeShapeType="1"/>
              </p:cNvSpPr>
              <p:nvPr>
                <p:custDataLst>
                  <p:tags r:id="rId43"/>
                </p:custDataLst>
              </p:nvPr>
            </p:nvSpPr>
            <p:spPr bwMode="auto">
              <a:xfrm rot="5400000" flipV="1">
                <a:off x="2570050" y="4502260"/>
                <a:ext cx="432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5" name="Line 53"/>
              <p:cNvSpPr>
                <a:spLocks noChangeShapeType="1"/>
              </p:cNvSpPr>
              <p:nvPr>
                <p:custDataLst>
                  <p:tags r:id="rId44"/>
                </p:custDataLst>
              </p:nvPr>
            </p:nvSpPr>
            <p:spPr bwMode="auto">
              <a:xfrm rot="5400000" flipH="1">
                <a:off x="3402220" y="4024535"/>
                <a:ext cx="0" cy="9108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6" name="Line 82"/>
              <p:cNvSpPr>
                <a:spLocks noChangeShapeType="1"/>
              </p:cNvSpPr>
              <p:nvPr>
                <p:custDataLst>
                  <p:tags r:id="rId45"/>
                </p:custDataLst>
              </p:nvPr>
            </p:nvSpPr>
            <p:spPr bwMode="auto">
              <a:xfrm rot="5400000">
                <a:off x="3425820" y="4055936"/>
                <a:ext cx="863600" cy="383646"/>
              </a:xfrm>
              <a:prstGeom prst="line">
                <a:avLst/>
              </a:prstGeom>
              <a:noFill/>
              <a:ln w="28575">
                <a:solidFill>
                  <a:schemeClr val="tx1"/>
                </a:solidFill>
                <a:round/>
              </a:ln>
              <a:effec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67" name="Line 82"/>
              <p:cNvSpPr>
                <a:spLocks noChangeShapeType="1"/>
              </p:cNvSpPr>
              <p:nvPr>
                <p:custDataLst>
                  <p:tags r:id="rId46"/>
                </p:custDataLst>
              </p:nvPr>
            </p:nvSpPr>
            <p:spPr bwMode="auto">
              <a:xfrm rot="5400000">
                <a:off x="1425556" y="4055937"/>
                <a:ext cx="863600" cy="383646"/>
              </a:xfrm>
              <a:prstGeom prst="line">
                <a:avLst/>
              </a:prstGeom>
              <a:noFill/>
              <a:ln w="28575">
                <a:solidFill>
                  <a:schemeClr val="tx1"/>
                </a:solidFill>
                <a:round/>
              </a:ln>
              <a:effectLst/>
            </p:spPr>
            <p:txBody>
              <a:bodyPr>
                <a:spAutoFit/>
              </a:bodyPr>
              <a:lstStyle/>
              <a:p>
                <a:endParaRPr lang="zh-CN" altLang="en-US" sz="2400">
                  <a:latin typeface="微软雅黑" panose="020B0503020204020204" pitchFamily="34" charset="-122"/>
                  <a:ea typeface="微软雅黑" panose="020B0503020204020204" pitchFamily="34" charset="-122"/>
                </a:endParaRPr>
              </a:p>
            </p:txBody>
          </p:sp>
          <p:sp>
            <p:nvSpPr>
              <p:cNvPr id="68" name="Line 53"/>
              <p:cNvSpPr>
                <a:spLocks noChangeShapeType="1"/>
              </p:cNvSpPr>
              <p:nvPr>
                <p:custDataLst>
                  <p:tags r:id="rId47"/>
                </p:custDataLst>
              </p:nvPr>
            </p:nvSpPr>
            <p:spPr bwMode="auto">
              <a:xfrm rot="5400000" flipH="1">
                <a:off x="2315521" y="4015532"/>
                <a:ext cx="0" cy="941057"/>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cxnSp>
            <p:nvCxnSpPr>
              <p:cNvPr id="69" name="直接连接符 68"/>
              <p:cNvCxnSpPr>
                <a:stCxn id="66" idx="1"/>
              </p:cNvCxnSpPr>
              <p:nvPr>
                <p:custDataLst>
                  <p:tags r:id="rId48"/>
                </p:custDataLst>
              </p:nvPr>
            </p:nvCxnSpPr>
            <p:spPr>
              <a:xfrm>
                <a:off x="3666062" y="467932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Line 51"/>
              <p:cNvSpPr>
                <a:spLocks noChangeShapeType="1"/>
              </p:cNvSpPr>
              <p:nvPr>
                <p:custDataLst>
                  <p:tags r:id="rId49"/>
                </p:custDataLst>
              </p:nvPr>
            </p:nvSpPr>
            <p:spPr bwMode="auto">
              <a:xfrm rot="10800000" flipV="1">
                <a:off x="3714745" y="4655231"/>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58" name="Text Box 46"/>
            <p:cNvSpPr txBox="1">
              <a:spLocks noChangeArrowheads="1"/>
            </p:cNvSpPr>
            <p:nvPr>
              <p:custDataLst>
                <p:tags r:id="rId50"/>
              </p:custDataLst>
            </p:nvPr>
          </p:nvSpPr>
          <p:spPr bwMode="auto">
            <a:xfrm rot="16200000">
              <a:off x="3218251" y="3700423"/>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grpSp>
      <p:grpSp>
        <p:nvGrpSpPr>
          <p:cNvPr id="22" name="组合 125"/>
          <p:cNvGrpSpPr/>
          <p:nvPr>
            <p:custDataLst>
              <p:tags r:id="rId51"/>
            </p:custDataLst>
          </p:nvPr>
        </p:nvGrpSpPr>
        <p:grpSpPr>
          <a:xfrm>
            <a:off x="9842805" y="1285861"/>
            <a:ext cx="2063485" cy="3795627"/>
            <a:chOff x="7382104" y="1071550"/>
            <a:chExt cx="1547614" cy="3163023"/>
          </a:xfrm>
        </p:grpSpPr>
        <p:sp>
          <p:nvSpPr>
            <p:cNvPr id="107" name="Text Box 42"/>
            <p:cNvSpPr txBox="1">
              <a:spLocks noChangeArrowheads="1"/>
            </p:cNvSpPr>
            <p:nvPr>
              <p:custDataLst>
                <p:tags r:id="rId52"/>
              </p:custDataLst>
            </p:nvPr>
          </p:nvSpPr>
          <p:spPr bwMode="auto">
            <a:xfrm>
              <a:off x="7887725"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nvGrpSpPr>
            <p:cNvPr id="24" name="组合 121"/>
            <p:cNvGrpSpPr/>
            <p:nvPr>
              <p:custDataLst>
                <p:tags r:id="rId53"/>
              </p:custDataLst>
            </p:nvPr>
          </p:nvGrpSpPr>
          <p:grpSpPr>
            <a:xfrm>
              <a:off x="7382104" y="1071550"/>
              <a:ext cx="1547614" cy="2862957"/>
              <a:chOff x="7382104" y="1066113"/>
              <a:chExt cx="1547614" cy="2862957"/>
            </a:xfrm>
          </p:grpSpPr>
          <p:sp>
            <p:nvSpPr>
              <p:cNvPr id="104" name="Text Box 46"/>
              <p:cNvSpPr txBox="1">
                <a:spLocks noChangeArrowheads="1"/>
              </p:cNvSpPr>
              <p:nvPr>
                <p:custDataLst>
                  <p:tags r:id="rId54"/>
                </p:custDataLst>
              </p:nvPr>
            </p:nvSpPr>
            <p:spPr bwMode="auto">
              <a:xfrm>
                <a:off x="7382104" y="1952404"/>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sp>
            <p:nvSpPr>
              <p:cNvPr id="108" name="Line 27"/>
              <p:cNvSpPr>
                <a:spLocks noChangeShapeType="1"/>
              </p:cNvSpPr>
              <p:nvPr>
                <p:custDataLst>
                  <p:tags r:id="rId55"/>
                </p:custDataLst>
              </p:nvPr>
            </p:nvSpPr>
            <p:spPr bwMode="auto">
              <a:xfrm rot="10800000" flipH="1">
                <a:off x="7829348" y="1440195"/>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09" name="Rectangle 28"/>
              <p:cNvSpPr>
                <a:spLocks noChangeArrowheads="1"/>
              </p:cNvSpPr>
              <p:nvPr>
                <p:custDataLst>
                  <p:tags r:id="rId56"/>
                </p:custDataLst>
              </p:nvPr>
            </p:nvSpPr>
            <p:spPr bwMode="auto">
              <a:xfrm rot="10800000">
                <a:off x="7746441" y="29152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10" name="Rectangle 29"/>
              <p:cNvSpPr>
                <a:spLocks noChangeArrowheads="1"/>
              </p:cNvSpPr>
              <p:nvPr>
                <p:custDataLst>
                  <p:tags r:id="rId57"/>
                </p:custDataLst>
              </p:nvPr>
            </p:nvSpPr>
            <p:spPr bwMode="auto">
              <a:xfrm rot="10800000">
                <a:off x="7746440" y="19246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25" name="组合 120"/>
              <p:cNvGrpSpPr/>
              <p:nvPr>
                <p:custDataLst>
                  <p:tags r:id="rId58"/>
                </p:custDataLst>
              </p:nvPr>
            </p:nvGrpSpPr>
            <p:grpSpPr>
              <a:xfrm rot="16200000">
                <a:off x="7759390" y="3710913"/>
                <a:ext cx="148313" cy="288000"/>
                <a:chOff x="6958334" y="3227055"/>
                <a:chExt cx="148313" cy="288000"/>
              </a:xfrm>
            </p:grpSpPr>
            <p:cxnSp>
              <p:nvCxnSpPr>
                <p:cNvPr id="117" name="直接连接符 116"/>
                <p:cNvCxnSpPr/>
                <p:nvPr>
                  <p:custDataLst>
                    <p:tags r:id="rId59"/>
                  </p:custDataLst>
                </p:nvPr>
              </p:nvCxnSpPr>
              <p:spPr>
                <a:xfrm rot="5400000">
                  <a:off x="7037587" y="3302458"/>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Line 51"/>
                <p:cNvSpPr>
                  <a:spLocks noChangeShapeType="1"/>
                </p:cNvSpPr>
                <p:nvPr>
                  <p:custDataLst>
                    <p:tags r:id="rId60"/>
                  </p:custDataLst>
                </p:nvPr>
              </p:nvSpPr>
              <p:spPr bwMode="auto">
                <a:xfrm rot="16200000" flipV="1">
                  <a:off x="6814334" y="3371055"/>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106" name="Text Box 46"/>
              <p:cNvSpPr txBox="1">
                <a:spLocks noChangeArrowheads="1"/>
              </p:cNvSpPr>
              <p:nvPr>
                <p:custDataLst>
                  <p:tags r:id="rId61"/>
                </p:custDataLst>
              </p:nvPr>
            </p:nvSpPr>
            <p:spPr bwMode="auto">
              <a:xfrm>
                <a:off x="7382104" y="2952536"/>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sp>
            <p:nvSpPr>
              <p:cNvPr id="119" name="Oval 68"/>
              <p:cNvSpPr>
                <a:spLocks noChangeArrowheads="1"/>
              </p:cNvSpPr>
              <p:nvPr>
                <p:custDataLst>
                  <p:tags r:id="rId62"/>
                </p:custDataLst>
              </p:nvPr>
            </p:nvSpPr>
            <p:spPr bwMode="auto">
              <a:xfrm>
                <a:off x="7781980" y="1410424"/>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20" name="矩形 119"/>
              <p:cNvSpPr/>
              <p:nvPr>
                <p:custDataLst>
                  <p:tags r:id="rId63"/>
                </p:custDataLst>
              </p:nvPr>
            </p:nvSpPr>
            <p:spPr>
              <a:xfrm>
                <a:off x="7500990" y="1066113"/>
                <a:ext cx="1428728"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10V</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
        <p:nvSpPr>
          <p:cNvPr id="123" name="右箭头 122"/>
          <p:cNvSpPr/>
          <p:nvPr>
            <p:custDataLst>
              <p:tags r:id="rId64"/>
            </p:custDataLst>
          </p:nvPr>
        </p:nvSpPr>
        <p:spPr>
          <a:xfrm>
            <a:off x="4571989" y="4800609"/>
            <a:ext cx="1047757" cy="257177"/>
          </a:xfrm>
          <a:prstGeom prst="rightArrow">
            <a:avLst>
              <a:gd name="adj1" fmla="val 50000"/>
              <a:gd name="adj2" fmla="val 896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25" name="右箭头 124"/>
          <p:cNvSpPr/>
          <p:nvPr>
            <p:custDataLst>
              <p:tags r:id="rId65"/>
            </p:custDataLst>
          </p:nvPr>
        </p:nvSpPr>
        <p:spPr>
          <a:xfrm rot="20324934">
            <a:off x="8588680" y="4534132"/>
            <a:ext cx="1047757" cy="257177"/>
          </a:xfrm>
          <a:prstGeom prst="rightArrow">
            <a:avLst>
              <a:gd name="adj1" fmla="val 50000"/>
              <a:gd name="adj2" fmla="val 896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26" name="Group 33"/>
          <p:cNvGrpSpPr/>
          <p:nvPr>
            <p:custDataLst>
              <p:tags r:id="rId66"/>
            </p:custDataLst>
          </p:nvPr>
        </p:nvGrpSpPr>
        <p:grpSpPr>
          <a:xfrm>
            <a:off x="10382267" y="4200531"/>
            <a:ext cx="431800" cy="461010"/>
            <a:chOff x="4357" y="960"/>
            <a:chExt cx="204" cy="242"/>
          </a:xfrm>
        </p:grpSpPr>
        <p:sp>
          <p:nvSpPr>
            <p:cNvPr id="128" name="Oval 34"/>
            <p:cNvSpPr>
              <a:spLocks noChangeArrowheads="1"/>
            </p:cNvSpPr>
            <p:nvPr>
              <p:custDataLst>
                <p:tags r:id="rId67"/>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29" name="Text Box 35"/>
            <p:cNvSpPr txBox="1">
              <a:spLocks noChangeArrowheads="1"/>
            </p:cNvSpPr>
            <p:nvPr>
              <p:custDataLst>
                <p:tags r:id="rId68"/>
              </p:custDataLst>
            </p:nvPr>
          </p:nvSpPr>
          <p:spPr bwMode="auto">
            <a:xfrm>
              <a:off x="4393" y="960"/>
              <a:ext cx="16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e</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28" name="Group 33"/>
          <p:cNvGrpSpPr/>
          <p:nvPr>
            <p:custDataLst>
              <p:tags r:id="rId69"/>
            </p:custDataLst>
          </p:nvPr>
        </p:nvGrpSpPr>
        <p:grpSpPr>
          <a:xfrm>
            <a:off x="10382279" y="3000372"/>
            <a:ext cx="452967" cy="461010"/>
            <a:chOff x="4357" y="960"/>
            <a:chExt cx="214" cy="242"/>
          </a:xfrm>
        </p:grpSpPr>
        <p:sp>
          <p:nvSpPr>
            <p:cNvPr id="131" name="Oval 34"/>
            <p:cNvSpPr>
              <a:spLocks noChangeArrowheads="1"/>
            </p:cNvSpPr>
            <p:nvPr>
              <p:custDataLst>
                <p:tags r:id="rId70"/>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32" name="Text Box 35"/>
            <p:cNvSpPr txBox="1">
              <a:spLocks noChangeArrowheads="1"/>
            </p:cNvSpPr>
            <p:nvPr>
              <p:custDataLst>
                <p:tags r:id="rId71"/>
              </p:custDataLst>
            </p:nvPr>
          </p:nvSpPr>
          <p:spPr bwMode="auto">
            <a:xfrm>
              <a:off x="4393" y="960"/>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32" name="Group 33"/>
          <p:cNvGrpSpPr/>
          <p:nvPr>
            <p:custDataLst>
              <p:tags r:id="rId72"/>
            </p:custDataLst>
          </p:nvPr>
        </p:nvGrpSpPr>
        <p:grpSpPr>
          <a:xfrm>
            <a:off x="10382279" y="1800213"/>
            <a:ext cx="452967" cy="461010"/>
            <a:chOff x="4357" y="960"/>
            <a:chExt cx="214" cy="242"/>
          </a:xfrm>
        </p:grpSpPr>
        <p:sp>
          <p:nvSpPr>
            <p:cNvPr id="134" name="Oval 34"/>
            <p:cNvSpPr>
              <a:spLocks noChangeArrowheads="1"/>
            </p:cNvSpPr>
            <p:nvPr>
              <p:custDataLst>
                <p:tags r:id="rId73"/>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35" name="Text Box 35"/>
            <p:cNvSpPr txBox="1">
              <a:spLocks noChangeArrowheads="1"/>
            </p:cNvSpPr>
            <p:nvPr>
              <p:custDataLst>
                <p:tags r:id="rId74"/>
              </p:custDataLst>
            </p:nvPr>
          </p:nvSpPr>
          <p:spPr bwMode="auto">
            <a:xfrm>
              <a:off x="4393" y="960"/>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b</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36" name="组合 15"/>
          <p:cNvGrpSpPr/>
          <p:nvPr>
            <p:custDataLst>
              <p:tags r:id="rId75"/>
            </p:custDataLst>
          </p:nvPr>
        </p:nvGrpSpPr>
        <p:grpSpPr>
          <a:xfrm>
            <a:off x="371475" y="467995"/>
            <a:ext cx="4196715" cy="583565"/>
            <a:chOff x="6168776" y="1221671"/>
            <a:chExt cx="5533478" cy="673700"/>
          </a:xfrm>
        </p:grpSpPr>
        <p:sp>
          <p:nvSpPr>
            <p:cNvPr id="37" name="圆角矩形 36"/>
            <p:cNvSpPr/>
            <p:nvPr>
              <p:custDataLst>
                <p:tags r:id="rId7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38" name="文本框 13"/>
            <p:cNvSpPr txBox="1">
              <a:spLocks noChangeArrowheads="1"/>
            </p:cNvSpPr>
            <p:nvPr>
              <p:custDataLst>
                <p:tags r:id="rId77"/>
              </p:custDataLst>
            </p:nvPr>
          </p:nvSpPr>
          <p:spPr bwMode="auto">
            <a:xfrm>
              <a:off x="6282232" y="1221671"/>
              <a:ext cx="5420022" cy="673700"/>
            </a:xfrm>
            <a:prstGeom prst="rect">
              <a:avLst/>
            </a:prstGeom>
            <a:noFill/>
            <a:ln w="9525">
              <a:noFill/>
              <a:miter lim="800000"/>
            </a:ln>
          </p:spPr>
          <p:txBody>
            <a:bodyPr wrap="square">
              <a:spAutoFit/>
            </a:bodyPr>
            <a:lstStyle/>
            <a:p>
              <a:pPr eaLnBrk="0" hangingPunct="0"/>
              <a:r>
                <a:rPr kumimoji="1" lang="zh-CN" altLang="en-US" sz="3200" b="1" smtClean="0">
                  <a:solidFill>
                    <a:srgbClr val="92D050"/>
                  </a:solidFill>
                  <a:latin typeface="微软雅黑" panose="020B0503020204020204" pitchFamily="34" charset="-122"/>
                  <a:ea typeface="微软雅黑" panose="020B0503020204020204" pitchFamily="34" charset="-122"/>
                  <a:sym typeface="+mn-ea"/>
                </a:rPr>
                <a:t>电位</a:t>
              </a:r>
              <a:r>
                <a:rPr kumimoji="1" lang="zh-CN" altLang="en-US" sz="3200" b="1">
                  <a:solidFill>
                    <a:srgbClr val="92D050"/>
                  </a:solidFill>
                  <a:latin typeface="微软雅黑" panose="020B0503020204020204" pitchFamily="34" charset="-122"/>
                  <a:ea typeface="微软雅黑" panose="020B0503020204020204" pitchFamily="34" charset="-122"/>
                  <a:sym typeface="+mn-ea"/>
                </a:rPr>
                <a:t>的计算方法</a:t>
              </a:r>
              <a:endParaRPr kumimoji="1" lang="zh-CN" altLang="en-US" sz="3200" b="1">
                <a:solidFill>
                  <a:srgbClr val="92D050"/>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1000"/>
                                        <p:tgtEl>
                                          <p:spTgt spid="123"/>
                                        </p:tgtEl>
                                      </p:cBhvr>
                                    </p:animEffect>
                                    <p:anim calcmode="lin" valueType="num">
                                      <p:cBhvr>
                                        <p:cTn id="53" dur="1000" fill="hold"/>
                                        <p:tgtEl>
                                          <p:spTgt spid="123"/>
                                        </p:tgtEl>
                                        <p:attrNameLst>
                                          <p:attrName>ppt_x</p:attrName>
                                        </p:attrNameLst>
                                      </p:cBhvr>
                                      <p:tavLst>
                                        <p:tav tm="0">
                                          <p:val>
                                            <p:strVal val="#ppt_x"/>
                                          </p:val>
                                        </p:tav>
                                        <p:tav tm="100000">
                                          <p:val>
                                            <p:strVal val="#ppt_x"/>
                                          </p:val>
                                        </p:tav>
                                      </p:tavLst>
                                    </p:anim>
                                    <p:anim calcmode="lin" valueType="num">
                                      <p:cBhvr>
                                        <p:cTn id="54"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1000"/>
                                        <p:tgtEl>
                                          <p:spTgt spid="125"/>
                                        </p:tgtEl>
                                      </p:cBhvr>
                                    </p:animEffect>
                                    <p:anim calcmode="lin" valueType="num">
                                      <p:cBhvr>
                                        <p:cTn id="64" dur="1000" fill="hold"/>
                                        <p:tgtEl>
                                          <p:spTgt spid="125"/>
                                        </p:tgtEl>
                                        <p:attrNameLst>
                                          <p:attrName>ppt_x</p:attrName>
                                        </p:attrNameLst>
                                      </p:cBhvr>
                                      <p:tavLst>
                                        <p:tav tm="0">
                                          <p:val>
                                            <p:strVal val="#ppt_x"/>
                                          </p:val>
                                        </p:tav>
                                        <p:tav tm="100000">
                                          <p:val>
                                            <p:strVal val="#ppt_x"/>
                                          </p:val>
                                        </p:tav>
                                      </p:tavLst>
                                    </p:anim>
                                    <p:anim calcmode="lin" valueType="num">
                                      <p:cBhvr>
                                        <p:cTn id="65"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anim calcmode="lin" valueType="num">
                                      <p:cBhvr>
                                        <p:cTn id="77" dur="1000" fill="hold"/>
                                        <p:tgtEl>
                                          <p:spTgt spid="26"/>
                                        </p:tgtEl>
                                        <p:attrNameLst>
                                          <p:attrName>ppt_x</p:attrName>
                                        </p:attrNameLst>
                                      </p:cBhvr>
                                      <p:tavLst>
                                        <p:tav tm="0">
                                          <p:val>
                                            <p:strVal val="#ppt_x"/>
                                          </p:val>
                                        </p:tav>
                                        <p:tav tm="100000">
                                          <p:val>
                                            <p:strVal val="#ppt_x"/>
                                          </p:val>
                                        </p:tav>
                                      </p:tavLst>
                                    </p:anim>
                                    <p:anim calcmode="lin" valueType="num">
                                      <p:cBhvr>
                                        <p:cTn id="7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7"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anim calcmode="lin" valueType="num">
                                      <p:cBhvr>
                                        <p:cTn id="91" dur="1000" fill="hold"/>
                                        <p:tgtEl>
                                          <p:spTgt spid="32"/>
                                        </p:tgtEl>
                                        <p:attrNameLst>
                                          <p:attrName>ppt_x</p:attrName>
                                        </p:attrNameLst>
                                      </p:cBhvr>
                                      <p:tavLst>
                                        <p:tav tm="0">
                                          <p:val>
                                            <p:strVal val="#ppt_x"/>
                                          </p:val>
                                        </p:tav>
                                        <p:tav tm="100000">
                                          <p:val>
                                            <p:strVal val="#ppt_x"/>
                                          </p:val>
                                        </p:tav>
                                      </p:tavLst>
                                    </p:anim>
                                    <p:anim calcmode="lin" valueType="num">
                                      <p:cBhvr>
                                        <p:cTn id="92" dur="1000" fill="hold"/>
                                        <p:tgtEl>
                                          <p:spTgt spid="32"/>
                                        </p:tgtEl>
                                        <p:attrNameLst>
                                          <p:attrName>ppt_y</p:attrName>
                                        </p:attrNameLst>
                                      </p:cBhvr>
                                      <p:tavLst>
                                        <p:tav tm="0">
                                          <p:val>
                                            <p:strVal val="#ppt_y-.1"/>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anim calcmode="lin" valueType="num">
                                      <p:cBhvr additive="base">
                                        <p:cTn id="95" dur="500" fill="hold"/>
                                        <p:tgtEl>
                                          <p:spTgt spid="36"/>
                                        </p:tgtEl>
                                        <p:attrNameLst>
                                          <p:attrName>ppt_x</p:attrName>
                                        </p:attrNameLst>
                                      </p:cBhvr>
                                      <p:tavLst>
                                        <p:tav tm="0">
                                          <p:val>
                                            <p:strVal val="0-#ppt_w/2"/>
                                          </p:val>
                                        </p:tav>
                                        <p:tav tm="100000">
                                          <p:val>
                                            <p:strVal val="#ppt_x"/>
                                          </p:val>
                                        </p:tav>
                                      </p:tavLst>
                                    </p:anim>
                                    <p:anim calcmode="lin" valueType="num">
                                      <p:cBhvr additive="base">
                                        <p:cTn id="96"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4" grpId="0"/>
      <p:bldP spid="123" grpId="0"/>
      <p:bldP spid="1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p:cNvGrpSpPr/>
          <p:nvPr>
            <p:custDataLst>
              <p:tags r:id="rId1"/>
            </p:custDataLst>
          </p:nvPr>
        </p:nvGrpSpPr>
        <p:grpSpPr>
          <a:xfrm>
            <a:off x="571461" y="1317249"/>
            <a:ext cx="2095515" cy="4529245"/>
            <a:chOff x="571472" y="857236"/>
            <a:chExt cx="1571636" cy="3774371"/>
          </a:xfrm>
        </p:grpSpPr>
        <p:sp>
          <p:nvSpPr>
            <p:cNvPr id="3" name="Text Box 42"/>
            <p:cNvSpPr txBox="1">
              <a:spLocks noChangeArrowheads="1"/>
            </p:cNvSpPr>
            <p:nvPr>
              <p:custDataLst>
                <p:tags r:id="rId2"/>
              </p:custDataLst>
            </p:nvPr>
          </p:nvSpPr>
          <p:spPr bwMode="auto">
            <a:xfrm>
              <a:off x="1115730" y="4247961"/>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5" name="Text Box 46"/>
            <p:cNvSpPr txBox="1">
              <a:spLocks noChangeArrowheads="1"/>
            </p:cNvSpPr>
            <p:nvPr>
              <p:custDataLst>
                <p:tags r:id="rId3"/>
              </p:custDataLst>
            </p:nvPr>
          </p:nvSpPr>
          <p:spPr bwMode="auto">
            <a:xfrm>
              <a:off x="571472" y="1743527"/>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sp>
          <p:nvSpPr>
            <p:cNvPr id="6" name="Line 27"/>
            <p:cNvSpPr>
              <a:spLocks noChangeShapeType="1"/>
            </p:cNvSpPr>
            <p:nvPr>
              <p:custDataLst>
                <p:tags r:id="rId4"/>
              </p:custDataLst>
            </p:nvPr>
          </p:nvSpPr>
          <p:spPr bwMode="auto">
            <a:xfrm rot="10800000" flipH="1">
              <a:off x="1018716" y="1285864"/>
              <a:ext cx="0" cy="3060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7" name="Rectangle 28"/>
            <p:cNvSpPr>
              <a:spLocks noChangeArrowheads="1"/>
            </p:cNvSpPr>
            <p:nvPr>
              <p:custDataLst>
                <p:tags r:id="rId5"/>
              </p:custDataLst>
            </p:nvPr>
          </p:nvSpPr>
          <p:spPr bwMode="auto">
            <a:xfrm rot="10800000">
              <a:off x="935809" y="2706357"/>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8" name="Rectangle 29"/>
            <p:cNvSpPr>
              <a:spLocks noChangeArrowheads="1"/>
            </p:cNvSpPr>
            <p:nvPr>
              <p:custDataLst>
                <p:tags r:id="rId6"/>
              </p:custDataLst>
            </p:nvPr>
          </p:nvSpPr>
          <p:spPr bwMode="auto">
            <a:xfrm rot="10800000">
              <a:off x="935808" y="1715757"/>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13" name="直接连接符 12"/>
            <p:cNvCxnSpPr/>
            <p:nvPr>
              <p:custDataLst>
                <p:tags r:id="rId7"/>
              </p:custDataLst>
            </p:nvPr>
          </p:nvCxnSpPr>
          <p:spPr>
            <a:xfrm>
              <a:off x="1021792" y="428626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51"/>
            <p:cNvSpPr>
              <a:spLocks noChangeShapeType="1"/>
            </p:cNvSpPr>
            <p:nvPr>
              <p:custDataLst>
                <p:tags r:id="rId8"/>
              </p:custDataLst>
            </p:nvPr>
          </p:nvSpPr>
          <p:spPr bwMode="auto">
            <a:xfrm rot="10800000" flipV="1">
              <a:off x="878917" y="443457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0" name="Text Box 46"/>
            <p:cNvSpPr txBox="1">
              <a:spLocks noChangeArrowheads="1"/>
            </p:cNvSpPr>
            <p:nvPr>
              <p:custDataLst>
                <p:tags r:id="rId9"/>
              </p:custDataLst>
            </p:nvPr>
          </p:nvSpPr>
          <p:spPr bwMode="auto">
            <a:xfrm>
              <a:off x="571472" y="2743660"/>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sp>
          <p:nvSpPr>
            <p:cNvPr id="11" name="Oval 68"/>
            <p:cNvSpPr>
              <a:spLocks noChangeArrowheads="1"/>
            </p:cNvSpPr>
            <p:nvPr>
              <p:custDataLst>
                <p:tags r:id="rId10"/>
              </p:custDataLst>
            </p:nvPr>
          </p:nvSpPr>
          <p:spPr bwMode="auto">
            <a:xfrm>
              <a:off x="971348" y="1201547"/>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2" name="矩形 11"/>
            <p:cNvSpPr/>
            <p:nvPr>
              <p:custDataLst>
                <p:tags r:id="rId11"/>
              </p:custDataLst>
            </p:nvPr>
          </p:nvSpPr>
          <p:spPr>
            <a:xfrm>
              <a:off x="714380" y="857236"/>
              <a:ext cx="1428728"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10V</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Group 33"/>
            <p:cNvGrpSpPr/>
            <p:nvPr>
              <p:custDataLst>
                <p:tags r:id="rId12"/>
              </p:custDataLst>
            </p:nvPr>
          </p:nvGrpSpPr>
          <p:grpSpPr>
            <a:xfrm>
              <a:off x="976077" y="4000508"/>
              <a:ext cx="339725" cy="384176"/>
              <a:chOff x="4357" y="960"/>
              <a:chExt cx="214" cy="242"/>
            </a:xfrm>
          </p:grpSpPr>
          <p:sp>
            <p:nvSpPr>
              <p:cNvPr id="16" name="Oval 34"/>
              <p:cNvSpPr>
                <a:spLocks noChangeArrowheads="1"/>
              </p:cNvSpPr>
              <p:nvPr>
                <p:custDataLst>
                  <p:tags r:id="rId13"/>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7" name="Text Box 35"/>
              <p:cNvSpPr txBox="1">
                <a:spLocks noChangeArrowheads="1"/>
              </p:cNvSpPr>
              <p:nvPr>
                <p:custDataLst>
                  <p:tags r:id="rId14"/>
                </p:custDataLst>
              </p:nvPr>
            </p:nvSpPr>
            <p:spPr bwMode="auto">
              <a:xfrm>
                <a:off x="4393" y="960"/>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9" name="Group 33"/>
            <p:cNvGrpSpPr/>
            <p:nvPr>
              <p:custDataLst>
                <p:tags r:id="rId15"/>
              </p:custDataLst>
            </p:nvPr>
          </p:nvGrpSpPr>
          <p:grpSpPr>
            <a:xfrm>
              <a:off x="976077" y="2285996"/>
              <a:ext cx="339725" cy="384176"/>
              <a:chOff x="4357" y="960"/>
              <a:chExt cx="214" cy="242"/>
            </a:xfrm>
          </p:grpSpPr>
          <p:sp>
            <p:nvSpPr>
              <p:cNvPr id="19" name="Oval 34"/>
              <p:cNvSpPr>
                <a:spLocks noChangeArrowheads="1"/>
              </p:cNvSpPr>
              <p:nvPr>
                <p:custDataLst>
                  <p:tags r:id="rId16"/>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0" name="Text Box 35"/>
              <p:cNvSpPr txBox="1">
                <a:spLocks noChangeArrowheads="1"/>
              </p:cNvSpPr>
              <p:nvPr>
                <p:custDataLst>
                  <p:tags r:id="rId17"/>
                </p:custDataLst>
              </p:nvPr>
            </p:nvSpPr>
            <p:spPr bwMode="auto">
              <a:xfrm>
                <a:off x="4393" y="960"/>
                <a:ext cx="178"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b</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grpSp>
          <p:nvGrpSpPr>
            <p:cNvPr id="15" name="Group 33"/>
            <p:cNvGrpSpPr/>
            <p:nvPr>
              <p:custDataLst>
                <p:tags r:id="rId18"/>
              </p:custDataLst>
            </p:nvPr>
          </p:nvGrpSpPr>
          <p:grpSpPr>
            <a:xfrm>
              <a:off x="976068" y="1285864"/>
              <a:ext cx="320675" cy="384176"/>
              <a:chOff x="4357" y="960"/>
              <a:chExt cx="202" cy="242"/>
            </a:xfrm>
          </p:grpSpPr>
          <p:sp>
            <p:nvSpPr>
              <p:cNvPr id="22" name="Oval 34"/>
              <p:cNvSpPr>
                <a:spLocks noChangeArrowheads="1"/>
              </p:cNvSpPr>
              <p:nvPr>
                <p:custDataLst>
                  <p:tags r:id="rId19"/>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3" name="Text Box 35"/>
              <p:cNvSpPr txBox="1">
                <a:spLocks noChangeArrowheads="1"/>
              </p:cNvSpPr>
              <p:nvPr>
                <p:custDataLst>
                  <p:tags r:id="rId20"/>
                </p:custDataLst>
              </p:nvPr>
            </p:nvSpPr>
            <p:spPr bwMode="auto">
              <a:xfrm>
                <a:off x="4393" y="960"/>
                <a:ext cx="166"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a</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sp>
          <p:nvSpPr>
            <p:cNvPr id="25" name="Rectangle 28"/>
            <p:cNvSpPr>
              <a:spLocks noChangeArrowheads="1"/>
            </p:cNvSpPr>
            <p:nvPr>
              <p:custDataLst>
                <p:tags r:id="rId21"/>
              </p:custDataLst>
            </p:nvPr>
          </p:nvSpPr>
          <p:spPr bwMode="auto">
            <a:xfrm rot="10800000">
              <a:off x="928662" y="3571880"/>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18" name="Group 33"/>
            <p:cNvGrpSpPr/>
            <p:nvPr>
              <p:custDataLst>
                <p:tags r:id="rId22"/>
              </p:custDataLst>
            </p:nvPr>
          </p:nvGrpSpPr>
          <p:grpSpPr>
            <a:xfrm>
              <a:off x="967299" y="3143252"/>
              <a:ext cx="309563" cy="384176"/>
              <a:chOff x="4357" y="960"/>
              <a:chExt cx="195" cy="242"/>
            </a:xfrm>
          </p:grpSpPr>
          <p:sp>
            <p:nvSpPr>
              <p:cNvPr id="27" name="Oval 34"/>
              <p:cNvSpPr>
                <a:spLocks noChangeArrowheads="1"/>
              </p:cNvSpPr>
              <p:nvPr>
                <p:custDataLst>
                  <p:tags r:id="rId23"/>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8" name="Text Box 35"/>
              <p:cNvSpPr txBox="1">
                <a:spLocks noChangeArrowheads="1"/>
              </p:cNvSpPr>
              <p:nvPr>
                <p:custDataLst>
                  <p:tags r:id="rId24"/>
                </p:custDataLst>
              </p:nvPr>
            </p:nvSpPr>
            <p:spPr bwMode="auto">
              <a:xfrm>
                <a:off x="4393" y="960"/>
                <a:ext cx="159" cy="242"/>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c</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sp>
          <p:nvSpPr>
            <p:cNvPr id="29" name="Text Box 46"/>
            <p:cNvSpPr txBox="1">
              <a:spLocks noChangeArrowheads="1"/>
            </p:cNvSpPr>
            <p:nvPr>
              <p:custDataLst>
                <p:tags r:id="rId25"/>
              </p:custDataLst>
            </p:nvPr>
          </p:nvSpPr>
          <p:spPr bwMode="auto">
            <a:xfrm>
              <a:off x="571472" y="3559739"/>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3</a:t>
              </a:r>
              <a:endParaRPr kumimoji="1" lang="en-US" altLang="zh-CN" sz="2400" baseline="-25000">
                <a:latin typeface="微软雅黑" panose="020B0503020204020204" pitchFamily="34" charset="-122"/>
                <a:ea typeface="微软雅黑" panose="020B0503020204020204" pitchFamily="34" charset="-122"/>
              </a:endParaRPr>
            </a:p>
          </p:txBody>
        </p:sp>
        <p:sp>
          <p:nvSpPr>
            <p:cNvPr id="30" name="Text Box 46"/>
            <p:cNvSpPr txBox="1">
              <a:spLocks noChangeArrowheads="1"/>
            </p:cNvSpPr>
            <p:nvPr>
              <p:custDataLst>
                <p:tags r:id="rId26"/>
              </p:custDataLst>
            </p:nvPr>
          </p:nvSpPr>
          <p:spPr bwMode="auto">
            <a:xfrm>
              <a:off x="1071538" y="1753129"/>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1</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sp>
          <p:nvSpPr>
            <p:cNvPr id="31" name="Text Box 46"/>
            <p:cNvSpPr txBox="1">
              <a:spLocks noChangeArrowheads="1"/>
            </p:cNvSpPr>
            <p:nvPr>
              <p:custDataLst>
                <p:tags r:id="rId27"/>
              </p:custDataLst>
            </p:nvPr>
          </p:nvSpPr>
          <p:spPr bwMode="auto">
            <a:xfrm>
              <a:off x="1071538" y="2773920"/>
              <a:ext cx="457676"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3</a:t>
              </a:r>
              <a:r>
                <a:rPr kumimoji="1" lang="el-GR" altLang="zh-CN" sz="2400" smtClean="0">
                  <a:latin typeface="微软雅黑" panose="020B0503020204020204" pitchFamily="34" charset="-122"/>
                  <a:ea typeface="微软雅黑" panose="020B0503020204020204" pitchFamily="34" charset="-122"/>
                </a:rPr>
                <a:t>Ω</a:t>
              </a:r>
              <a:endParaRPr kumimoji="1" lang="en-US" altLang="zh-CN" sz="2400" baseline="-25000">
                <a:latin typeface="微软雅黑" panose="020B0503020204020204" pitchFamily="34" charset="-122"/>
                <a:ea typeface="微软雅黑" panose="020B0503020204020204" pitchFamily="34" charset="-122"/>
              </a:endParaRPr>
            </a:p>
          </p:txBody>
        </p:sp>
        <p:sp>
          <p:nvSpPr>
            <p:cNvPr id="32" name="Text Box 46"/>
            <p:cNvSpPr txBox="1">
              <a:spLocks noChangeArrowheads="1"/>
            </p:cNvSpPr>
            <p:nvPr>
              <p:custDataLst>
                <p:tags r:id="rId28"/>
              </p:custDataLst>
            </p:nvPr>
          </p:nvSpPr>
          <p:spPr bwMode="auto">
            <a:xfrm>
              <a:off x="1071538" y="3631176"/>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6</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grpSp>
      <p:grpSp>
        <p:nvGrpSpPr>
          <p:cNvPr id="21" name="组合 57"/>
          <p:cNvGrpSpPr/>
          <p:nvPr>
            <p:custDataLst>
              <p:tags r:id="rId29"/>
            </p:custDataLst>
          </p:nvPr>
        </p:nvGrpSpPr>
        <p:grpSpPr>
          <a:xfrm>
            <a:off x="3652284" y="1365061"/>
            <a:ext cx="2063485" cy="3795627"/>
            <a:chOff x="2500298" y="1137551"/>
            <a:chExt cx="1547614" cy="3163023"/>
          </a:xfrm>
        </p:grpSpPr>
        <p:grpSp>
          <p:nvGrpSpPr>
            <p:cNvPr id="26" name="组合 33"/>
            <p:cNvGrpSpPr/>
            <p:nvPr>
              <p:custDataLst>
                <p:tags r:id="rId30"/>
              </p:custDataLst>
            </p:nvPr>
          </p:nvGrpSpPr>
          <p:grpSpPr>
            <a:xfrm>
              <a:off x="2500298" y="1137551"/>
              <a:ext cx="1547614" cy="3163023"/>
              <a:chOff x="7382104" y="1071550"/>
              <a:chExt cx="1547614" cy="3163023"/>
            </a:xfrm>
          </p:grpSpPr>
          <p:sp>
            <p:nvSpPr>
              <p:cNvPr id="35" name="Text Box 42"/>
              <p:cNvSpPr txBox="1">
                <a:spLocks noChangeArrowheads="1"/>
              </p:cNvSpPr>
              <p:nvPr>
                <p:custDataLst>
                  <p:tags r:id="rId31"/>
                </p:custDataLst>
              </p:nvPr>
            </p:nvSpPr>
            <p:spPr bwMode="auto">
              <a:xfrm>
                <a:off x="7887725"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nvGrpSpPr>
              <p:cNvPr id="33" name="组合 121"/>
              <p:cNvGrpSpPr/>
              <p:nvPr>
                <p:custDataLst>
                  <p:tags r:id="rId32"/>
                </p:custDataLst>
              </p:nvPr>
            </p:nvGrpSpPr>
            <p:grpSpPr>
              <a:xfrm>
                <a:off x="7382104" y="1071550"/>
                <a:ext cx="1547614" cy="2862959"/>
                <a:chOff x="7382104" y="1066113"/>
                <a:chExt cx="1547614" cy="2862959"/>
              </a:xfrm>
            </p:grpSpPr>
            <p:sp>
              <p:nvSpPr>
                <p:cNvPr id="37" name="Text Box 46"/>
                <p:cNvSpPr txBox="1">
                  <a:spLocks noChangeArrowheads="1"/>
                </p:cNvSpPr>
                <p:nvPr>
                  <p:custDataLst>
                    <p:tags r:id="rId33"/>
                  </p:custDataLst>
                </p:nvPr>
              </p:nvSpPr>
              <p:spPr bwMode="auto">
                <a:xfrm>
                  <a:off x="7382104" y="1952404"/>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sp>
              <p:nvSpPr>
                <p:cNvPr id="38" name="Line 27"/>
                <p:cNvSpPr>
                  <a:spLocks noChangeShapeType="1"/>
                </p:cNvSpPr>
                <p:nvPr>
                  <p:custDataLst>
                    <p:tags r:id="rId34"/>
                  </p:custDataLst>
                </p:nvPr>
              </p:nvSpPr>
              <p:spPr bwMode="auto">
                <a:xfrm rot="10800000" flipH="1">
                  <a:off x="7829348" y="1440195"/>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9" name="Rectangle 28"/>
                <p:cNvSpPr>
                  <a:spLocks noChangeArrowheads="1"/>
                </p:cNvSpPr>
                <p:nvPr>
                  <p:custDataLst>
                    <p:tags r:id="rId35"/>
                  </p:custDataLst>
                </p:nvPr>
              </p:nvSpPr>
              <p:spPr bwMode="auto">
                <a:xfrm rot="10800000">
                  <a:off x="7746441" y="29152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40" name="Rectangle 29"/>
                <p:cNvSpPr>
                  <a:spLocks noChangeArrowheads="1"/>
                </p:cNvSpPr>
                <p:nvPr>
                  <p:custDataLst>
                    <p:tags r:id="rId36"/>
                  </p:custDataLst>
                </p:nvPr>
              </p:nvSpPr>
              <p:spPr bwMode="auto">
                <a:xfrm rot="10800000">
                  <a:off x="7746440" y="19246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34" name="组合 120"/>
                <p:cNvGrpSpPr/>
                <p:nvPr>
                  <p:custDataLst>
                    <p:tags r:id="rId37"/>
                  </p:custDataLst>
                </p:nvPr>
              </p:nvGrpSpPr>
              <p:grpSpPr>
                <a:xfrm rot="16200000">
                  <a:off x="7759392" y="3710915"/>
                  <a:ext cx="148313" cy="288000"/>
                  <a:chOff x="6958334" y="3227055"/>
                  <a:chExt cx="148313" cy="288000"/>
                </a:xfrm>
              </p:grpSpPr>
              <p:cxnSp>
                <p:nvCxnSpPr>
                  <p:cNvPr id="45" name="直接连接符 44"/>
                  <p:cNvCxnSpPr/>
                  <p:nvPr>
                    <p:custDataLst>
                      <p:tags r:id="rId38"/>
                    </p:custDataLst>
                  </p:nvPr>
                </p:nvCxnSpPr>
                <p:spPr>
                  <a:xfrm rot="5400000">
                    <a:off x="7037587" y="3302458"/>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Line 51"/>
                  <p:cNvSpPr>
                    <a:spLocks noChangeShapeType="1"/>
                  </p:cNvSpPr>
                  <p:nvPr>
                    <p:custDataLst>
                      <p:tags r:id="rId39"/>
                    </p:custDataLst>
                  </p:nvPr>
                </p:nvSpPr>
                <p:spPr bwMode="auto">
                  <a:xfrm rot="16200000" flipV="1">
                    <a:off x="6814334" y="3371055"/>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42" name="Text Box 46"/>
                <p:cNvSpPr txBox="1">
                  <a:spLocks noChangeArrowheads="1"/>
                </p:cNvSpPr>
                <p:nvPr>
                  <p:custDataLst>
                    <p:tags r:id="rId40"/>
                  </p:custDataLst>
                </p:nvPr>
              </p:nvSpPr>
              <p:spPr bwMode="auto">
                <a:xfrm>
                  <a:off x="7382104" y="2952536"/>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sp>
              <p:nvSpPr>
                <p:cNvPr id="43" name="Oval 68"/>
                <p:cNvSpPr>
                  <a:spLocks noChangeArrowheads="1"/>
                </p:cNvSpPr>
                <p:nvPr>
                  <p:custDataLst>
                    <p:tags r:id="rId41"/>
                  </p:custDataLst>
                </p:nvPr>
              </p:nvSpPr>
              <p:spPr bwMode="auto">
                <a:xfrm>
                  <a:off x="7781980" y="1410424"/>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44" name="矩形 43"/>
                <p:cNvSpPr/>
                <p:nvPr>
                  <p:custDataLst>
                    <p:tags r:id="rId42"/>
                  </p:custDataLst>
                </p:nvPr>
              </p:nvSpPr>
              <p:spPr>
                <a:xfrm>
                  <a:off x="7500990" y="1066113"/>
                  <a:ext cx="1428728"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10V</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6" name="Group 33"/>
            <p:cNvGrpSpPr/>
            <p:nvPr>
              <p:custDataLst>
                <p:tags r:id="rId43"/>
              </p:custDataLst>
            </p:nvPr>
          </p:nvGrpSpPr>
          <p:grpSpPr>
            <a:xfrm>
              <a:off x="2904903" y="2566311"/>
              <a:ext cx="381000" cy="384176"/>
              <a:chOff x="4357" y="960"/>
              <a:chExt cx="240" cy="242"/>
            </a:xfrm>
          </p:grpSpPr>
          <p:sp>
            <p:nvSpPr>
              <p:cNvPr id="51" name="Oval 34"/>
              <p:cNvSpPr>
                <a:spLocks noChangeArrowheads="1"/>
              </p:cNvSpPr>
              <p:nvPr>
                <p:custDataLst>
                  <p:tags r:id="rId44"/>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52" name="Text Box 35"/>
              <p:cNvSpPr txBox="1">
                <a:spLocks noChangeArrowheads="1"/>
              </p:cNvSpPr>
              <p:nvPr>
                <p:custDataLst>
                  <p:tags r:id="rId45"/>
                </p:custDataLst>
              </p:nvPr>
            </p:nvSpPr>
            <p:spPr bwMode="auto">
              <a:xfrm>
                <a:off x="4393" y="960"/>
                <a:ext cx="204" cy="242"/>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grpSp>
        <p:sp>
          <p:nvSpPr>
            <p:cNvPr id="56" name="Text Box 46"/>
            <p:cNvSpPr txBox="1">
              <a:spLocks noChangeArrowheads="1"/>
            </p:cNvSpPr>
            <p:nvPr>
              <p:custDataLst>
                <p:tags r:id="rId46"/>
              </p:custDataLst>
            </p:nvPr>
          </p:nvSpPr>
          <p:spPr bwMode="auto">
            <a:xfrm>
              <a:off x="2987485" y="2038881"/>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1</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sp>
          <p:nvSpPr>
            <p:cNvPr id="57" name="Text Box 46"/>
            <p:cNvSpPr txBox="1">
              <a:spLocks noChangeArrowheads="1"/>
            </p:cNvSpPr>
            <p:nvPr>
              <p:custDataLst>
                <p:tags r:id="rId47"/>
              </p:custDataLst>
            </p:nvPr>
          </p:nvSpPr>
          <p:spPr bwMode="auto">
            <a:xfrm>
              <a:off x="3000364" y="3059672"/>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9</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grpSp>
      <p:grpSp>
        <p:nvGrpSpPr>
          <p:cNvPr id="41" name="组合 58"/>
          <p:cNvGrpSpPr/>
          <p:nvPr>
            <p:custDataLst>
              <p:tags r:id="rId48"/>
            </p:custDataLst>
          </p:nvPr>
        </p:nvGrpSpPr>
        <p:grpSpPr>
          <a:xfrm>
            <a:off x="6701077" y="1371587"/>
            <a:ext cx="2063485" cy="3795627"/>
            <a:chOff x="2500298" y="1137551"/>
            <a:chExt cx="1547614" cy="3163023"/>
          </a:xfrm>
        </p:grpSpPr>
        <p:grpSp>
          <p:nvGrpSpPr>
            <p:cNvPr id="47" name="组合 33"/>
            <p:cNvGrpSpPr/>
            <p:nvPr>
              <p:custDataLst>
                <p:tags r:id="rId49"/>
              </p:custDataLst>
            </p:nvPr>
          </p:nvGrpSpPr>
          <p:grpSpPr>
            <a:xfrm>
              <a:off x="2500298" y="1137551"/>
              <a:ext cx="1547614" cy="3163023"/>
              <a:chOff x="7382104" y="1071550"/>
              <a:chExt cx="1547614" cy="3163023"/>
            </a:xfrm>
          </p:grpSpPr>
          <p:sp>
            <p:nvSpPr>
              <p:cNvPr id="66" name="Text Box 42"/>
              <p:cNvSpPr txBox="1">
                <a:spLocks noChangeArrowheads="1"/>
              </p:cNvSpPr>
              <p:nvPr>
                <p:custDataLst>
                  <p:tags r:id="rId50"/>
                </p:custDataLst>
              </p:nvPr>
            </p:nvSpPr>
            <p:spPr bwMode="auto">
              <a:xfrm>
                <a:off x="7887725"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nvGrpSpPr>
              <p:cNvPr id="48" name="组合 121"/>
              <p:cNvGrpSpPr/>
              <p:nvPr>
                <p:custDataLst>
                  <p:tags r:id="rId51"/>
                </p:custDataLst>
              </p:nvPr>
            </p:nvGrpSpPr>
            <p:grpSpPr>
              <a:xfrm>
                <a:off x="7382104" y="1071550"/>
                <a:ext cx="1547614" cy="2862961"/>
                <a:chOff x="7382104" y="1066113"/>
                <a:chExt cx="1547614" cy="2862961"/>
              </a:xfrm>
            </p:grpSpPr>
            <p:sp>
              <p:nvSpPr>
                <p:cNvPr id="68" name="Text Box 46"/>
                <p:cNvSpPr txBox="1">
                  <a:spLocks noChangeArrowheads="1"/>
                </p:cNvSpPr>
                <p:nvPr>
                  <p:custDataLst>
                    <p:tags r:id="rId52"/>
                  </p:custDataLst>
                </p:nvPr>
              </p:nvSpPr>
              <p:spPr bwMode="auto">
                <a:xfrm>
                  <a:off x="7382104" y="1952404"/>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2</a:t>
                  </a:r>
                  <a:endParaRPr kumimoji="1" lang="en-US" altLang="zh-CN" sz="2400" baseline="-25000">
                    <a:latin typeface="微软雅黑" panose="020B0503020204020204" pitchFamily="34" charset="-122"/>
                    <a:ea typeface="微软雅黑" panose="020B0503020204020204" pitchFamily="34" charset="-122"/>
                  </a:endParaRPr>
                </a:p>
              </p:txBody>
            </p:sp>
            <p:sp>
              <p:nvSpPr>
                <p:cNvPr id="69" name="Line 27"/>
                <p:cNvSpPr>
                  <a:spLocks noChangeShapeType="1"/>
                </p:cNvSpPr>
                <p:nvPr>
                  <p:custDataLst>
                    <p:tags r:id="rId53"/>
                  </p:custDataLst>
                </p:nvPr>
              </p:nvSpPr>
              <p:spPr bwMode="auto">
                <a:xfrm rot="10800000" flipH="1">
                  <a:off x="7829348" y="1440195"/>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70" name="Rectangle 28"/>
                <p:cNvSpPr>
                  <a:spLocks noChangeArrowheads="1"/>
                </p:cNvSpPr>
                <p:nvPr>
                  <p:custDataLst>
                    <p:tags r:id="rId54"/>
                  </p:custDataLst>
                </p:nvPr>
              </p:nvSpPr>
              <p:spPr bwMode="auto">
                <a:xfrm rot="10800000">
                  <a:off x="7746441" y="29152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71" name="Rectangle 29"/>
                <p:cNvSpPr>
                  <a:spLocks noChangeArrowheads="1"/>
                </p:cNvSpPr>
                <p:nvPr>
                  <p:custDataLst>
                    <p:tags r:id="rId55"/>
                  </p:custDataLst>
                </p:nvPr>
              </p:nvSpPr>
              <p:spPr bwMode="auto">
                <a:xfrm rot="10800000">
                  <a:off x="7746440" y="19246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49" name="组合 120"/>
                <p:cNvGrpSpPr/>
                <p:nvPr>
                  <p:custDataLst>
                    <p:tags r:id="rId56"/>
                  </p:custDataLst>
                </p:nvPr>
              </p:nvGrpSpPr>
              <p:grpSpPr>
                <a:xfrm rot="16200000">
                  <a:off x="7759394" y="3710917"/>
                  <a:ext cx="148313" cy="288000"/>
                  <a:chOff x="6958334" y="3227055"/>
                  <a:chExt cx="148313" cy="288000"/>
                </a:xfrm>
              </p:grpSpPr>
              <p:cxnSp>
                <p:nvCxnSpPr>
                  <p:cNvPr id="76" name="直接连接符 75"/>
                  <p:cNvCxnSpPr/>
                  <p:nvPr>
                    <p:custDataLst>
                      <p:tags r:id="rId57"/>
                    </p:custDataLst>
                  </p:nvPr>
                </p:nvCxnSpPr>
                <p:spPr>
                  <a:xfrm rot="5400000">
                    <a:off x="7037587" y="3302458"/>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Line 51"/>
                  <p:cNvSpPr>
                    <a:spLocks noChangeShapeType="1"/>
                  </p:cNvSpPr>
                  <p:nvPr>
                    <p:custDataLst>
                      <p:tags r:id="rId58"/>
                    </p:custDataLst>
                  </p:nvPr>
                </p:nvSpPr>
                <p:spPr bwMode="auto">
                  <a:xfrm rot="16200000" flipV="1">
                    <a:off x="6814334" y="3371055"/>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73" name="Text Box 46"/>
                <p:cNvSpPr txBox="1">
                  <a:spLocks noChangeArrowheads="1"/>
                </p:cNvSpPr>
                <p:nvPr>
                  <p:custDataLst>
                    <p:tags r:id="rId59"/>
                  </p:custDataLst>
                </p:nvPr>
              </p:nvSpPr>
              <p:spPr bwMode="auto">
                <a:xfrm>
                  <a:off x="7382104" y="2952536"/>
                  <a:ext cx="37338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1</a:t>
                  </a:r>
                  <a:endParaRPr kumimoji="1" lang="en-US" altLang="zh-CN" sz="2400" baseline="-25000">
                    <a:latin typeface="微软雅黑" panose="020B0503020204020204" pitchFamily="34" charset="-122"/>
                    <a:ea typeface="微软雅黑" panose="020B0503020204020204" pitchFamily="34" charset="-122"/>
                  </a:endParaRPr>
                </a:p>
              </p:txBody>
            </p:sp>
            <p:sp>
              <p:nvSpPr>
                <p:cNvPr id="74" name="Oval 68"/>
                <p:cNvSpPr>
                  <a:spLocks noChangeArrowheads="1"/>
                </p:cNvSpPr>
                <p:nvPr>
                  <p:custDataLst>
                    <p:tags r:id="rId60"/>
                  </p:custDataLst>
                </p:nvPr>
              </p:nvSpPr>
              <p:spPr bwMode="auto">
                <a:xfrm>
                  <a:off x="7781980" y="1410424"/>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75" name="矩形 74"/>
                <p:cNvSpPr/>
                <p:nvPr>
                  <p:custDataLst>
                    <p:tags r:id="rId61"/>
                  </p:custDataLst>
                </p:nvPr>
              </p:nvSpPr>
              <p:spPr>
                <a:xfrm>
                  <a:off x="7500990" y="1066113"/>
                  <a:ext cx="1428728"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10V</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50" name="Group 33"/>
            <p:cNvGrpSpPr/>
            <p:nvPr>
              <p:custDataLst>
                <p:tags r:id="rId62"/>
              </p:custDataLst>
            </p:nvPr>
          </p:nvGrpSpPr>
          <p:grpSpPr>
            <a:xfrm>
              <a:off x="2904903" y="2566311"/>
              <a:ext cx="381000" cy="384176"/>
              <a:chOff x="4357" y="960"/>
              <a:chExt cx="240" cy="242"/>
            </a:xfrm>
          </p:grpSpPr>
          <p:sp>
            <p:nvSpPr>
              <p:cNvPr id="64" name="Oval 34"/>
              <p:cNvSpPr>
                <a:spLocks noChangeArrowheads="1"/>
              </p:cNvSpPr>
              <p:nvPr>
                <p:custDataLst>
                  <p:tags r:id="rId63"/>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65" name="Text Box 35"/>
              <p:cNvSpPr txBox="1">
                <a:spLocks noChangeArrowheads="1"/>
              </p:cNvSpPr>
              <p:nvPr>
                <p:custDataLst>
                  <p:tags r:id="rId64"/>
                </p:custDataLst>
              </p:nvPr>
            </p:nvSpPr>
            <p:spPr bwMode="auto">
              <a:xfrm>
                <a:off x="4393" y="960"/>
                <a:ext cx="204" cy="242"/>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grpSp>
        <p:sp>
          <p:nvSpPr>
            <p:cNvPr id="62" name="Text Box 46"/>
            <p:cNvSpPr txBox="1">
              <a:spLocks noChangeArrowheads="1"/>
            </p:cNvSpPr>
            <p:nvPr>
              <p:custDataLst>
                <p:tags r:id="rId65"/>
              </p:custDataLst>
            </p:nvPr>
          </p:nvSpPr>
          <p:spPr bwMode="auto">
            <a:xfrm>
              <a:off x="2987485" y="2038881"/>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9</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sp>
          <p:nvSpPr>
            <p:cNvPr id="63" name="Text Box 46"/>
            <p:cNvSpPr txBox="1">
              <a:spLocks noChangeArrowheads="1"/>
            </p:cNvSpPr>
            <p:nvPr>
              <p:custDataLst>
                <p:tags r:id="rId66"/>
              </p:custDataLst>
            </p:nvPr>
          </p:nvSpPr>
          <p:spPr bwMode="auto">
            <a:xfrm>
              <a:off x="3000364" y="3059672"/>
              <a:ext cx="525304" cy="383646"/>
            </a:xfrm>
            <a:prstGeom prst="rect">
              <a:avLst/>
            </a:prstGeom>
            <a:noFill/>
            <a:ln w="9525">
              <a:noFill/>
              <a:miter lim="800000"/>
            </a:ln>
            <a:effectLst/>
          </p:spPr>
          <p:txBody>
            <a:bodyPr wrap="none">
              <a:spAutoFit/>
            </a:bodyPr>
            <a:lstStyle/>
            <a:p>
              <a:r>
                <a:rPr kumimoji="1" lang="en-US" altLang="zh-CN" sz="2400" smtClean="0">
                  <a:latin typeface="微软雅黑" panose="020B0503020204020204" pitchFamily="34" charset="-122"/>
                  <a:ea typeface="微软雅黑" panose="020B0503020204020204" pitchFamily="34" charset="-122"/>
                </a:rPr>
                <a:t>1</a:t>
              </a:r>
              <a:r>
                <a:rPr kumimoji="1" lang="el-GR" altLang="zh-CN" sz="2400" smtClean="0">
                  <a:latin typeface="微软雅黑" panose="020B0503020204020204" pitchFamily="34" charset="-122"/>
                  <a:ea typeface="微软雅黑" panose="020B0503020204020204" pitchFamily="34" charset="-122"/>
                </a:rPr>
                <a:t> Ω</a:t>
              </a:r>
              <a:endParaRPr kumimoji="1" lang="en-US" altLang="zh-CN" sz="2400" baseline="-25000">
                <a:latin typeface="微软雅黑" panose="020B0503020204020204" pitchFamily="34" charset="-122"/>
                <a:ea typeface="微软雅黑" panose="020B0503020204020204" pitchFamily="34" charset="-122"/>
              </a:endParaRPr>
            </a:p>
          </p:txBody>
        </p:sp>
      </p:grpSp>
      <p:grpSp>
        <p:nvGrpSpPr>
          <p:cNvPr id="53" name="组合 100"/>
          <p:cNvGrpSpPr/>
          <p:nvPr>
            <p:custDataLst>
              <p:tags r:id="rId67"/>
            </p:custDataLst>
          </p:nvPr>
        </p:nvGrpSpPr>
        <p:grpSpPr>
          <a:xfrm>
            <a:off x="9749869" y="1371587"/>
            <a:ext cx="1965920" cy="3795627"/>
            <a:chOff x="6097956" y="1142988"/>
            <a:chExt cx="1474440" cy="3163023"/>
          </a:xfrm>
        </p:grpSpPr>
        <p:grpSp>
          <p:nvGrpSpPr>
            <p:cNvPr id="54" name="组合 77"/>
            <p:cNvGrpSpPr/>
            <p:nvPr>
              <p:custDataLst>
                <p:tags r:id="rId68"/>
              </p:custDataLst>
            </p:nvPr>
          </p:nvGrpSpPr>
          <p:grpSpPr>
            <a:xfrm>
              <a:off x="6143668" y="1142988"/>
              <a:ext cx="1428728" cy="3163023"/>
              <a:chOff x="2619184" y="1137551"/>
              <a:chExt cx="1428728" cy="3163023"/>
            </a:xfrm>
          </p:grpSpPr>
          <p:grpSp>
            <p:nvGrpSpPr>
              <p:cNvPr id="55" name="组合 33"/>
              <p:cNvGrpSpPr/>
              <p:nvPr>
                <p:custDataLst>
                  <p:tags r:id="rId69"/>
                </p:custDataLst>
              </p:nvPr>
            </p:nvGrpSpPr>
            <p:grpSpPr>
              <a:xfrm>
                <a:off x="2619184" y="1137551"/>
                <a:ext cx="1428728" cy="3163023"/>
                <a:chOff x="7500990" y="1071550"/>
                <a:chExt cx="1428728" cy="3163023"/>
              </a:xfrm>
            </p:grpSpPr>
            <p:sp>
              <p:nvSpPr>
                <p:cNvPr id="85" name="Text Box 42"/>
                <p:cNvSpPr txBox="1">
                  <a:spLocks noChangeArrowheads="1"/>
                </p:cNvSpPr>
                <p:nvPr>
                  <p:custDataLst>
                    <p:tags r:id="rId70"/>
                  </p:custDataLst>
                </p:nvPr>
              </p:nvSpPr>
              <p:spPr bwMode="auto">
                <a:xfrm>
                  <a:off x="7887725"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grpSp>
              <p:nvGrpSpPr>
                <p:cNvPr id="58" name="组合 121"/>
                <p:cNvGrpSpPr/>
                <p:nvPr>
                  <p:custDataLst>
                    <p:tags r:id="rId71"/>
                  </p:custDataLst>
                </p:nvPr>
              </p:nvGrpSpPr>
              <p:grpSpPr>
                <a:xfrm>
                  <a:off x="7500990" y="1071550"/>
                  <a:ext cx="1428728" cy="2862963"/>
                  <a:chOff x="7500990" y="1066113"/>
                  <a:chExt cx="1428728" cy="2862963"/>
                </a:xfrm>
              </p:grpSpPr>
              <p:sp>
                <p:nvSpPr>
                  <p:cNvPr id="88" name="Line 27"/>
                  <p:cNvSpPr>
                    <a:spLocks noChangeShapeType="1"/>
                  </p:cNvSpPr>
                  <p:nvPr>
                    <p:custDataLst>
                      <p:tags r:id="rId72"/>
                    </p:custDataLst>
                  </p:nvPr>
                </p:nvSpPr>
                <p:spPr bwMode="auto">
                  <a:xfrm rot="10800000" flipH="1">
                    <a:off x="7829348" y="1440195"/>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89" name="Rectangle 28"/>
                  <p:cNvSpPr>
                    <a:spLocks noChangeArrowheads="1"/>
                  </p:cNvSpPr>
                  <p:nvPr>
                    <p:custDataLst>
                      <p:tags r:id="rId73"/>
                    </p:custDataLst>
                  </p:nvPr>
                </p:nvSpPr>
                <p:spPr bwMode="auto">
                  <a:xfrm rot="10800000">
                    <a:off x="7746441" y="29152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90" name="Rectangle 29"/>
                  <p:cNvSpPr>
                    <a:spLocks noChangeArrowheads="1"/>
                  </p:cNvSpPr>
                  <p:nvPr>
                    <p:custDataLst>
                      <p:tags r:id="rId74"/>
                    </p:custDataLst>
                  </p:nvPr>
                </p:nvSpPr>
                <p:spPr bwMode="auto">
                  <a:xfrm rot="10800000">
                    <a:off x="7746440" y="1924634"/>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nvGrpSpPr>
                  <p:cNvPr id="59" name="组合 120"/>
                  <p:cNvGrpSpPr/>
                  <p:nvPr>
                    <p:custDataLst>
                      <p:tags r:id="rId75"/>
                    </p:custDataLst>
                  </p:nvPr>
                </p:nvGrpSpPr>
                <p:grpSpPr>
                  <a:xfrm rot="16200000">
                    <a:off x="7759396" y="3710919"/>
                    <a:ext cx="148313" cy="288000"/>
                    <a:chOff x="6958334" y="3227055"/>
                    <a:chExt cx="148313" cy="288000"/>
                  </a:xfrm>
                </p:grpSpPr>
                <p:cxnSp>
                  <p:nvCxnSpPr>
                    <p:cNvPr id="95" name="直接连接符 94"/>
                    <p:cNvCxnSpPr/>
                    <p:nvPr>
                      <p:custDataLst>
                        <p:tags r:id="rId76"/>
                      </p:custDataLst>
                    </p:nvPr>
                  </p:nvCxnSpPr>
                  <p:spPr>
                    <a:xfrm rot="5400000">
                      <a:off x="7037587" y="3302458"/>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Line 51"/>
                    <p:cNvSpPr>
                      <a:spLocks noChangeShapeType="1"/>
                    </p:cNvSpPr>
                    <p:nvPr>
                      <p:custDataLst>
                        <p:tags r:id="rId77"/>
                      </p:custDataLst>
                    </p:nvPr>
                  </p:nvSpPr>
                  <p:spPr bwMode="auto">
                    <a:xfrm rot="16200000" flipV="1">
                      <a:off x="6814334" y="3371055"/>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92" name="Text Box 46"/>
                  <p:cNvSpPr txBox="1">
                    <a:spLocks noChangeArrowheads="1"/>
                  </p:cNvSpPr>
                  <p:nvPr>
                    <p:custDataLst>
                      <p:tags r:id="rId78"/>
                    </p:custDataLst>
                  </p:nvPr>
                </p:nvSpPr>
                <p:spPr bwMode="auto">
                  <a:xfrm>
                    <a:off x="7889608" y="2952536"/>
                    <a:ext cx="286226"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endParaRPr kumimoji="1" lang="en-US" altLang="zh-CN" sz="2400" baseline="-25000">
                      <a:latin typeface="微软雅黑" panose="020B0503020204020204" pitchFamily="34" charset="-122"/>
                      <a:ea typeface="微软雅黑" panose="020B0503020204020204" pitchFamily="34" charset="-122"/>
                    </a:endParaRPr>
                  </a:p>
                </p:txBody>
              </p:sp>
              <p:sp>
                <p:nvSpPr>
                  <p:cNvPr id="93" name="Oval 68"/>
                  <p:cNvSpPr>
                    <a:spLocks noChangeArrowheads="1"/>
                  </p:cNvSpPr>
                  <p:nvPr>
                    <p:custDataLst>
                      <p:tags r:id="rId79"/>
                    </p:custDataLst>
                  </p:nvPr>
                </p:nvSpPr>
                <p:spPr bwMode="auto">
                  <a:xfrm>
                    <a:off x="7781980" y="1410424"/>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94" name="矩形 93"/>
                  <p:cNvSpPr/>
                  <p:nvPr>
                    <p:custDataLst>
                      <p:tags r:id="rId80"/>
                    </p:custDataLst>
                  </p:nvPr>
                </p:nvSpPr>
                <p:spPr>
                  <a:xfrm>
                    <a:off x="7500990" y="1066113"/>
                    <a:ext cx="1428728"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10V</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60" name="Group 33"/>
              <p:cNvGrpSpPr/>
              <p:nvPr>
                <p:custDataLst>
                  <p:tags r:id="rId81"/>
                </p:custDataLst>
              </p:nvPr>
            </p:nvGrpSpPr>
            <p:grpSpPr>
              <a:xfrm>
                <a:off x="2904903" y="2566311"/>
                <a:ext cx="381000" cy="384176"/>
                <a:chOff x="4357" y="960"/>
                <a:chExt cx="240" cy="242"/>
              </a:xfrm>
            </p:grpSpPr>
            <p:sp>
              <p:nvSpPr>
                <p:cNvPr id="83" name="Oval 34"/>
                <p:cNvSpPr>
                  <a:spLocks noChangeArrowheads="1"/>
                </p:cNvSpPr>
                <p:nvPr>
                  <p:custDataLst>
                    <p:tags r:id="rId82"/>
                  </p:custDataLst>
                </p:nvPr>
              </p:nvSpPr>
              <p:spPr bwMode="auto">
                <a:xfrm>
                  <a:off x="4357" y="1056"/>
                  <a:ext cx="48" cy="48"/>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84" name="Text Box 35"/>
                <p:cNvSpPr txBox="1">
                  <a:spLocks noChangeArrowheads="1"/>
                </p:cNvSpPr>
                <p:nvPr>
                  <p:custDataLst>
                    <p:tags r:id="rId83"/>
                  </p:custDataLst>
                </p:nvPr>
              </p:nvSpPr>
              <p:spPr bwMode="auto">
                <a:xfrm>
                  <a:off x="4393" y="960"/>
                  <a:ext cx="204" cy="242"/>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grpSp>
        </p:grpSp>
        <p:cxnSp>
          <p:nvCxnSpPr>
            <p:cNvPr id="97" name="直接箭头连接符 96"/>
            <p:cNvCxnSpPr/>
            <p:nvPr>
              <p:custDataLst>
                <p:tags r:id="rId84"/>
              </p:custDataLst>
            </p:nvPr>
          </p:nvCxnSpPr>
          <p:spPr bwMode="auto">
            <a:xfrm>
              <a:off x="6097958" y="2143121"/>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custDataLst>
                <p:tags r:id="rId85"/>
              </p:custDataLst>
            </p:nvPr>
          </p:nvCxnSpPr>
          <p:spPr bwMode="auto">
            <a:xfrm>
              <a:off x="6097956" y="1928806"/>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00" name="Text Box 46"/>
            <p:cNvSpPr txBox="1">
              <a:spLocks noChangeArrowheads="1"/>
            </p:cNvSpPr>
            <p:nvPr>
              <p:custDataLst>
                <p:tags r:id="rId86"/>
              </p:custDataLst>
            </p:nvPr>
          </p:nvSpPr>
          <p:spPr bwMode="auto">
            <a:xfrm>
              <a:off x="6532286" y="2046661"/>
              <a:ext cx="540044" cy="383646"/>
            </a:xfrm>
            <a:prstGeom prst="rect">
              <a:avLst/>
            </a:prstGeom>
            <a:noFill/>
            <a:ln w="9525">
              <a:noFill/>
              <a:miter lim="800000"/>
            </a:ln>
            <a:effectLst/>
          </p:spPr>
          <p:txBody>
            <a:bodyPr wrap="square">
              <a:spAutoFit/>
            </a:bodyPr>
            <a:lstStyle/>
            <a:p>
              <a:r>
                <a:rPr kumimoji="1" lang="en-US" altLang="zh-CN" sz="2400" i="1" err="1" smtClean="0">
                  <a:latin typeface="微软雅黑" panose="020B0503020204020204" pitchFamily="34" charset="-122"/>
                  <a:ea typeface="微软雅黑" panose="020B0503020204020204" pitchFamily="34" charset="-122"/>
                </a:rPr>
                <a:t>R</a:t>
              </a:r>
              <a:r>
                <a:rPr kumimoji="1" lang="en-US" altLang="zh-CN" sz="2400" baseline="-25000" err="1" smtClean="0">
                  <a:latin typeface="微软雅黑" panose="020B0503020204020204" pitchFamily="34" charset="-122"/>
                  <a:ea typeface="微软雅黑" panose="020B0503020204020204" pitchFamily="34" charset="-122"/>
                </a:rPr>
                <a:t>g</a:t>
              </a:r>
              <a:endParaRPr kumimoji="1" lang="en-US" altLang="zh-CN" sz="2400" baseline="-25000">
                <a:latin typeface="微软雅黑" panose="020B0503020204020204" pitchFamily="34" charset="-122"/>
                <a:ea typeface="微软雅黑" panose="020B0503020204020204" pitchFamily="34" charset="-122"/>
              </a:endParaRPr>
            </a:p>
          </p:txBody>
        </p:sp>
      </p:grpSp>
      <p:grpSp>
        <p:nvGrpSpPr>
          <p:cNvPr id="61" name="组合 15"/>
          <p:cNvGrpSpPr/>
          <p:nvPr>
            <p:custDataLst>
              <p:tags r:id="rId87"/>
            </p:custDataLst>
          </p:nvPr>
        </p:nvGrpSpPr>
        <p:grpSpPr>
          <a:xfrm>
            <a:off x="424180" y="206375"/>
            <a:ext cx="4196715" cy="583565"/>
            <a:chOff x="6168776" y="1221671"/>
            <a:chExt cx="5533478" cy="673700"/>
          </a:xfrm>
        </p:grpSpPr>
        <p:sp>
          <p:nvSpPr>
            <p:cNvPr id="67" name="圆角矩形 66"/>
            <p:cNvSpPr/>
            <p:nvPr>
              <p:custDataLst>
                <p:tags r:id="rId8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72" name="文本框 13"/>
            <p:cNvSpPr txBox="1">
              <a:spLocks noChangeArrowheads="1"/>
            </p:cNvSpPr>
            <p:nvPr>
              <p:custDataLst>
                <p:tags r:id="rId89"/>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电位的概念及计算</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1000"/>
                                        <p:tgtEl>
                                          <p:spTgt spid="41"/>
                                        </p:tgtEl>
                                      </p:cBhvr>
                                    </p:animEffect>
                                    <p:anim calcmode="lin" valueType="num">
                                      <p:cBhvr>
                                        <p:cTn id="21" dur="1000" fill="hold"/>
                                        <p:tgtEl>
                                          <p:spTgt spid="41"/>
                                        </p:tgtEl>
                                        <p:attrNameLst>
                                          <p:attrName>ppt_x</p:attrName>
                                        </p:attrNameLst>
                                      </p:cBhvr>
                                      <p:tavLst>
                                        <p:tav tm="0">
                                          <p:val>
                                            <p:strVal val="#ppt_x"/>
                                          </p:val>
                                        </p:tav>
                                        <p:tav tm="100000">
                                          <p:val>
                                            <p:strVal val="#ppt_x"/>
                                          </p:val>
                                        </p:tav>
                                      </p:tavLst>
                                    </p:anim>
                                    <p:anim calcmode="lin" valueType="num">
                                      <p:cBhvr>
                                        <p:cTn id="2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slide(fromBottom)">
                                      <p:cBhvr>
                                        <p:cTn id="27" dur="500"/>
                                        <p:tgtEl>
                                          <p:spTgt spid="53"/>
                                        </p:tgtEl>
                                      </p:cBhvr>
                                    </p:animEffect>
                                  </p:childTnLst>
                                </p:cTn>
                              </p:par>
                              <p:par>
                                <p:cTn id="28" presetID="2" presetClass="entr" presetSubtype="8"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0-#ppt_w/2"/>
                                          </p:val>
                                        </p:tav>
                                        <p:tav tm="100000">
                                          <p:val>
                                            <p:strVal val="#ppt_x"/>
                                          </p:val>
                                        </p:tav>
                                      </p:tavLst>
                                    </p:anim>
                                    <p:anim calcmode="lin" valueType="num">
                                      <p:cBhvr additive="base">
                                        <p:cTn id="31"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43339" y="164637"/>
            <a:ext cx="10096571" cy="583565"/>
          </a:xfrm>
          <a:prstGeom prst="rect">
            <a:avLst/>
          </a:prstGeom>
        </p:spPr>
        <p:txBody>
          <a:bodyPr wrap="square">
            <a:spAutoFit/>
          </a:bodyPr>
          <a:lstStyle/>
          <a:p>
            <a:r>
              <a:rPr lang="zh-CN" altLang="en-US" sz="3200" b="1" smtClean="0">
                <a:latin typeface="微软雅黑" panose="020B0503020204020204" pitchFamily="34" charset="-122"/>
                <a:ea typeface="微软雅黑" panose="020B0503020204020204" pitchFamily="34" charset="-122"/>
                <a:cs typeface="Times New Roman" panose="02020603050405020304" pitchFamily="18" charset="0"/>
              </a:rPr>
              <a:t>几种常见的输入电路及电位器的调节</a:t>
            </a:r>
            <a:r>
              <a:rPr lang="en-US" altLang="zh-CN" sz="3200" b="1"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smtClean="0">
                <a:latin typeface="微软雅黑" panose="020B0503020204020204" pitchFamily="34" charset="-122"/>
                <a:ea typeface="微软雅黑" panose="020B0503020204020204" pitchFamily="34" charset="-122"/>
                <a:cs typeface="Times New Roman" panose="02020603050405020304" pitchFamily="18" charset="0"/>
              </a:rPr>
              <a:t>调大小，调方向</a:t>
            </a:r>
            <a:r>
              <a:rPr lang="en-US" altLang="zh-CN" sz="3200" b="1"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60"/>
          <p:cNvGrpSpPr/>
          <p:nvPr>
            <p:custDataLst>
              <p:tags r:id="rId2"/>
            </p:custDataLst>
          </p:nvPr>
        </p:nvGrpSpPr>
        <p:grpSpPr>
          <a:xfrm>
            <a:off x="796349" y="942959"/>
            <a:ext cx="1180436" cy="3795627"/>
            <a:chOff x="428628" y="1071550"/>
            <a:chExt cx="885327" cy="3163023"/>
          </a:xfrm>
        </p:grpSpPr>
        <p:sp>
          <p:nvSpPr>
            <p:cNvPr id="12" name="Text Box 42"/>
            <p:cNvSpPr txBox="1">
              <a:spLocks noChangeArrowheads="1"/>
            </p:cNvSpPr>
            <p:nvPr>
              <p:custDataLst>
                <p:tags r:id="rId3"/>
              </p:custDataLst>
            </p:nvPr>
          </p:nvSpPr>
          <p:spPr bwMode="auto">
            <a:xfrm>
              <a:off x="646729"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14" name="Line 27"/>
            <p:cNvSpPr>
              <a:spLocks noChangeShapeType="1"/>
            </p:cNvSpPr>
            <p:nvPr>
              <p:custDataLst>
                <p:tags r:id="rId4"/>
              </p:custDataLst>
            </p:nvPr>
          </p:nvSpPr>
          <p:spPr bwMode="auto">
            <a:xfrm rot="10800000" flipH="1">
              <a:off x="588352"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5" name="Rectangle 28"/>
            <p:cNvSpPr>
              <a:spLocks noChangeArrowheads="1"/>
            </p:cNvSpPr>
            <p:nvPr>
              <p:custDataLst>
                <p:tags r:id="rId5"/>
              </p:custDataLst>
            </p:nvPr>
          </p:nvSpPr>
          <p:spPr bwMode="auto">
            <a:xfrm rot="10800000">
              <a:off x="505445" y="29206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21" name="直接连接符 20"/>
            <p:cNvCxnSpPr/>
            <p:nvPr>
              <p:custDataLst>
                <p:tags r:id="rId6"/>
              </p:custDataLst>
            </p:nvPr>
          </p:nvCxnSpPr>
          <p:spPr>
            <a:xfrm>
              <a:off x="591434"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ine 51"/>
            <p:cNvSpPr>
              <a:spLocks noChangeShapeType="1"/>
            </p:cNvSpPr>
            <p:nvPr>
              <p:custDataLst>
                <p:tags r:id="rId7"/>
              </p:custDataLst>
            </p:nvPr>
          </p:nvSpPr>
          <p:spPr bwMode="auto">
            <a:xfrm rot="10800000" flipV="1">
              <a:off x="448559"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8" name="Text Box 46"/>
            <p:cNvSpPr txBox="1">
              <a:spLocks noChangeArrowheads="1"/>
            </p:cNvSpPr>
            <p:nvPr>
              <p:custDataLst>
                <p:tags r:id="rId8"/>
              </p:custDataLst>
            </p:nvPr>
          </p:nvSpPr>
          <p:spPr bwMode="auto">
            <a:xfrm>
              <a:off x="648612" y="2957973"/>
              <a:ext cx="286226"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endParaRPr kumimoji="1" lang="en-US" altLang="zh-CN" sz="2400" baseline="-25000">
                <a:latin typeface="微软雅黑" panose="020B0503020204020204" pitchFamily="34" charset="-122"/>
                <a:ea typeface="微软雅黑" panose="020B0503020204020204" pitchFamily="34" charset="-122"/>
              </a:endParaRPr>
            </a:p>
          </p:txBody>
        </p:sp>
        <p:sp>
          <p:nvSpPr>
            <p:cNvPr id="19" name="Oval 68"/>
            <p:cNvSpPr>
              <a:spLocks noChangeArrowheads="1"/>
            </p:cNvSpPr>
            <p:nvPr>
              <p:custDataLst>
                <p:tags r:id="rId9"/>
              </p:custDataLst>
            </p:nvPr>
          </p:nvSpPr>
          <p:spPr bwMode="auto">
            <a:xfrm>
              <a:off x="540984"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0" name="Oval 34"/>
            <p:cNvSpPr>
              <a:spLocks noChangeArrowheads="1"/>
            </p:cNvSpPr>
            <p:nvPr>
              <p:custDataLst>
                <p:tags r:id="rId10"/>
              </p:custDataLst>
            </p:nvPr>
          </p:nvSpPr>
          <p:spPr bwMode="auto">
            <a:xfrm>
              <a:off x="545713"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1" name="Text Box 35"/>
            <p:cNvSpPr txBox="1">
              <a:spLocks noChangeArrowheads="1"/>
            </p:cNvSpPr>
            <p:nvPr>
              <p:custDataLst>
                <p:tags r:id="rId11"/>
              </p:custDataLst>
            </p:nvPr>
          </p:nvSpPr>
          <p:spPr bwMode="auto">
            <a:xfrm>
              <a:off x="602863"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sp>
          <p:nvSpPr>
            <p:cNvPr id="57" name="矩形 56"/>
            <p:cNvSpPr/>
            <p:nvPr>
              <p:custDataLst>
                <p:tags r:id="rId12"/>
              </p:custDataLst>
            </p:nvPr>
          </p:nvSpPr>
          <p:spPr>
            <a:xfrm>
              <a:off x="507077" y="2000244"/>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cxnSp>
          <p:nvCxnSpPr>
            <p:cNvPr id="59" name="直接连接符 58"/>
            <p:cNvCxnSpPr/>
            <p:nvPr>
              <p:custDataLst>
                <p:tags r:id="rId13"/>
              </p:custDataLst>
            </p:nvPr>
          </p:nvCxnSpPr>
          <p:spPr>
            <a:xfrm rot="5400000" flipH="1" flipV="1">
              <a:off x="512913" y="2000244"/>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custDataLst>
                <p:tags r:id="rId14"/>
              </p:custDataLst>
            </p:nvPr>
          </p:nvSpPr>
          <p:spPr>
            <a:xfrm>
              <a:off x="428628"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74"/>
          <p:cNvGrpSpPr/>
          <p:nvPr>
            <p:custDataLst>
              <p:tags r:id="rId15"/>
            </p:custDataLst>
          </p:nvPr>
        </p:nvGrpSpPr>
        <p:grpSpPr>
          <a:xfrm>
            <a:off x="2701363" y="942959"/>
            <a:ext cx="1180436" cy="3795627"/>
            <a:chOff x="1883146" y="1071550"/>
            <a:chExt cx="885327" cy="3163023"/>
          </a:xfrm>
        </p:grpSpPr>
        <p:sp>
          <p:nvSpPr>
            <p:cNvPr id="63" name="Text Box 42"/>
            <p:cNvSpPr txBox="1">
              <a:spLocks noChangeArrowheads="1"/>
            </p:cNvSpPr>
            <p:nvPr>
              <p:custDataLst>
                <p:tags r:id="rId16"/>
              </p:custDataLst>
            </p:nvPr>
          </p:nvSpPr>
          <p:spPr bwMode="auto">
            <a:xfrm>
              <a:off x="2101247"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64" name="Line 27"/>
            <p:cNvSpPr>
              <a:spLocks noChangeShapeType="1"/>
            </p:cNvSpPr>
            <p:nvPr>
              <p:custDataLst>
                <p:tags r:id="rId17"/>
              </p:custDataLst>
            </p:nvPr>
          </p:nvSpPr>
          <p:spPr bwMode="auto">
            <a:xfrm rot="10800000" flipH="1">
              <a:off x="2042870"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5" name="Rectangle 28"/>
            <p:cNvSpPr>
              <a:spLocks noChangeArrowheads="1"/>
            </p:cNvSpPr>
            <p:nvPr>
              <p:custDataLst>
                <p:tags r:id="rId18"/>
              </p:custDataLst>
            </p:nvPr>
          </p:nvSpPr>
          <p:spPr bwMode="auto">
            <a:xfrm rot="10800000">
              <a:off x="1959963" y="1785930"/>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66" name="直接连接符 65"/>
            <p:cNvCxnSpPr/>
            <p:nvPr>
              <p:custDataLst>
                <p:tags r:id="rId19"/>
              </p:custDataLst>
            </p:nvPr>
          </p:nvCxnSpPr>
          <p:spPr>
            <a:xfrm>
              <a:off x="2045952"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Line 51"/>
            <p:cNvSpPr>
              <a:spLocks noChangeShapeType="1"/>
            </p:cNvSpPr>
            <p:nvPr>
              <p:custDataLst>
                <p:tags r:id="rId20"/>
              </p:custDataLst>
            </p:nvPr>
          </p:nvSpPr>
          <p:spPr bwMode="auto">
            <a:xfrm rot="10800000" flipV="1">
              <a:off x="1903077"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8" name="Text Box 46"/>
            <p:cNvSpPr txBox="1">
              <a:spLocks noChangeArrowheads="1"/>
            </p:cNvSpPr>
            <p:nvPr>
              <p:custDataLst>
                <p:tags r:id="rId21"/>
              </p:custDataLst>
            </p:nvPr>
          </p:nvSpPr>
          <p:spPr bwMode="auto">
            <a:xfrm>
              <a:off x="2103130" y="1845226"/>
              <a:ext cx="286226"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endParaRPr kumimoji="1" lang="en-US" altLang="zh-CN" sz="2400" baseline="-25000">
                <a:latin typeface="微软雅黑" panose="020B0503020204020204" pitchFamily="34" charset="-122"/>
                <a:ea typeface="微软雅黑" panose="020B0503020204020204" pitchFamily="34" charset="-122"/>
              </a:endParaRPr>
            </a:p>
          </p:txBody>
        </p:sp>
        <p:sp>
          <p:nvSpPr>
            <p:cNvPr id="69" name="Oval 68"/>
            <p:cNvSpPr>
              <a:spLocks noChangeArrowheads="1"/>
            </p:cNvSpPr>
            <p:nvPr>
              <p:custDataLst>
                <p:tags r:id="rId22"/>
              </p:custDataLst>
            </p:nvPr>
          </p:nvSpPr>
          <p:spPr bwMode="auto">
            <a:xfrm>
              <a:off x="1995502"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70" name="Oval 34"/>
            <p:cNvSpPr>
              <a:spLocks noChangeArrowheads="1"/>
            </p:cNvSpPr>
            <p:nvPr>
              <p:custDataLst>
                <p:tags r:id="rId23"/>
              </p:custDataLst>
            </p:nvPr>
          </p:nvSpPr>
          <p:spPr bwMode="auto">
            <a:xfrm>
              <a:off x="2000231"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71" name="Text Box 35"/>
            <p:cNvSpPr txBox="1">
              <a:spLocks noChangeArrowheads="1"/>
            </p:cNvSpPr>
            <p:nvPr>
              <p:custDataLst>
                <p:tags r:id="rId24"/>
              </p:custDataLst>
            </p:nvPr>
          </p:nvSpPr>
          <p:spPr bwMode="auto">
            <a:xfrm>
              <a:off x="2057381"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sp>
          <p:nvSpPr>
            <p:cNvPr id="72" name="矩形 71"/>
            <p:cNvSpPr/>
            <p:nvPr>
              <p:custDataLst>
                <p:tags r:id="rId25"/>
              </p:custDataLst>
            </p:nvPr>
          </p:nvSpPr>
          <p:spPr>
            <a:xfrm>
              <a:off x="1961595" y="3143252"/>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cxnSp>
          <p:nvCxnSpPr>
            <p:cNvPr id="73" name="直接连接符 72"/>
            <p:cNvCxnSpPr/>
            <p:nvPr>
              <p:custDataLst>
                <p:tags r:id="rId26"/>
              </p:custDataLst>
            </p:nvPr>
          </p:nvCxnSpPr>
          <p:spPr>
            <a:xfrm rot="5400000" flipH="1" flipV="1">
              <a:off x="1967431" y="3156131"/>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7"/>
              </p:custDataLst>
            </p:nvPr>
          </p:nvSpPr>
          <p:spPr>
            <a:xfrm>
              <a:off x="1883146"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86"/>
          <p:cNvGrpSpPr/>
          <p:nvPr>
            <p:custDataLst>
              <p:tags r:id="rId28"/>
            </p:custDataLst>
          </p:nvPr>
        </p:nvGrpSpPr>
        <p:grpSpPr>
          <a:xfrm>
            <a:off x="4511083" y="942959"/>
            <a:ext cx="1466231" cy="3795627"/>
            <a:chOff x="2954684" y="1071550"/>
            <a:chExt cx="1099673" cy="3163023"/>
          </a:xfrm>
        </p:grpSpPr>
        <p:sp>
          <p:nvSpPr>
            <p:cNvPr id="43" name="Text Box 42"/>
            <p:cNvSpPr txBox="1">
              <a:spLocks noChangeArrowheads="1"/>
            </p:cNvSpPr>
            <p:nvPr>
              <p:custDataLst>
                <p:tags r:id="rId29"/>
              </p:custDataLst>
            </p:nvPr>
          </p:nvSpPr>
          <p:spPr bwMode="auto">
            <a:xfrm>
              <a:off x="3387131"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44" name="Line 27"/>
            <p:cNvSpPr>
              <a:spLocks noChangeShapeType="1"/>
            </p:cNvSpPr>
            <p:nvPr>
              <p:custDataLst>
                <p:tags r:id="rId30"/>
              </p:custDataLst>
            </p:nvPr>
          </p:nvSpPr>
          <p:spPr bwMode="auto">
            <a:xfrm rot="10800000" flipH="1">
              <a:off x="3328754"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5" name="Rectangle 28"/>
            <p:cNvSpPr>
              <a:spLocks noChangeArrowheads="1"/>
            </p:cNvSpPr>
            <p:nvPr>
              <p:custDataLst>
                <p:tags r:id="rId31"/>
              </p:custDataLst>
            </p:nvPr>
          </p:nvSpPr>
          <p:spPr bwMode="auto">
            <a:xfrm rot="10800000">
              <a:off x="3245847" y="29206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46" name="Rectangle 29"/>
            <p:cNvSpPr>
              <a:spLocks noChangeArrowheads="1"/>
            </p:cNvSpPr>
            <p:nvPr>
              <p:custDataLst>
                <p:tags r:id="rId32"/>
              </p:custDataLst>
            </p:nvPr>
          </p:nvSpPr>
          <p:spPr bwMode="auto">
            <a:xfrm rot="10800000">
              <a:off x="3245846" y="19300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47" name="直接连接符 46"/>
            <p:cNvCxnSpPr/>
            <p:nvPr>
              <p:custDataLst>
                <p:tags r:id="rId33"/>
              </p:custDataLst>
            </p:nvPr>
          </p:nvCxnSpPr>
          <p:spPr>
            <a:xfrm>
              <a:off x="3318957"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Line 51"/>
            <p:cNvSpPr>
              <a:spLocks noChangeShapeType="1"/>
            </p:cNvSpPr>
            <p:nvPr>
              <p:custDataLst>
                <p:tags r:id="rId34"/>
              </p:custDataLst>
            </p:nvPr>
          </p:nvSpPr>
          <p:spPr bwMode="auto">
            <a:xfrm rot="10800000" flipV="1">
              <a:off x="3188961"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9" name="Text Box 46"/>
            <p:cNvSpPr txBox="1">
              <a:spLocks noChangeArrowheads="1"/>
            </p:cNvSpPr>
            <p:nvPr>
              <p:custDataLst>
                <p:tags r:id="rId35"/>
              </p:custDataLst>
            </p:nvPr>
          </p:nvSpPr>
          <p:spPr bwMode="auto">
            <a:xfrm>
              <a:off x="3389014" y="2988235"/>
              <a:ext cx="37719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P</a:t>
              </a:r>
              <a:endParaRPr kumimoji="1" lang="en-US" altLang="zh-CN" sz="2400" baseline="-25000">
                <a:latin typeface="微软雅黑" panose="020B0503020204020204" pitchFamily="34" charset="-122"/>
                <a:ea typeface="微软雅黑" panose="020B0503020204020204" pitchFamily="34" charset="-122"/>
              </a:endParaRPr>
            </a:p>
          </p:txBody>
        </p:sp>
        <p:sp>
          <p:nvSpPr>
            <p:cNvPr id="50" name="Oval 68"/>
            <p:cNvSpPr>
              <a:spLocks noChangeArrowheads="1"/>
            </p:cNvSpPr>
            <p:nvPr>
              <p:custDataLst>
                <p:tags r:id="rId36"/>
              </p:custDataLst>
            </p:nvPr>
          </p:nvSpPr>
          <p:spPr bwMode="auto">
            <a:xfrm>
              <a:off x="3281386"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51" name="矩形 50"/>
            <p:cNvSpPr/>
            <p:nvPr>
              <p:custDataLst>
                <p:tags r:id="rId37"/>
              </p:custDataLst>
            </p:nvPr>
          </p:nvSpPr>
          <p:spPr>
            <a:xfrm>
              <a:off x="3000396"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Oval 34"/>
            <p:cNvSpPr>
              <a:spLocks noChangeArrowheads="1"/>
            </p:cNvSpPr>
            <p:nvPr>
              <p:custDataLst>
                <p:tags r:id="rId38"/>
              </p:custDataLst>
            </p:nvPr>
          </p:nvSpPr>
          <p:spPr bwMode="auto">
            <a:xfrm>
              <a:off x="3286115"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53" name="Text Box 35"/>
            <p:cNvSpPr txBox="1">
              <a:spLocks noChangeArrowheads="1"/>
            </p:cNvSpPr>
            <p:nvPr>
              <p:custDataLst>
                <p:tags r:id="rId39"/>
              </p:custDataLst>
            </p:nvPr>
          </p:nvSpPr>
          <p:spPr bwMode="auto">
            <a:xfrm>
              <a:off x="3343265"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cxnSp>
          <p:nvCxnSpPr>
            <p:cNvPr id="54" name="直接箭头连接符 53"/>
            <p:cNvCxnSpPr/>
            <p:nvPr>
              <p:custDataLst>
                <p:tags r:id="rId40"/>
              </p:custDataLst>
            </p:nvPr>
          </p:nvCxnSpPr>
          <p:spPr bwMode="auto">
            <a:xfrm>
              <a:off x="2954686" y="2071683"/>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custDataLst>
                <p:tags r:id="rId41"/>
              </p:custDataLst>
            </p:nvPr>
          </p:nvCxnSpPr>
          <p:spPr bwMode="auto">
            <a:xfrm>
              <a:off x="2954684" y="1857368"/>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56" name="Text Box 46"/>
            <p:cNvSpPr txBox="1">
              <a:spLocks noChangeArrowheads="1"/>
            </p:cNvSpPr>
            <p:nvPr>
              <p:custDataLst>
                <p:tags r:id="rId42"/>
              </p:custDataLst>
            </p:nvPr>
          </p:nvSpPr>
          <p:spPr bwMode="auto">
            <a:xfrm>
              <a:off x="3389014" y="1975223"/>
              <a:ext cx="540044" cy="383646"/>
            </a:xfrm>
            <a:prstGeom prst="rect">
              <a:avLst/>
            </a:prstGeom>
            <a:noFill/>
            <a:ln w="9525">
              <a:noFill/>
              <a:miter lim="800000"/>
            </a:ln>
            <a:effectLst/>
          </p:spPr>
          <p:txBody>
            <a:bodyPr wrap="square">
              <a:spAutoFit/>
            </a:bodyPr>
            <a:lstStyle/>
            <a:p>
              <a:r>
                <a:rPr kumimoji="1" lang="en-US" altLang="zh-CN" sz="2400" i="1" err="1" smtClean="0">
                  <a:latin typeface="微软雅黑" panose="020B0503020204020204" pitchFamily="34" charset="-122"/>
                  <a:ea typeface="微软雅黑" panose="020B0503020204020204" pitchFamily="34" charset="-122"/>
                </a:rPr>
                <a:t>R</a:t>
              </a:r>
              <a:r>
                <a:rPr kumimoji="1" lang="en-US" altLang="zh-CN" sz="2400" baseline="-25000" err="1" smtClean="0">
                  <a:latin typeface="微软雅黑" panose="020B0503020204020204" pitchFamily="34" charset="-122"/>
                  <a:ea typeface="微软雅黑" panose="020B0503020204020204" pitchFamily="34" charset="-122"/>
                </a:rPr>
                <a:t>g</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6" name="组合 85"/>
            <p:cNvGrpSpPr/>
            <p:nvPr>
              <p:custDataLst>
                <p:tags r:id="rId43"/>
              </p:custDataLst>
            </p:nvPr>
          </p:nvGrpSpPr>
          <p:grpSpPr>
            <a:xfrm>
              <a:off x="3000364" y="3136209"/>
              <a:ext cx="324000" cy="397415"/>
              <a:chOff x="5286380" y="1993201"/>
              <a:chExt cx="324000" cy="397415"/>
            </a:xfrm>
          </p:grpSpPr>
          <p:cxnSp>
            <p:nvCxnSpPr>
              <p:cNvPr id="83" name="直接连接符 82"/>
              <p:cNvCxnSpPr/>
              <p:nvPr>
                <p:custDataLst>
                  <p:tags r:id="rId44"/>
                </p:custDataLst>
              </p:nvPr>
            </p:nvCxnSpPr>
            <p:spPr>
              <a:xfrm>
                <a:off x="5286380" y="2389028"/>
                <a:ext cx="32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45"/>
                </p:custDataLst>
              </p:nvPr>
            </p:nvCxnSpPr>
            <p:spPr>
              <a:xfrm rot="5400000">
                <a:off x="5107889" y="2190407"/>
                <a:ext cx="39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46"/>
                </p:custDataLst>
              </p:nvPr>
            </p:nvCxnSpPr>
            <p:spPr>
              <a:xfrm>
                <a:off x="5286380" y="2000244"/>
                <a:ext cx="252000" cy="158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7" name="组合 87"/>
          <p:cNvGrpSpPr/>
          <p:nvPr>
            <p:custDataLst>
              <p:tags r:id="rId47"/>
            </p:custDataLst>
          </p:nvPr>
        </p:nvGrpSpPr>
        <p:grpSpPr>
          <a:xfrm>
            <a:off x="6606597" y="942959"/>
            <a:ext cx="1466231" cy="3795627"/>
            <a:chOff x="2954684" y="1071550"/>
            <a:chExt cx="1099673" cy="3163023"/>
          </a:xfrm>
        </p:grpSpPr>
        <p:sp>
          <p:nvSpPr>
            <p:cNvPr id="89" name="Text Box 42"/>
            <p:cNvSpPr txBox="1">
              <a:spLocks noChangeArrowheads="1"/>
            </p:cNvSpPr>
            <p:nvPr>
              <p:custDataLst>
                <p:tags r:id="rId48"/>
              </p:custDataLst>
            </p:nvPr>
          </p:nvSpPr>
          <p:spPr bwMode="auto">
            <a:xfrm>
              <a:off x="3387131"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90" name="Line 27"/>
            <p:cNvSpPr>
              <a:spLocks noChangeShapeType="1"/>
            </p:cNvSpPr>
            <p:nvPr>
              <p:custDataLst>
                <p:tags r:id="rId49"/>
              </p:custDataLst>
            </p:nvPr>
          </p:nvSpPr>
          <p:spPr bwMode="auto">
            <a:xfrm rot="10800000" flipH="1">
              <a:off x="3328754"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91" name="Rectangle 28"/>
            <p:cNvSpPr>
              <a:spLocks noChangeArrowheads="1"/>
            </p:cNvSpPr>
            <p:nvPr>
              <p:custDataLst>
                <p:tags r:id="rId50"/>
              </p:custDataLst>
            </p:nvPr>
          </p:nvSpPr>
          <p:spPr bwMode="auto">
            <a:xfrm rot="10800000">
              <a:off x="3245847" y="29206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92" name="Rectangle 29"/>
            <p:cNvSpPr>
              <a:spLocks noChangeArrowheads="1"/>
            </p:cNvSpPr>
            <p:nvPr>
              <p:custDataLst>
                <p:tags r:id="rId51"/>
              </p:custDataLst>
            </p:nvPr>
          </p:nvSpPr>
          <p:spPr bwMode="auto">
            <a:xfrm rot="10800000">
              <a:off x="3245846" y="19300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93" name="直接连接符 92"/>
            <p:cNvCxnSpPr/>
            <p:nvPr>
              <p:custDataLst>
                <p:tags r:id="rId52"/>
              </p:custDataLst>
            </p:nvPr>
          </p:nvCxnSpPr>
          <p:spPr>
            <a:xfrm>
              <a:off x="3318957"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Line 51"/>
            <p:cNvSpPr>
              <a:spLocks noChangeShapeType="1"/>
            </p:cNvSpPr>
            <p:nvPr>
              <p:custDataLst>
                <p:tags r:id="rId53"/>
              </p:custDataLst>
            </p:nvPr>
          </p:nvSpPr>
          <p:spPr bwMode="auto">
            <a:xfrm rot="10800000" flipV="1">
              <a:off x="3188961"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95" name="Text Box 46"/>
            <p:cNvSpPr txBox="1">
              <a:spLocks noChangeArrowheads="1"/>
            </p:cNvSpPr>
            <p:nvPr>
              <p:custDataLst>
                <p:tags r:id="rId54"/>
              </p:custDataLst>
            </p:nvPr>
          </p:nvSpPr>
          <p:spPr bwMode="auto">
            <a:xfrm>
              <a:off x="3389014" y="1928806"/>
              <a:ext cx="37719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P</a:t>
              </a:r>
              <a:endParaRPr kumimoji="1" lang="en-US" altLang="zh-CN" sz="2400" baseline="-25000">
                <a:latin typeface="微软雅黑" panose="020B0503020204020204" pitchFamily="34" charset="-122"/>
                <a:ea typeface="微软雅黑" panose="020B0503020204020204" pitchFamily="34" charset="-122"/>
              </a:endParaRPr>
            </a:p>
          </p:txBody>
        </p:sp>
        <p:sp>
          <p:nvSpPr>
            <p:cNvPr id="96" name="Oval 68"/>
            <p:cNvSpPr>
              <a:spLocks noChangeArrowheads="1"/>
            </p:cNvSpPr>
            <p:nvPr>
              <p:custDataLst>
                <p:tags r:id="rId55"/>
              </p:custDataLst>
            </p:nvPr>
          </p:nvSpPr>
          <p:spPr bwMode="auto">
            <a:xfrm>
              <a:off x="3281386"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97" name="矩形 96"/>
            <p:cNvSpPr/>
            <p:nvPr>
              <p:custDataLst>
                <p:tags r:id="rId56"/>
              </p:custDataLst>
            </p:nvPr>
          </p:nvSpPr>
          <p:spPr>
            <a:xfrm>
              <a:off x="3000396"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Oval 34"/>
            <p:cNvSpPr>
              <a:spLocks noChangeArrowheads="1"/>
            </p:cNvSpPr>
            <p:nvPr>
              <p:custDataLst>
                <p:tags r:id="rId57"/>
              </p:custDataLst>
            </p:nvPr>
          </p:nvSpPr>
          <p:spPr bwMode="auto">
            <a:xfrm>
              <a:off x="3286115"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99" name="Text Box 35"/>
            <p:cNvSpPr txBox="1">
              <a:spLocks noChangeArrowheads="1"/>
            </p:cNvSpPr>
            <p:nvPr>
              <p:custDataLst>
                <p:tags r:id="rId58"/>
              </p:custDataLst>
            </p:nvPr>
          </p:nvSpPr>
          <p:spPr bwMode="auto">
            <a:xfrm>
              <a:off x="3343265"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cxnSp>
          <p:nvCxnSpPr>
            <p:cNvPr id="100" name="直接箭头连接符 99"/>
            <p:cNvCxnSpPr/>
            <p:nvPr>
              <p:custDataLst>
                <p:tags r:id="rId59"/>
              </p:custDataLst>
            </p:nvPr>
          </p:nvCxnSpPr>
          <p:spPr bwMode="auto">
            <a:xfrm>
              <a:off x="2954686" y="3071815"/>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custDataLst>
                <p:tags r:id="rId60"/>
              </p:custDataLst>
            </p:nvPr>
          </p:nvCxnSpPr>
          <p:spPr bwMode="auto">
            <a:xfrm>
              <a:off x="2954684" y="2857500"/>
              <a:ext cx="285750" cy="214313"/>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02" name="Text Box 46"/>
            <p:cNvSpPr txBox="1">
              <a:spLocks noChangeArrowheads="1"/>
            </p:cNvSpPr>
            <p:nvPr>
              <p:custDataLst>
                <p:tags r:id="rId61"/>
              </p:custDataLst>
            </p:nvPr>
          </p:nvSpPr>
          <p:spPr bwMode="auto">
            <a:xfrm>
              <a:off x="3389014" y="2928938"/>
              <a:ext cx="540044" cy="383646"/>
            </a:xfrm>
            <a:prstGeom prst="rect">
              <a:avLst/>
            </a:prstGeom>
            <a:noFill/>
            <a:ln w="9525">
              <a:noFill/>
              <a:miter lim="800000"/>
            </a:ln>
            <a:effectLst/>
          </p:spPr>
          <p:txBody>
            <a:bodyPr wrap="square">
              <a:spAutoFit/>
            </a:bodyPr>
            <a:lstStyle/>
            <a:p>
              <a:r>
                <a:rPr kumimoji="1" lang="en-US" altLang="zh-CN" sz="2400" i="1" err="1" smtClean="0">
                  <a:latin typeface="微软雅黑" panose="020B0503020204020204" pitchFamily="34" charset="-122"/>
                  <a:ea typeface="微软雅黑" panose="020B0503020204020204" pitchFamily="34" charset="-122"/>
                </a:rPr>
                <a:t>R</a:t>
              </a:r>
              <a:r>
                <a:rPr kumimoji="1" lang="en-US" altLang="zh-CN" sz="2400" baseline="-25000" err="1" smtClean="0">
                  <a:latin typeface="微软雅黑" panose="020B0503020204020204" pitchFamily="34" charset="-122"/>
                  <a:ea typeface="微软雅黑" panose="020B0503020204020204" pitchFamily="34" charset="-122"/>
                </a:rPr>
                <a:t>g</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8" name="组合 85"/>
            <p:cNvGrpSpPr/>
            <p:nvPr>
              <p:custDataLst>
                <p:tags r:id="rId62"/>
              </p:custDataLst>
            </p:nvPr>
          </p:nvGrpSpPr>
          <p:grpSpPr>
            <a:xfrm>
              <a:off x="3000364" y="2174333"/>
              <a:ext cx="324000" cy="397415"/>
              <a:chOff x="5286380" y="1031325"/>
              <a:chExt cx="324000" cy="397415"/>
            </a:xfrm>
          </p:grpSpPr>
          <p:cxnSp>
            <p:nvCxnSpPr>
              <p:cNvPr id="104" name="直接连接符 103"/>
              <p:cNvCxnSpPr/>
              <p:nvPr>
                <p:custDataLst>
                  <p:tags r:id="rId63"/>
                </p:custDataLst>
              </p:nvPr>
            </p:nvCxnSpPr>
            <p:spPr>
              <a:xfrm>
                <a:off x="5286380" y="1427152"/>
                <a:ext cx="32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custDataLst>
                  <p:tags r:id="rId64"/>
                </p:custDataLst>
              </p:nvPr>
            </p:nvCxnSpPr>
            <p:spPr>
              <a:xfrm rot="5400000">
                <a:off x="5107889" y="1228531"/>
                <a:ext cx="39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custDataLst>
                  <p:tags r:id="rId65"/>
                </p:custDataLst>
              </p:nvPr>
            </p:nvCxnSpPr>
            <p:spPr>
              <a:xfrm>
                <a:off x="5286380" y="1038368"/>
                <a:ext cx="252000" cy="158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9" name="组合 106"/>
          <p:cNvGrpSpPr/>
          <p:nvPr>
            <p:custDataLst>
              <p:tags r:id="rId66"/>
            </p:custDataLst>
          </p:nvPr>
        </p:nvGrpSpPr>
        <p:grpSpPr>
          <a:xfrm>
            <a:off x="8602173" y="942959"/>
            <a:ext cx="1405324" cy="3795627"/>
            <a:chOff x="3000364" y="1071550"/>
            <a:chExt cx="1053993" cy="3163023"/>
          </a:xfrm>
        </p:grpSpPr>
        <p:sp>
          <p:nvSpPr>
            <p:cNvPr id="108" name="Text Box 42"/>
            <p:cNvSpPr txBox="1">
              <a:spLocks noChangeArrowheads="1"/>
            </p:cNvSpPr>
            <p:nvPr>
              <p:custDataLst>
                <p:tags r:id="rId67"/>
              </p:custDataLst>
            </p:nvPr>
          </p:nvSpPr>
          <p:spPr bwMode="auto">
            <a:xfrm>
              <a:off x="3387131"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109" name="Line 27"/>
            <p:cNvSpPr>
              <a:spLocks noChangeShapeType="1"/>
            </p:cNvSpPr>
            <p:nvPr>
              <p:custDataLst>
                <p:tags r:id="rId68"/>
              </p:custDataLst>
            </p:nvPr>
          </p:nvSpPr>
          <p:spPr bwMode="auto">
            <a:xfrm rot="10800000" flipH="1">
              <a:off x="3328754"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10" name="Rectangle 28"/>
            <p:cNvSpPr>
              <a:spLocks noChangeArrowheads="1"/>
            </p:cNvSpPr>
            <p:nvPr>
              <p:custDataLst>
                <p:tags r:id="rId69"/>
              </p:custDataLst>
            </p:nvPr>
          </p:nvSpPr>
          <p:spPr bwMode="auto">
            <a:xfrm rot="10800000">
              <a:off x="3245847" y="29206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11" name="Rectangle 29"/>
            <p:cNvSpPr>
              <a:spLocks noChangeArrowheads="1"/>
            </p:cNvSpPr>
            <p:nvPr>
              <p:custDataLst>
                <p:tags r:id="rId70"/>
              </p:custDataLst>
            </p:nvPr>
          </p:nvSpPr>
          <p:spPr bwMode="auto">
            <a:xfrm rot="10800000">
              <a:off x="3245846" y="19300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112" name="直接连接符 111"/>
            <p:cNvCxnSpPr/>
            <p:nvPr>
              <p:custDataLst>
                <p:tags r:id="rId71"/>
              </p:custDataLst>
            </p:nvPr>
          </p:nvCxnSpPr>
          <p:spPr>
            <a:xfrm>
              <a:off x="3318957"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Line 51"/>
            <p:cNvSpPr>
              <a:spLocks noChangeShapeType="1"/>
            </p:cNvSpPr>
            <p:nvPr>
              <p:custDataLst>
                <p:tags r:id="rId72"/>
              </p:custDataLst>
            </p:nvPr>
          </p:nvSpPr>
          <p:spPr bwMode="auto">
            <a:xfrm rot="10800000" flipV="1">
              <a:off x="3188961"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14" name="Text Box 46"/>
            <p:cNvSpPr txBox="1">
              <a:spLocks noChangeArrowheads="1"/>
            </p:cNvSpPr>
            <p:nvPr>
              <p:custDataLst>
                <p:tags r:id="rId73"/>
              </p:custDataLst>
            </p:nvPr>
          </p:nvSpPr>
          <p:spPr bwMode="auto">
            <a:xfrm>
              <a:off x="3389014" y="2988235"/>
              <a:ext cx="37719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P</a:t>
              </a:r>
              <a:endParaRPr kumimoji="1" lang="en-US" altLang="zh-CN" sz="2400" baseline="-25000">
                <a:latin typeface="微软雅黑" panose="020B0503020204020204" pitchFamily="34" charset="-122"/>
                <a:ea typeface="微软雅黑" panose="020B0503020204020204" pitchFamily="34" charset="-122"/>
              </a:endParaRPr>
            </a:p>
          </p:txBody>
        </p:sp>
        <p:sp>
          <p:nvSpPr>
            <p:cNvPr id="115" name="Oval 68"/>
            <p:cNvSpPr>
              <a:spLocks noChangeArrowheads="1"/>
            </p:cNvSpPr>
            <p:nvPr>
              <p:custDataLst>
                <p:tags r:id="rId74"/>
              </p:custDataLst>
            </p:nvPr>
          </p:nvSpPr>
          <p:spPr bwMode="auto">
            <a:xfrm>
              <a:off x="3281386"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16" name="矩形 115"/>
            <p:cNvSpPr/>
            <p:nvPr>
              <p:custDataLst>
                <p:tags r:id="rId75"/>
              </p:custDataLst>
            </p:nvPr>
          </p:nvSpPr>
          <p:spPr>
            <a:xfrm>
              <a:off x="3000396"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Oval 34"/>
            <p:cNvSpPr>
              <a:spLocks noChangeArrowheads="1"/>
            </p:cNvSpPr>
            <p:nvPr>
              <p:custDataLst>
                <p:tags r:id="rId76"/>
              </p:custDataLst>
            </p:nvPr>
          </p:nvSpPr>
          <p:spPr bwMode="auto">
            <a:xfrm>
              <a:off x="3286115"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18" name="Text Box 35"/>
            <p:cNvSpPr txBox="1">
              <a:spLocks noChangeArrowheads="1"/>
            </p:cNvSpPr>
            <p:nvPr>
              <p:custDataLst>
                <p:tags r:id="rId77"/>
              </p:custDataLst>
            </p:nvPr>
          </p:nvSpPr>
          <p:spPr bwMode="auto">
            <a:xfrm>
              <a:off x="3343265"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sp>
          <p:nvSpPr>
            <p:cNvPr id="121" name="Text Box 46"/>
            <p:cNvSpPr txBox="1">
              <a:spLocks noChangeArrowheads="1"/>
            </p:cNvSpPr>
            <p:nvPr>
              <p:custDataLst>
                <p:tags r:id="rId78"/>
              </p:custDataLst>
            </p:nvPr>
          </p:nvSpPr>
          <p:spPr bwMode="auto">
            <a:xfrm>
              <a:off x="3389014" y="1975223"/>
              <a:ext cx="540044" cy="383646"/>
            </a:xfrm>
            <a:prstGeom prst="rect">
              <a:avLst/>
            </a:prstGeom>
            <a:noFill/>
            <a:ln w="9525">
              <a:noFill/>
              <a:miter lim="800000"/>
            </a:ln>
            <a:effectLst/>
          </p:spPr>
          <p:txBody>
            <a:bodyPr wrap="square">
              <a:spAutoFit/>
            </a:bodyPr>
            <a:lstStyle/>
            <a:p>
              <a:r>
                <a:rPr kumimoji="1" lang="en-US" altLang="zh-CN" sz="2400" i="1" err="1" smtClean="0">
                  <a:latin typeface="微软雅黑" panose="020B0503020204020204" pitchFamily="34" charset="-122"/>
                  <a:ea typeface="微软雅黑" panose="020B0503020204020204" pitchFamily="34" charset="-122"/>
                </a:rPr>
                <a:t>R</a:t>
              </a:r>
              <a:r>
                <a:rPr kumimoji="1" lang="en-US" altLang="zh-CN" sz="2400" baseline="-25000" err="1" smtClean="0">
                  <a:latin typeface="微软雅黑" panose="020B0503020204020204" pitchFamily="34" charset="-122"/>
                  <a:ea typeface="微软雅黑" panose="020B0503020204020204" pitchFamily="34" charset="-122"/>
                </a:rPr>
                <a:t>t</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13" name="组合 85"/>
            <p:cNvGrpSpPr/>
            <p:nvPr>
              <p:custDataLst>
                <p:tags r:id="rId79"/>
              </p:custDataLst>
            </p:nvPr>
          </p:nvGrpSpPr>
          <p:grpSpPr>
            <a:xfrm>
              <a:off x="3000364" y="3136209"/>
              <a:ext cx="324000" cy="397415"/>
              <a:chOff x="5286380" y="1993201"/>
              <a:chExt cx="324000" cy="397415"/>
            </a:xfrm>
          </p:grpSpPr>
          <p:cxnSp>
            <p:nvCxnSpPr>
              <p:cNvPr id="123" name="直接连接符 122"/>
              <p:cNvCxnSpPr/>
              <p:nvPr>
                <p:custDataLst>
                  <p:tags r:id="rId80"/>
                </p:custDataLst>
              </p:nvPr>
            </p:nvCxnSpPr>
            <p:spPr>
              <a:xfrm>
                <a:off x="5286380" y="2389028"/>
                <a:ext cx="32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custDataLst>
                  <p:tags r:id="rId81"/>
                </p:custDataLst>
              </p:nvPr>
            </p:nvCxnSpPr>
            <p:spPr>
              <a:xfrm rot="5400000">
                <a:off x="5107889" y="2190407"/>
                <a:ext cx="39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custDataLst>
                  <p:tags r:id="rId82"/>
                </p:custDataLst>
              </p:nvPr>
            </p:nvCxnSpPr>
            <p:spPr>
              <a:xfrm>
                <a:off x="5286380" y="2000244"/>
                <a:ext cx="252000" cy="158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6" name="组合 125"/>
          <p:cNvGrpSpPr/>
          <p:nvPr>
            <p:custDataLst>
              <p:tags r:id="rId83"/>
            </p:custDataLst>
          </p:nvPr>
        </p:nvGrpSpPr>
        <p:grpSpPr>
          <a:xfrm>
            <a:off x="10572781" y="942959"/>
            <a:ext cx="1405324" cy="3795627"/>
            <a:chOff x="3000364" y="1071550"/>
            <a:chExt cx="1053993" cy="3163023"/>
          </a:xfrm>
        </p:grpSpPr>
        <p:sp>
          <p:nvSpPr>
            <p:cNvPr id="127" name="Text Box 42"/>
            <p:cNvSpPr txBox="1">
              <a:spLocks noChangeArrowheads="1"/>
            </p:cNvSpPr>
            <p:nvPr>
              <p:custDataLst>
                <p:tags r:id="rId84"/>
              </p:custDataLst>
            </p:nvPr>
          </p:nvSpPr>
          <p:spPr bwMode="auto">
            <a:xfrm>
              <a:off x="3387131" y="3850927"/>
              <a:ext cx="667226" cy="383646"/>
            </a:xfrm>
            <a:prstGeom prst="rect">
              <a:avLst/>
            </a:prstGeom>
            <a:noFill/>
            <a:ln w="9525">
              <a:noFill/>
              <a:miter lim="800000"/>
            </a:ln>
            <a:effectLst/>
          </p:spPr>
          <p:txBody>
            <a:bodyPr wrap="none">
              <a:spAutoFit/>
            </a:bodyPr>
            <a:lstStyle/>
            <a:p>
              <a:r>
                <a:rPr kumimoji="1" lang="en-US" altLang="zh-CN" sz="2400" smtClean="0">
                  <a:solidFill>
                    <a:srgbClr val="FF0000"/>
                  </a:solidFill>
                  <a:latin typeface="微软雅黑" panose="020B0503020204020204" pitchFamily="34" charset="-122"/>
                  <a:ea typeface="微软雅黑" panose="020B0503020204020204" pitchFamily="34" charset="-122"/>
                </a:rPr>
                <a:t>GND</a:t>
              </a:r>
              <a:endParaRPr kumimoji="1" lang="en-US" altLang="zh-CN" sz="2400">
                <a:solidFill>
                  <a:srgbClr val="FF0000"/>
                </a:solidFill>
                <a:latin typeface="微软雅黑" panose="020B0503020204020204" pitchFamily="34" charset="-122"/>
                <a:ea typeface="微软雅黑" panose="020B0503020204020204" pitchFamily="34" charset="-122"/>
              </a:endParaRPr>
            </a:p>
          </p:txBody>
        </p:sp>
        <p:sp>
          <p:nvSpPr>
            <p:cNvPr id="128" name="Line 27"/>
            <p:cNvSpPr>
              <a:spLocks noChangeShapeType="1"/>
            </p:cNvSpPr>
            <p:nvPr>
              <p:custDataLst>
                <p:tags r:id="rId85"/>
              </p:custDataLst>
            </p:nvPr>
          </p:nvSpPr>
          <p:spPr bwMode="auto">
            <a:xfrm rot="10800000" flipH="1">
              <a:off x="3328754" y="1445632"/>
              <a:ext cx="0" cy="2412000"/>
            </a:xfrm>
            <a:prstGeom prst="line">
              <a:avLst/>
            </a:prstGeom>
            <a:noFill/>
            <a:ln w="28575">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29" name="Rectangle 28"/>
            <p:cNvSpPr>
              <a:spLocks noChangeArrowheads="1"/>
            </p:cNvSpPr>
            <p:nvPr>
              <p:custDataLst>
                <p:tags r:id="rId86"/>
              </p:custDataLst>
            </p:nvPr>
          </p:nvSpPr>
          <p:spPr bwMode="auto">
            <a:xfrm rot="10800000">
              <a:off x="3245847" y="29206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30" name="Rectangle 29"/>
            <p:cNvSpPr>
              <a:spLocks noChangeArrowheads="1"/>
            </p:cNvSpPr>
            <p:nvPr>
              <p:custDataLst>
                <p:tags r:id="rId87"/>
              </p:custDataLst>
            </p:nvPr>
          </p:nvSpPr>
          <p:spPr bwMode="auto">
            <a:xfrm rot="10800000">
              <a:off x="3245846" y="1930071"/>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131" name="直接连接符 130"/>
            <p:cNvCxnSpPr/>
            <p:nvPr>
              <p:custDataLst>
                <p:tags r:id="rId88"/>
              </p:custDataLst>
            </p:nvPr>
          </p:nvCxnSpPr>
          <p:spPr>
            <a:xfrm>
              <a:off x="3331836" y="3786201"/>
              <a:ext cx="1588"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Line 51"/>
            <p:cNvSpPr>
              <a:spLocks noChangeShapeType="1"/>
            </p:cNvSpPr>
            <p:nvPr>
              <p:custDataLst>
                <p:tags r:id="rId89"/>
              </p:custDataLst>
            </p:nvPr>
          </p:nvSpPr>
          <p:spPr bwMode="auto">
            <a:xfrm rot="10800000" flipV="1">
              <a:off x="3188961" y="3934514"/>
              <a:ext cx="288000" cy="0"/>
            </a:xfrm>
            <a:prstGeom prst="line">
              <a:avLst/>
            </a:prstGeom>
            <a:noFill/>
            <a:ln w="38100">
              <a:solidFill>
                <a:schemeClr val="tx1"/>
              </a:solidFill>
              <a:round/>
            </a:ln>
            <a:effec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133" name="Text Box 46"/>
            <p:cNvSpPr txBox="1">
              <a:spLocks noChangeArrowheads="1"/>
            </p:cNvSpPr>
            <p:nvPr>
              <p:custDataLst>
                <p:tags r:id="rId90"/>
              </p:custDataLst>
            </p:nvPr>
          </p:nvSpPr>
          <p:spPr bwMode="auto">
            <a:xfrm>
              <a:off x="3389014" y="1928806"/>
              <a:ext cx="377190" cy="383646"/>
            </a:xfrm>
            <a:prstGeom prst="rect">
              <a:avLst/>
            </a:prstGeom>
            <a:noFill/>
            <a:ln w="9525">
              <a:noFill/>
              <a:miter lim="800000"/>
            </a:ln>
            <a:effectLst/>
          </p:spPr>
          <p:txBody>
            <a:bodyPr wrap="none">
              <a:spAutoFit/>
            </a:bodyPr>
            <a:lstStyle/>
            <a:p>
              <a:r>
                <a:rPr kumimoji="1" lang="en-US" altLang="zh-CN" sz="2400" i="1" smtClean="0">
                  <a:latin typeface="微软雅黑" panose="020B0503020204020204" pitchFamily="34" charset="-122"/>
                  <a:ea typeface="微软雅黑" panose="020B0503020204020204" pitchFamily="34" charset="-122"/>
                </a:rPr>
                <a:t>R</a:t>
              </a:r>
              <a:r>
                <a:rPr kumimoji="1" lang="en-US" altLang="zh-CN" sz="2400" baseline="-25000" smtClean="0">
                  <a:latin typeface="微软雅黑" panose="020B0503020204020204" pitchFamily="34" charset="-122"/>
                  <a:ea typeface="微软雅黑" panose="020B0503020204020204" pitchFamily="34" charset="-122"/>
                </a:rPr>
                <a:t>P</a:t>
              </a:r>
              <a:endParaRPr kumimoji="1" lang="en-US" altLang="zh-CN" sz="2400" baseline="-25000">
                <a:latin typeface="微软雅黑" panose="020B0503020204020204" pitchFamily="34" charset="-122"/>
                <a:ea typeface="微软雅黑" panose="020B0503020204020204" pitchFamily="34" charset="-122"/>
              </a:endParaRPr>
            </a:p>
          </p:txBody>
        </p:sp>
        <p:sp>
          <p:nvSpPr>
            <p:cNvPr id="134" name="Oval 68"/>
            <p:cNvSpPr>
              <a:spLocks noChangeArrowheads="1"/>
            </p:cNvSpPr>
            <p:nvPr>
              <p:custDataLst>
                <p:tags r:id="rId91"/>
              </p:custDataLst>
            </p:nvPr>
          </p:nvSpPr>
          <p:spPr bwMode="auto">
            <a:xfrm>
              <a:off x="3281386" y="1415861"/>
              <a:ext cx="76200" cy="76200"/>
            </a:xfrm>
            <a:prstGeom prst="ellipse">
              <a:avLst/>
            </a:prstGeom>
            <a:solidFill>
              <a:schemeClr val="bg1"/>
            </a:solidFill>
            <a:ln w="9525">
              <a:solidFill>
                <a:schemeClr val="tx1"/>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35" name="矩形 134"/>
            <p:cNvSpPr/>
            <p:nvPr>
              <p:custDataLst>
                <p:tags r:id="rId92"/>
              </p:custDataLst>
            </p:nvPr>
          </p:nvSpPr>
          <p:spPr>
            <a:xfrm>
              <a:off x="3000396" y="1071550"/>
              <a:ext cx="642910" cy="383646"/>
            </a:xfrm>
            <a:prstGeom prst="rect">
              <a:avLst/>
            </a:prstGeom>
          </p:spPr>
          <p:txBody>
            <a:bodyPr wrap="square">
              <a:spAutoFit/>
            </a:bodyPr>
            <a:lstStyle/>
            <a:p>
              <a:r>
                <a:rPr kumimoji="1" lang="en-US" altLang="zh-CN" sz="2400" b="1" i="1"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6" name="Oval 34"/>
            <p:cNvSpPr>
              <a:spLocks noChangeArrowheads="1"/>
            </p:cNvSpPr>
            <p:nvPr>
              <p:custDataLst>
                <p:tags r:id="rId93"/>
              </p:custDataLst>
            </p:nvPr>
          </p:nvSpPr>
          <p:spPr bwMode="auto">
            <a:xfrm>
              <a:off x="3286115" y="2652710"/>
              <a:ext cx="76200" cy="76200"/>
            </a:xfrm>
            <a:prstGeom prst="ellipse">
              <a:avLst/>
            </a:prstGeom>
            <a:solidFill>
              <a:srgbClr val="FF0000"/>
            </a:solidFill>
            <a:ln w="9525">
              <a:solidFill>
                <a:srgbClr val="FF0000"/>
              </a:solidFill>
              <a:rou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137" name="Text Box 35"/>
            <p:cNvSpPr txBox="1">
              <a:spLocks noChangeArrowheads="1"/>
            </p:cNvSpPr>
            <p:nvPr>
              <p:custDataLst>
                <p:tags r:id="rId94"/>
              </p:custDataLst>
            </p:nvPr>
          </p:nvSpPr>
          <p:spPr bwMode="auto">
            <a:xfrm>
              <a:off x="3343265" y="2500310"/>
              <a:ext cx="323374" cy="383646"/>
            </a:xfrm>
            <a:prstGeom prst="rect">
              <a:avLst/>
            </a:prstGeom>
            <a:noFill/>
            <a:ln w="9525">
              <a:noFill/>
              <a:miter lim="800000"/>
            </a:ln>
            <a:effectLst/>
          </p:spPr>
          <p:txBody>
            <a:bodyPr wrap="none">
              <a:spAutoFit/>
            </a:bodyPr>
            <a:lstStyle/>
            <a:p>
              <a:r>
                <a:rPr kumimoji="1" lang="en-US" altLang="zh-CN" sz="2400" i="1" smtClean="0">
                  <a:solidFill>
                    <a:srgbClr val="FF0000"/>
                  </a:solidFill>
                  <a:latin typeface="微软雅黑" panose="020B0503020204020204" pitchFamily="34" charset="-122"/>
                  <a:ea typeface="微软雅黑" panose="020B0503020204020204" pitchFamily="34" charset="-122"/>
                </a:rPr>
                <a:t>Q</a:t>
              </a:r>
              <a:endParaRPr kumimoji="1" lang="en-US" altLang="zh-CN" sz="2400" i="1">
                <a:solidFill>
                  <a:srgbClr val="FF0000"/>
                </a:solidFill>
                <a:latin typeface="微软雅黑" panose="020B0503020204020204" pitchFamily="34" charset="-122"/>
                <a:ea typeface="微软雅黑" panose="020B0503020204020204" pitchFamily="34" charset="-122"/>
              </a:endParaRPr>
            </a:p>
          </p:txBody>
        </p:sp>
        <p:sp>
          <p:nvSpPr>
            <p:cNvPr id="140" name="Text Box 46"/>
            <p:cNvSpPr txBox="1">
              <a:spLocks noChangeArrowheads="1"/>
            </p:cNvSpPr>
            <p:nvPr>
              <p:custDataLst>
                <p:tags r:id="rId95"/>
              </p:custDataLst>
            </p:nvPr>
          </p:nvSpPr>
          <p:spPr bwMode="auto">
            <a:xfrm>
              <a:off x="3389014" y="2928938"/>
              <a:ext cx="540044" cy="383646"/>
            </a:xfrm>
            <a:prstGeom prst="rect">
              <a:avLst/>
            </a:prstGeom>
            <a:noFill/>
            <a:ln w="9525">
              <a:noFill/>
              <a:miter lim="800000"/>
            </a:ln>
            <a:effectLst/>
          </p:spPr>
          <p:txBody>
            <a:bodyPr wrap="square">
              <a:spAutoFit/>
            </a:bodyPr>
            <a:lstStyle/>
            <a:p>
              <a:r>
                <a:rPr kumimoji="1" lang="en-US" altLang="zh-CN" sz="2400" i="1" err="1" smtClean="0">
                  <a:latin typeface="微软雅黑" panose="020B0503020204020204" pitchFamily="34" charset="-122"/>
                  <a:ea typeface="微软雅黑" panose="020B0503020204020204" pitchFamily="34" charset="-122"/>
                </a:rPr>
                <a:t>R</a:t>
              </a:r>
              <a:r>
                <a:rPr kumimoji="1" lang="en-US" altLang="zh-CN" sz="2400" baseline="-25000" err="1" smtClean="0">
                  <a:latin typeface="微软雅黑" panose="020B0503020204020204" pitchFamily="34" charset="-122"/>
                  <a:ea typeface="微软雅黑" panose="020B0503020204020204" pitchFamily="34" charset="-122"/>
                </a:rPr>
                <a:t>t</a:t>
              </a:r>
              <a:endParaRPr kumimoji="1" lang="en-US" altLang="zh-CN" sz="2400" baseline="-25000">
                <a:latin typeface="微软雅黑" panose="020B0503020204020204" pitchFamily="34" charset="-122"/>
                <a:ea typeface="微软雅黑" panose="020B0503020204020204" pitchFamily="34" charset="-122"/>
              </a:endParaRPr>
            </a:p>
          </p:txBody>
        </p:sp>
        <p:grpSp>
          <p:nvGrpSpPr>
            <p:cNvPr id="17" name="组合 85"/>
            <p:cNvGrpSpPr/>
            <p:nvPr>
              <p:custDataLst>
                <p:tags r:id="rId96"/>
              </p:custDataLst>
            </p:nvPr>
          </p:nvGrpSpPr>
          <p:grpSpPr>
            <a:xfrm>
              <a:off x="3000364" y="2174333"/>
              <a:ext cx="324000" cy="397415"/>
              <a:chOff x="5286380" y="1031325"/>
              <a:chExt cx="324000" cy="397415"/>
            </a:xfrm>
          </p:grpSpPr>
          <p:cxnSp>
            <p:nvCxnSpPr>
              <p:cNvPr id="142" name="直接连接符 141"/>
              <p:cNvCxnSpPr/>
              <p:nvPr>
                <p:custDataLst>
                  <p:tags r:id="rId97"/>
                </p:custDataLst>
              </p:nvPr>
            </p:nvCxnSpPr>
            <p:spPr>
              <a:xfrm>
                <a:off x="5286380" y="1427152"/>
                <a:ext cx="32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custDataLst>
                  <p:tags r:id="rId98"/>
                </p:custDataLst>
              </p:nvPr>
            </p:nvCxnSpPr>
            <p:spPr>
              <a:xfrm rot="5400000">
                <a:off x="5107889" y="1228531"/>
                <a:ext cx="39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custDataLst>
                  <p:tags r:id="rId99"/>
                </p:custDataLst>
              </p:nvPr>
            </p:nvCxnSpPr>
            <p:spPr>
              <a:xfrm>
                <a:off x="5286380" y="1038368"/>
                <a:ext cx="252000" cy="158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aphicFrame>
        <p:nvGraphicFramePr>
          <p:cNvPr id="145" name="表格 144"/>
          <p:cNvGraphicFramePr>
            <a:graphicFrameLocks noGrp="1"/>
          </p:cNvGraphicFramePr>
          <p:nvPr>
            <p:custDataLst>
              <p:tags r:id="rId100"/>
            </p:custDataLst>
          </p:nvPr>
        </p:nvGraphicFramePr>
        <p:xfrm>
          <a:off x="190459" y="942955"/>
          <a:ext cx="11910060" cy="5588635"/>
        </p:xfrm>
        <a:graphic>
          <a:graphicData uri="http://schemas.openxmlformats.org/drawingml/2006/table">
            <a:tbl>
              <a:tblPr firstRow="1" bandRow="1">
                <a:tableStyleId>{5C22544A-7EE6-4342-B048-85BDC9FD1C3A}</a:tableStyleId>
              </a:tblPr>
              <a:tblGrid>
                <a:gridCol w="1985010"/>
                <a:gridCol w="1985010"/>
                <a:gridCol w="1985010"/>
                <a:gridCol w="1985010"/>
                <a:gridCol w="1985010"/>
                <a:gridCol w="1985010"/>
              </a:tblGrid>
              <a:tr h="3808095">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06780">
                <a:tc rowSpan="2">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3760">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wrap="square"/>
                    <a:lstStyle/>
                    <a:p>
                      <a:endParaRPr lang="zh-CN" altLang="en-US" sz="1600"/>
                    </a:p>
                  </a:txBody>
                  <a:tcPr marL="121920" marR="121920" marT="54864" marB="54864" vert="horz">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8" name="Text Box 46"/>
          <p:cNvSpPr txBox="1">
            <a:spLocks noChangeArrowheads="1"/>
          </p:cNvSpPr>
          <p:nvPr>
            <p:custDataLst>
              <p:tags r:id="rId101"/>
            </p:custDataLst>
          </p:nvPr>
        </p:nvSpPr>
        <p:spPr bwMode="auto">
          <a:xfrm>
            <a:off x="9334523" y="1028684"/>
            <a:ext cx="1524011" cy="749300"/>
          </a:xfrm>
          <a:prstGeom prst="rect">
            <a:avLst/>
          </a:prstGeom>
          <a:noFill/>
          <a:ln w="9525">
            <a:noFill/>
            <a:miter lim="800000"/>
          </a:ln>
          <a:effectLst/>
        </p:spPr>
        <p:txBody>
          <a:bodyPr wrap="square">
            <a:spAutoFit/>
          </a:bodyPr>
          <a:lstStyle/>
          <a:p>
            <a:r>
              <a:rPr kumimoji="1" lang="en-US" altLang="zh-CN" sz="2135" b="1" i="1" err="1" smtClean="0">
                <a:solidFill>
                  <a:srgbClr val="FF0000"/>
                </a:solidFill>
                <a:latin typeface="微软雅黑" panose="020B0503020204020204" pitchFamily="34" charset="-122"/>
                <a:ea typeface="微软雅黑" panose="020B0503020204020204" pitchFamily="34" charset="-122"/>
              </a:rPr>
              <a:t>R</a:t>
            </a:r>
            <a:r>
              <a:rPr kumimoji="1" lang="en-US" altLang="zh-CN" sz="2135" b="1" i="1" baseline="-25000" err="1" smtClean="0">
                <a:solidFill>
                  <a:srgbClr val="FF0000"/>
                </a:solidFill>
                <a:latin typeface="微软雅黑" panose="020B0503020204020204" pitchFamily="34" charset="-122"/>
                <a:ea typeface="微软雅黑" panose="020B0503020204020204" pitchFamily="34" charset="-122"/>
              </a:rPr>
              <a:t>t </a:t>
            </a:r>
            <a:r>
              <a:rPr kumimoji="1" lang="zh-CN" altLang="en-US" sz="2135" b="1" smtClean="0">
                <a:solidFill>
                  <a:srgbClr val="FF0000"/>
                </a:solidFill>
                <a:latin typeface="微软雅黑" panose="020B0503020204020204" pitchFamily="34" charset="-122"/>
                <a:ea typeface="微软雅黑" panose="020B0503020204020204" pitchFamily="34" charset="-122"/>
              </a:rPr>
              <a:t>为负温度系数</a:t>
            </a:r>
            <a:endParaRPr kumimoji="1" lang="en-US" altLang="zh-CN" sz="2135" b="1" baseline="-25000">
              <a:solidFill>
                <a:srgbClr val="FF0000"/>
              </a:solidFill>
              <a:latin typeface="微软雅黑" panose="020B0503020204020204" pitchFamily="34" charset="-122"/>
              <a:ea typeface="微软雅黑" panose="020B0503020204020204" pitchFamily="34" charset="-122"/>
            </a:endParaRPr>
          </a:p>
        </p:txBody>
      </p:sp>
      <p:sp>
        <p:nvSpPr>
          <p:cNvPr id="149" name="TextBox 148"/>
          <p:cNvSpPr txBox="1"/>
          <p:nvPr>
            <p:custDataLst>
              <p:tags r:id="rId102"/>
            </p:custDataLst>
          </p:nvPr>
        </p:nvSpPr>
        <p:spPr>
          <a:xfrm>
            <a:off x="285709" y="5057787"/>
            <a:ext cx="1905013" cy="1198880"/>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开关断开</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为低；</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开关闭合</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为高</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TextBox 149"/>
          <p:cNvSpPr txBox="1"/>
          <p:nvPr>
            <p:custDataLst>
              <p:tags r:id="rId103"/>
            </p:custDataLst>
          </p:nvPr>
        </p:nvSpPr>
        <p:spPr>
          <a:xfrm>
            <a:off x="2285973" y="5057787"/>
            <a:ext cx="1905013" cy="1198880"/>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开关断开</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为高；</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开关闭合</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为低</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TextBox 150"/>
          <p:cNvSpPr txBox="1"/>
          <p:nvPr>
            <p:custDataLst>
              <p:tags r:id="rId104"/>
            </p:custDataLst>
          </p:nvPr>
        </p:nvSpPr>
        <p:spPr>
          <a:xfrm>
            <a:off x="4190987" y="4796544"/>
            <a:ext cx="1905013" cy="829945"/>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光强</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为高；</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光弱</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为低</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2" name="TextBox 151"/>
          <p:cNvSpPr txBox="1"/>
          <p:nvPr>
            <p:custDataLst>
              <p:tags r:id="rId105"/>
            </p:custDataLst>
          </p:nvPr>
        </p:nvSpPr>
        <p:spPr>
          <a:xfrm>
            <a:off x="4190987" y="5653800"/>
            <a:ext cx="1809763" cy="829945"/>
          </a:xfrm>
          <a:prstGeom prst="rect">
            <a:avLst/>
          </a:prstGeom>
          <a:noFill/>
        </p:spPr>
        <p:txBody>
          <a:bodyPr wrap="square" rtlCol="0">
            <a:spAutoFit/>
          </a:bodyPr>
          <a:lstStyle/>
          <a:p>
            <a:r>
              <a:rPr lang="en-US" altLang="zh-CN" sz="2400" b="1"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Rp</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调小</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上</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更容易低</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3" name="TextBox 152"/>
          <p:cNvSpPr txBox="1"/>
          <p:nvPr>
            <p:custDataLst>
              <p:tags r:id="rId106"/>
            </p:custDataLst>
          </p:nvPr>
        </p:nvSpPr>
        <p:spPr>
          <a:xfrm>
            <a:off x="6191251" y="4800611"/>
            <a:ext cx="1905013" cy="829945"/>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光强</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为低；</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光弱</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为高</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TextBox 153"/>
          <p:cNvSpPr txBox="1"/>
          <p:nvPr>
            <p:custDataLst>
              <p:tags r:id="rId107"/>
            </p:custDataLst>
          </p:nvPr>
        </p:nvSpPr>
        <p:spPr>
          <a:xfrm>
            <a:off x="6191251" y="5657867"/>
            <a:ext cx="1809763" cy="829945"/>
          </a:xfrm>
          <a:prstGeom prst="rect">
            <a:avLst/>
          </a:prstGeom>
          <a:noFill/>
        </p:spPr>
        <p:txBody>
          <a:bodyPr wrap="square" rtlCol="0">
            <a:spAutoFit/>
          </a:bodyPr>
          <a:lstStyle/>
          <a:p>
            <a:r>
              <a:rPr lang="en-US" altLang="zh-CN" sz="2400" b="1"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Rp</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调小</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上</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更容易高</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TextBox 154"/>
          <p:cNvSpPr txBox="1"/>
          <p:nvPr>
            <p:custDataLst>
              <p:tags r:id="rId108"/>
            </p:custDataLst>
          </p:nvPr>
        </p:nvSpPr>
        <p:spPr>
          <a:xfrm>
            <a:off x="8191515" y="4800611"/>
            <a:ext cx="1905013" cy="829945"/>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高温</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为高；</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低温</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为低</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TextBox 155"/>
          <p:cNvSpPr txBox="1"/>
          <p:nvPr>
            <p:custDataLst>
              <p:tags r:id="rId109"/>
            </p:custDataLst>
          </p:nvPr>
        </p:nvSpPr>
        <p:spPr>
          <a:xfrm>
            <a:off x="8191515" y="5657867"/>
            <a:ext cx="1809763" cy="829945"/>
          </a:xfrm>
          <a:prstGeom prst="rect">
            <a:avLst/>
          </a:prstGeom>
          <a:noFill/>
        </p:spPr>
        <p:txBody>
          <a:bodyPr wrap="square" rtlCol="0">
            <a:spAutoFit/>
          </a:bodyPr>
          <a:lstStyle/>
          <a:p>
            <a:r>
              <a:rPr lang="en-US" altLang="zh-CN" sz="2400" b="1"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Rp</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调小</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上</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更容易低</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9" name="TextBox 158"/>
          <p:cNvSpPr txBox="1"/>
          <p:nvPr>
            <p:custDataLst>
              <p:tags r:id="rId110"/>
            </p:custDataLst>
          </p:nvPr>
        </p:nvSpPr>
        <p:spPr>
          <a:xfrm>
            <a:off x="10191779" y="4800611"/>
            <a:ext cx="1905013" cy="829945"/>
          </a:xfrm>
          <a:prstGeom prst="rect">
            <a:avLst/>
          </a:prstGeom>
          <a:noFill/>
        </p:spPr>
        <p:txBody>
          <a:bodyPr wrap="square" rtlCol="0">
            <a:spAutoFit/>
          </a:bodyPr>
          <a:lstStyle/>
          <a:p>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高温</a:t>
            </a:r>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为低；</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低温</a:t>
            </a:r>
            <a:r>
              <a:rPr lang="en-US" altLang="zh-CN" sz="2400" b="1" i="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为高</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0" name="TextBox 159"/>
          <p:cNvSpPr txBox="1"/>
          <p:nvPr>
            <p:custDataLst>
              <p:tags r:id="rId111"/>
            </p:custDataLst>
          </p:nvPr>
        </p:nvSpPr>
        <p:spPr>
          <a:xfrm>
            <a:off x="10191779" y="5657867"/>
            <a:ext cx="1809763" cy="829945"/>
          </a:xfrm>
          <a:prstGeom prst="rect">
            <a:avLst/>
          </a:prstGeom>
          <a:noFill/>
        </p:spPr>
        <p:txBody>
          <a:bodyPr wrap="square" rtlCol="0">
            <a:spAutoFit/>
          </a:bodyPr>
          <a:lstStyle/>
          <a:p>
            <a:r>
              <a:rPr lang="en-US" altLang="zh-CN" sz="2400" b="1" err="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Rp</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调小</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上</a:t>
            </a:r>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smtClean="0">
                <a:latin typeface="微软雅黑" panose="020B0503020204020204" pitchFamily="34" charset="-122"/>
                <a:ea typeface="微软雅黑" panose="020B0503020204020204" pitchFamily="34" charset="-122"/>
                <a:cs typeface="Times New Roman" panose="02020603050405020304" pitchFamily="18" charset="0"/>
              </a:rPr>
              <a:t>更容易高</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p:cTn id="7" dur="1000" fill="hold"/>
                                        <p:tgtEl>
                                          <p:spTgt spid="149"/>
                                        </p:tgtEl>
                                        <p:attrNameLst>
                                          <p:attrName>ppt_w</p:attrName>
                                        </p:attrNameLst>
                                      </p:cBhvr>
                                      <p:tavLst>
                                        <p:tav tm="0">
                                          <p:val>
                                            <p:fltVal val="0"/>
                                          </p:val>
                                        </p:tav>
                                        <p:tav tm="100000">
                                          <p:val>
                                            <p:strVal val="#ppt_w"/>
                                          </p:val>
                                        </p:tav>
                                      </p:tavLst>
                                    </p:anim>
                                    <p:anim calcmode="lin" valueType="num">
                                      <p:cBhvr>
                                        <p:cTn id="8" dur="1000" fill="hold"/>
                                        <p:tgtEl>
                                          <p:spTgt spid="149"/>
                                        </p:tgtEl>
                                        <p:attrNameLst>
                                          <p:attrName>ppt_h</p:attrName>
                                        </p:attrNameLst>
                                      </p:cBhvr>
                                      <p:tavLst>
                                        <p:tav tm="0">
                                          <p:val>
                                            <p:fltVal val="0"/>
                                          </p:val>
                                        </p:tav>
                                        <p:tav tm="100000">
                                          <p:val>
                                            <p:strVal val="#ppt_h"/>
                                          </p:val>
                                        </p:tav>
                                      </p:tavLst>
                                    </p:anim>
                                    <p:anim calcmode="lin" valueType="num">
                                      <p:cBhvr>
                                        <p:cTn id="9" dur="1000" fill="hold"/>
                                        <p:tgtEl>
                                          <p:spTgt spid="14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anim calcmode="lin" valueType="num">
                                      <p:cBhvr>
                                        <p:cTn id="15" dur="1000" fill="hold"/>
                                        <p:tgtEl>
                                          <p:spTgt spid="150"/>
                                        </p:tgtEl>
                                        <p:attrNameLst>
                                          <p:attrName>ppt_w</p:attrName>
                                        </p:attrNameLst>
                                      </p:cBhvr>
                                      <p:tavLst>
                                        <p:tav tm="0">
                                          <p:val>
                                            <p:fltVal val="0"/>
                                          </p:val>
                                        </p:tav>
                                        <p:tav tm="100000">
                                          <p:val>
                                            <p:strVal val="#ppt_w"/>
                                          </p:val>
                                        </p:tav>
                                      </p:tavLst>
                                    </p:anim>
                                    <p:anim calcmode="lin" valueType="num">
                                      <p:cBhvr>
                                        <p:cTn id="16" dur="1000" fill="hold"/>
                                        <p:tgtEl>
                                          <p:spTgt spid="150"/>
                                        </p:tgtEl>
                                        <p:attrNameLst>
                                          <p:attrName>ppt_h</p:attrName>
                                        </p:attrNameLst>
                                      </p:cBhvr>
                                      <p:tavLst>
                                        <p:tav tm="0">
                                          <p:val>
                                            <p:fltVal val="0"/>
                                          </p:val>
                                        </p:tav>
                                        <p:tav tm="100000">
                                          <p:val>
                                            <p:strVal val="#ppt_h"/>
                                          </p:val>
                                        </p:tav>
                                      </p:tavLst>
                                    </p:anim>
                                    <p:anim calcmode="lin" valueType="num">
                                      <p:cBhvr>
                                        <p:cTn id="17" dur="1000" fill="hold"/>
                                        <p:tgtEl>
                                          <p:spTgt spid="15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51"/>
                                        </p:tgtEl>
                                        <p:attrNameLst>
                                          <p:attrName>style.visibility</p:attrName>
                                        </p:attrNameLst>
                                      </p:cBhvr>
                                      <p:to>
                                        <p:strVal val="visible"/>
                                      </p:to>
                                    </p:set>
                                    <p:anim calcmode="lin" valueType="num">
                                      <p:cBhvr>
                                        <p:cTn id="23" dur="1000" fill="hold"/>
                                        <p:tgtEl>
                                          <p:spTgt spid="151"/>
                                        </p:tgtEl>
                                        <p:attrNameLst>
                                          <p:attrName>ppt_w</p:attrName>
                                        </p:attrNameLst>
                                      </p:cBhvr>
                                      <p:tavLst>
                                        <p:tav tm="0">
                                          <p:val>
                                            <p:fltVal val="0"/>
                                          </p:val>
                                        </p:tav>
                                        <p:tav tm="100000">
                                          <p:val>
                                            <p:strVal val="#ppt_w"/>
                                          </p:val>
                                        </p:tav>
                                      </p:tavLst>
                                    </p:anim>
                                    <p:anim calcmode="lin" valueType="num">
                                      <p:cBhvr>
                                        <p:cTn id="24" dur="1000" fill="hold"/>
                                        <p:tgtEl>
                                          <p:spTgt spid="151"/>
                                        </p:tgtEl>
                                        <p:attrNameLst>
                                          <p:attrName>ppt_h</p:attrName>
                                        </p:attrNameLst>
                                      </p:cBhvr>
                                      <p:tavLst>
                                        <p:tav tm="0">
                                          <p:val>
                                            <p:fltVal val="0"/>
                                          </p:val>
                                        </p:tav>
                                        <p:tav tm="100000">
                                          <p:val>
                                            <p:strVal val="#ppt_h"/>
                                          </p:val>
                                        </p:tav>
                                      </p:tavLst>
                                    </p:anim>
                                    <p:anim calcmode="lin" valueType="num">
                                      <p:cBhvr>
                                        <p:cTn id="25" dur="1000" fill="hold"/>
                                        <p:tgtEl>
                                          <p:spTgt spid="15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52"/>
                                        </p:tgtEl>
                                        <p:attrNameLst>
                                          <p:attrName>style.visibility</p:attrName>
                                        </p:attrNameLst>
                                      </p:cBhvr>
                                      <p:to>
                                        <p:strVal val="visible"/>
                                      </p:to>
                                    </p:set>
                                    <p:anim calcmode="lin" valueType="num">
                                      <p:cBhvr>
                                        <p:cTn id="31" dur="1000" fill="hold"/>
                                        <p:tgtEl>
                                          <p:spTgt spid="152"/>
                                        </p:tgtEl>
                                        <p:attrNameLst>
                                          <p:attrName>ppt_w</p:attrName>
                                        </p:attrNameLst>
                                      </p:cBhvr>
                                      <p:tavLst>
                                        <p:tav tm="0">
                                          <p:val>
                                            <p:fltVal val="0"/>
                                          </p:val>
                                        </p:tav>
                                        <p:tav tm="100000">
                                          <p:val>
                                            <p:strVal val="#ppt_w"/>
                                          </p:val>
                                        </p:tav>
                                      </p:tavLst>
                                    </p:anim>
                                    <p:anim calcmode="lin" valueType="num">
                                      <p:cBhvr>
                                        <p:cTn id="32" dur="1000" fill="hold"/>
                                        <p:tgtEl>
                                          <p:spTgt spid="152"/>
                                        </p:tgtEl>
                                        <p:attrNameLst>
                                          <p:attrName>ppt_h</p:attrName>
                                        </p:attrNameLst>
                                      </p:cBhvr>
                                      <p:tavLst>
                                        <p:tav tm="0">
                                          <p:val>
                                            <p:fltVal val="0"/>
                                          </p:val>
                                        </p:tav>
                                        <p:tav tm="100000">
                                          <p:val>
                                            <p:strVal val="#ppt_h"/>
                                          </p:val>
                                        </p:tav>
                                      </p:tavLst>
                                    </p:anim>
                                    <p:anim calcmode="lin" valueType="num">
                                      <p:cBhvr>
                                        <p:cTn id="33" dur="1000" fill="hold"/>
                                        <p:tgtEl>
                                          <p:spTgt spid="152"/>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5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153"/>
                                        </p:tgtEl>
                                        <p:attrNameLst>
                                          <p:attrName>style.visibility</p:attrName>
                                        </p:attrNameLst>
                                      </p:cBhvr>
                                      <p:to>
                                        <p:strVal val="visible"/>
                                      </p:to>
                                    </p:set>
                                    <p:anim calcmode="lin" valueType="num">
                                      <p:cBhvr>
                                        <p:cTn id="39" dur="1000" fill="hold"/>
                                        <p:tgtEl>
                                          <p:spTgt spid="153"/>
                                        </p:tgtEl>
                                        <p:attrNameLst>
                                          <p:attrName>ppt_w</p:attrName>
                                        </p:attrNameLst>
                                      </p:cBhvr>
                                      <p:tavLst>
                                        <p:tav tm="0">
                                          <p:val>
                                            <p:fltVal val="0"/>
                                          </p:val>
                                        </p:tav>
                                        <p:tav tm="100000">
                                          <p:val>
                                            <p:strVal val="#ppt_w"/>
                                          </p:val>
                                        </p:tav>
                                      </p:tavLst>
                                    </p:anim>
                                    <p:anim calcmode="lin" valueType="num">
                                      <p:cBhvr>
                                        <p:cTn id="40" dur="1000" fill="hold"/>
                                        <p:tgtEl>
                                          <p:spTgt spid="153"/>
                                        </p:tgtEl>
                                        <p:attrNameLst>
                                          <p:attrName>ppt_h</p:attrName>
                                        </p:attrNameLst>
                                      </p:cBhvr>
                                      <p:tavLst>
                                        <p:tav tm="0">
                                          <p:val>
                                            <p:fltVal val="0"/>
                                          </p:val>
                                        </p:tav>
                                        <p:tav tm="100000">
                                          <p:val>
                                            <p:strVal val="#ppt_h"/>
                                          </p:val>
                                        </p:tav>
                                      </p:tavLst>
                                    </p:anim>
                                    <p:anim calcmode="lin" valueType="num">
                                      <p:cBhvr>
                                        <p:cTn id="41" dur="1000" fill="hold"/>
                                        <p:tgtEl>
                                          <p:spTgt spid="153"/>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anim calcmode="lin" valueType="num">
                                      <p:cBhvr>
                                        <p:cTn id="47" dur="1000" fill="hold"/>
                                        <p:tgtEl>
                                          <p:spTgt spid="154"/>
                                        </p:tgtEl>
                                        <p:attrNameLst>
                                          <p:attrName>ppt_w</p:attrName>
                                        </p:attrNameLst>
                                      </p:cBhvr>
                                      <p:tavLst>
                                        <p:tav tm="0">
                                          <p:val>
                                            <p:fltVal val="0"/>
                                          </p:val>
                                        </p:tav>
                                        <p:tav tm="100000">
                                          <p:val>
                                            <p:strVal val="#ppt_w"/>
                                          </p:val>
                                        </p:tav>
                                      </p:tavLst>
                                    </p:anim>
                                    <p:anim calcmode="lin" valueType="num">
                                      <p:cBhvr>
                                        <p:cTn id="48" dur="1000" fill="hold"/>
                                        <p:tgtEl>
                                          <p:spTgt spid="154"/>
                                        </p:tgtEl>
                                        <p:attrNameLst>
                                          <p:attrName>ppt_h</p:attrName>
                                        </p:attrNameLst>
                                      </p:cBhvr>
                                      <p:tavLst>
                                        <p:tav tm="0">
                                          <p:val>
                                            <p:fltVal val="0"/>
                                          </p:val>
                                        </p:tav>
                                        <p:tav tm="100000">
                                          <p:val>
                                            <p:strVal val="#ppt_h"/>
                                          </p:val>
                                        </p:tav>
                                      </p:tavLst>
                                    </p:anim>
                                    <p:anim calcmode="lin" valueType="num">
                                      <p:cBhvr>
                                        <p:cTn id="49" dur="1000" fill="hold"/>
                                        <p:tgtEl>
                                          <p:spTgt spid="154"/>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ID="15" presetClass="entr" presetSubtype="0" fill="hold" grpId="0" nodeType="clickEffect">
                                  <p:stCondLst>
                                    <p:cond delay="0"/>
                                  </p:stCondLst>
                                  <p:childTnLst>
                                    <p:set>
                                      <p:cBhvr>
                                        <p:cTn id="54" dur="1" fill="hold">
                                          <p:stCondLst>
                                            <p:cond delay="0"/>
                                          </p:stCondLst>
                                        </p:cTn>
                                        <p:tgtEl>
                                          <p:spTgt spid="155"/>
                                        </p:tgtEl>
                                        <p:attrNameLst>
                                          <p:attrName>style.visibility</p:attrName>
                                        </p:attrNameLst>
                                      </p:cBhvr>
                                      <p:to>
                                        <p:strVal val="visible"/>
                                      </p:to>
                                    </p:set>
                                    <p:anim calcmode="lin" valueType="num">
                                      <p:cBhvr>
                                        <p:cTn id="55" dur="1000" fill="hold"/>
                                        <p:tgtEl>
                                          <p:spTgt spid="155"/>
                                        </p:tgtEl>
                                        <p:attrNameLst>
                                          <p:attrName>ppt_w</p:attrName>
                                        </p:attrNameLst>
                                      </p:cBhvr>
                                      <p:tavLst>
                                        <p:tav tm="0">
                                          <p:val>
                                            <p:fltVal val="0"/>
                                          </p:val>
                                        </p:tav>
                                        <p:tav tm="100000">
                                          <p:val>
                                            <p:strVal val="#ppt_w"/>
                                          </p:val>
                                        </p:tav>
                                      </p:tavLst>
                                    </p:anim>
                                    <p:anim calcmode="lin" valueType="num">
                                      <p:cBhvr>
                                        <p:cTn id="56" dur="1000" fill="hold"/>
                                        <p:tgtEl>
                                          <p:spTgt spid="155"/>
                                        </p:tgtEl>
                                        <p:attrNameLst>
                                          <p:attrName>ppt_h</p:attrName>
                                        </p:attrNameLst>
                                      </p:cBhvr>
                                      <p:tavLst>
                                        <p:tav tm="0">
                                          <p:val>
                                            <p:fltVal val="0"/>
                                          </p:val>
                                        </p:tav>
                                        <p:tav tm="100000">
                                          <p:val>
                                            <p:strVal val="#ppt_h"/>
                                          </p:val>
                                        </p:tav>
                                      </p:tavLst>
                                    </p:anim>
                                    <p:anim calcmode="lin" valueType="num">
                                      <p:cBhvr>
                                        <p:cTn id="57" dur="1000" fill="hold"/>
                                        <p:tgtEl>
                                          <p:spTgt spid="155"/>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1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156"/>
                                        </p:tgtEl>
                                        <p:attrNameLst>
                                          <p:attrName>style.visibility</p:attrName>
                                        </p:attrNameLst>
                                      </p:cBhvr>
                                      <p:to>
                                        <p:strVal val="visible"/>
                                      </p:to>
                                    </p:set>
                                    <p:anim calcmode="lin" valueType="num">
                                      <p:cBhvr>
                                        <p:cTn id="63" dur="1000" fill="hold"/>
                                        <p:tgtEl>
                                          <p:spTgt spid="156"/>
                                        </p:tgtEl>
                                        <p:attrNameLst>
                                          <p:attrName>ppt_w</p:attrName>
                                        </p:attrNameLst>
                                      </p:cBhvr>
                                      <p:tavLst>
                                        <p:tav tm="0">
                                          <p:val>
                                            <p:fltVal val="0"/>
                                          </p:val>
                                        </p:tav>
                                        <p:tav tm="100000">
                                          <p:val>
                                            <p:strVal val="#ppt_w"/>
                                          </p:val>
                                        </p:tav>
                                      </p:tavLst>
                                    </p:anim>
                                    <p:anim calcmode="lin" valueType="num">
                                      <p:cBhvr>
                                        <p:cTn id="64" dur="1000" fill="hold"/>
                                        <p:tgtEl>
                                          <p:spTgt spid="156"/>
                                        </p:tgtEl>
                                        <p:attrNameLst>
                                          <p:attrName>ppt_h</p:attrName>
                                        </p:attrNameLst>
                                      </p:cBhvr>
                                      <p:tavLst>
                                        <p:tav tm="0">
                                          <p:val>
                                            <p:fltVal val="0"/>
                                          </p:val>
                                        </p:tav>
                                        <p:tav tm="100000">
                                          <p:val>
                                            <p:strVal val="#ppt_h"/>
                                          </p:val>
                                        </p:tav>
                                      </p:tavLst>
                                    </p:anim>
                                    <p:anim calcmode="lin" valueType="num">
                                      <p:cBhvr>
                                        <p:cTn id="65" dur="1000" fill="hold"/>
                                        <p:tgtEl>
                                          <p:spTgt spid="156"/>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15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7" fill="hold">
                      <p:stCondLst>
                        <p:cond delay="indefinite"/>
                      </p:stCondLst>
                      <p:childTnLst>
                        <p:par>
                          <p:cTn id="68" fill="hold">
                            <p:stCondLst>
                              <p:cond delay="0"/>
                            </p:stCondLst>
                            <p:childTnLst>
                              <p:par>
                                <p:cTn id="69" presetID="15"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 calcmode="lin" valueType="num">
                                      <p:cBhvr>
                                        <p:cTn id="71" dur="1000" fill="hold"/>
                                        <p:tgtEl>
                                          <p:spTgt spid="159"/>
                                        </p:tgtEl>
                                        <p:attrNameLst>
                                          <p:attrName>ppt_w</p:attrName>
                                        </p:attrNameLst>
                                      </p:cBhvr>
                                      <p:tavLst>
                                        <p:tav tm="0">
                                          <p:val>
                                            <p:fltVal val="0"/>
                                          </p:val>
                                        </p:tav>
                                        <p:tav tm="100000">
                                          <p:val>
                                            <p:strVal val="#ppt_w"/>
                                          </p:val>
                                        </p:tav>
                                      </p:tavLst>
                                    </p:anim>
                                    <p:anim calcmode="lin" valueType="num">
                                      <p:cBhvr>
                                        <p:cTn id="72" dur="1000" fill="hold"/>
                                        <p:tgtEl>
                                          <p:spTgt spid="159"/>
                                        </p:tgtEl>
                                        <p:attrNameLst>
                                          <p:attrName>ppt_h</p:attrName>
                                        </p:attrNameLst>
                                      </p:cBhvr>
                                      <p:tavLst>
                                        <p:tav tm="0">
                                          <p:val>
                                            <p:fltVal val="0"/>
                                          </p:val>
                                        </p:tav>
                                        <p:tav tm="100000">
                                          <p:val>
                                            <p:strVal val="#ppt_h"/>
                                          </p:val>
                                        </p:tav>
                                      </p:tavLst>
                                    </p:anim>
                                    <p:anim calcmode="lin" valueType="num">
                                      <p:cBhvr>
                                        <p:cTn id="73" dur="1000" fill="hold"/>
                                        <p:tgtEl>
                                          <p:spTgt spid="159"/>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15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5" fill="hold">
                      <p:stCondLst>
                        <p:cond delay="indefinite"/>
                      </p:stCondLst>
                      <p:childTnLst>
                        <p:par>
                          <p:cTn id="76" fill="hold">
                            <p:stCondLst>
                              <p:cond delay="0"/>
                            </p:stCondLst>
                            <p:childTnLst>
                              <p:par>
                                <p:cTn id="77" presetID="15" presetClass="entr" presetSubtype="0" fill="hold" grpId="0" nodeType="clickEffect">
                                  <p:stCondLst>
                                    <p:cond delay="0"/>
                                  </p:stCondLst>
                                  <p:childTnLst>
                                    <p:set>
                                      <p:cBhvr>
                                        <p:cTn id="78" dur="1" fill="hold">
                                          <p:stCondLst>
                                            <p:cond delay="0"/>
                                          </p:stCondLst>
                                        </p:cTn>
                                        <p:tgtEl>
                                          <p:spTgt spid="160"/>
                                        </p:tgtEl>
                                        <p:attrNameLst>
                                          <p:attrName>style.visibility</p:attrName>
                                        </p:attrNameLst>
                                      </p:cBhvr>
                                      <p:to>
                                        <p:strVal val="visible"/>
                                      </p:to>
                                    </p:set>
                                    <p:anim calcmode="lin" valueType="num">
                                      <p:cBhvr>
                                        <p:cTn id="79" dur="1000" fill="hold"/>
                                        <p:tgtEl>
                                          <p:spTgt spid="160"/>
                                        </p:tgtEl>
                                        <p:attrNameLst>
                                          <p:attrName>ppt_w</p:attrName>
                                        </p:attrNameLst>
                                      </p:cBhvr>
                                      <p:tavLst>
                                        <p:tav tm="0">
                                          <p:val>
                                            <p:fltVal val="0"/>
                                          </p:val>
                                        </p:tav>
                                        <p:tav tm="100000">
                                          <p:val>
                                            <p:strVal val="#ppt_w"/>
                                          </p:val>
                                        </p:tav>
                                      </p:tavLst>
                                    </p:anim>
                                    <p:anim calcmode="lin" valueType="num">
                                      <p:cBhvr>
                                        <p:cTn id="80" dur="1000" fill="hold"/>
                                        <p:tgtEl>
                                          <p:spTgt spid="160"/>
                                        </p:tgtEl>
                                        <p:attrNameLst>
                                          <p:attrName>ppt_h</p:attrName>
                                        </p:attrNameLst>
                                      </p:cBhvr>
                                      <p:tavLst>
                                        <p:tav tm="0">
                                          <p:val>
                                            <p:fltVal val="0"/>
                                          </p:val>
                                        </p:tav>
                                        <p:tav tm="100000">
                                          <p:val>
                                            <p:strVal val="#ppt_h"/>
                                          </p:val>
                                        </p:tav>
                                      </p:tavLst>
                                    </p:anim>
                                    <p:anim calcmode="lin" valueType="num">
                                      <p:cBhvr>
                                        <p:cTn id="81" dur="1000" fill="hold"/>
                                        <p:tgtEl>
                                          <p:spTgt spid="160"/>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16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0" grpId="0"/>
      <p:bldP spid="151" grpId="0"/>
      <p:bldP spid="152" grpId="0"/>
      <p:bldP spid="153" grpId="0"/>
      <p:bldP spid="154" grpId="0"/>
      <p:bldP spid="155" grpId="0"/>
      <p:bldP spid="156" grpId="0"/>
      <p:bldP spid="159" grpId="0"/>
      <p:bldP spid="1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Rectangle 4"/>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169987" name="Object 3"/>
          <p:cNvGraphicFramePr>
            <a:graphicFrameLocks noChangeAspect="1"/>
          </p:cNvGraphicFramePr>
          <p:nvPr>
            <p:custDataLst>
              <p:tags r:id="rId2"/>
            </p:custDataLst>
          </p:nvPr>
        </p:nvGraphicFramePr>
        <p:xfrm>
          <a:off x="3599723" y="260648"/>
          <a:ext cx="4992555" cy="3904792"/>
        </p:xfrm>
        <a:graphic>
          <a:graphicData uri="http://schemas.openxmlformats.org/presentationml/2006/ole">
            <mc:AlternateContent xmlns:mc="http://schemas.openxmlformats.org/markup-compatibility/2006">
              <mc:Choice xmlns:v="urn:schemas-microsoft-com:vml" Requires="v">
                <p:oleObj spid="_x0000_s1040" name="Visio" r:id="rId3" imgW="1469390" imgH="1151255" progId="Visio.Drawing.11">
                  <p:embed/>
                </p:oleObj>
              </mc:Choice>
              <mc:Fallback>
                <p:oleObj name="Visio" r:id="rId3" imgW="1469390" imgH="1151255" progId="Visio.Drawing.11">
                  <p:embed/>
                  <p:pic>
                    <p:nvPicPr>
                      <p:cNvPr id="0" name="OLE substitute image"/>
                      <p:cNvPicPr/>
                      <p:nvPr/>
                    </p:nvPicPr>
                    <p:blipFill>
                      <a:blip r:embed="rId4"/>
                      <a:stretch>
                        <a:fillRect/>
                      </a:stretch>
                    </p:blipFill>
                    <p:spPr>
                      <a:xfrm>
                        <a:off x="3599723" y="260648"/>
                        <a:ext cx="4992555" cy="3904792"/>
                      </a:xfrm>
                      <a:prstGeom prst="rect">
                        <a:avLst/>
                      </a:prstGeom>
                      <a:noFill/>
                      <a:ln w="9525">
                        <a:noFill/>
                      </a:ln>
                    </p:spPr>
                  </p:pic>
                </p:oleObj>
              </mc:Fallback>
            </mc:AlternateContent>
          </a:graphicData>
        </a:graphic>
      </p:graphicFrame>
      <p:sp>
        <p:nvSpPr>
          <p:cNvPr id="5" name="椭圆 4"/>
          <p:cNvSpPr/>
          <p:nvPr>
            <p:custDataLst>
              <p:tags r:id="rId5"/>
            </p:custDataLst>
          </p:nvPr>
        </p:nvSpPr>
        <p:spPr>
          <a:xfrm>
            <a:off x="4853451" y="2045229"/>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6" name="TextBox 5"/>
          <p:cNvSpPr txBox="1"/>
          <p:nvPr>
            <p:custDataLst>
              <p:tags r:id="rId6"/>
            </p:custDataLst>
          </p:nvPr>
        </p:nvSpPr>
        <p:spPr>
          <a:xfrm>
            <a:off x="1103445" y="4389107"/>
            <a:ext cx="4512501"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7" name="TextBox 6"/>
          <p:cNvSpPr txBox="1"/>
          <p:nvPr>
            <p:custDataLst>
              <p:tags r:id="rId7"/>
            </p:custDataLst>
          </p:nvPr>
        </p:nvSpPr>
        <p:spPr>
          <a:xfrm>
            <a:off x="4463819" y="1892829"/>
            <a:ext cx="576064" cy="460375"/>
          </a:xfrm>
          <a:prstGeom prst="rect">
            <a:avLst/>
          </a:prstGeom>
          <a:noFill/>
        </p:spPr>
        <p:txBody>
          <a:bodyPr wrap="square" rtlCol="0">
            <a:spAutoFit/>
          </a:bodyPr>
          <a:lstStyle/>
          <a:p>
            <a:r>
              <a:rPr lang="en-US" altLang="zh-CN" sz="2400" b="1" smtClean="0"/>
              <a:t>A</a:t>
            </a:r>
            <a:endParaRPr lang="zh-CN" altLang="en-US" sz="2400" b="1"/>
          </a:p>
        </p:txBody>
      </p:sp>
      <p:sp>
        <p:nvSpPr>
          <p:cNvPr id="8" name="TextBox 7"/>
          <p:cNvSpPr txBox="1"/>
          <p:nvPr>
            <p:custDataLst>
              <p:tags r:id="rId8"/>
            </p:custDataLst>
          </p:nvPr>
        </p:nvSpPr>
        <p:spPr>
          <a:xfrm>
            <a:off x="1103445" y="4974720"/>
            <a:ext cx="4512501"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Rp2</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9" name="TextBox 8"/>
          <p:cNvSpPr txBox="1"/>
          <p:nvPr>
            <p:custDataLst>
              <p:tags r:id="rId9"/>
            </p:custDataLst>
          </p:nvPr>
        </p:nvSpPr>
        <p:spPr>
          <a:xfrm>
            <a:off x="1103445" y="5560333"/>
            <a:ext cx="4512501"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．调小</a:t>
            </a:r>
            <a:r>
              <a:rPr lang="en-US" altLang="zh-CN" sz="2400" b="1" smtClean="0">
                <a:latin typeface="微软雅黑" panose="020B0503020204020204" pitchFamily="34" charset="-122"/>
                <a:ea typeface="微软雅黑" panose="020B0503020204020204" pitchFamily="34" charset="-122"/>
              </a:rPr>
              <a:t>Rp2</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10" name="TextBox 9"/>
          <p:cNvSpPr txBox="1"/>
          <p:nvPr>
            <p:custDataLst>
              <p:tags r:id="rId10"/>
            </p:custDataLst>
          </p:nvPr>
        </p:nvSpPr>
        <p:spPr>
          <a:xfrm>
            <a:off x="1103445" y="6145947"/>
            <a:ext cx="4512501"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Rp3</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12" name="TextBox 11"/>
          <p:cNvSpPr txBox="1"/>
          <p:nvPr>
            <p:custDataLst>
              <p:tags r:id="rId11"/>
            </p:custDataLst>
          </p:nvPr>
        </p:nvSpPr>
        <p:spPr>
          <a:xfrm>
            <a:off x="5231904" y="4389107"/>
            <a:ext cx="1344149"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p:nvPr>
            <p:custDataLst>
              <p:tags r:id="rId12"/>
            </p:custDataLst>
          </p:nvPr>
        </p:nvSpPr>
        <p:spPr>
          <a:xfrm>
            <a:off x="5231904" y="4993819"/>
            <a:ext cx="1344149"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变大</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4" name="TextBox 13"/>
          <p:cNvSpPr txBox="1"/>
          <p:nvPr>
            <p:custDataLst>
              <p:tags r:id="rId13"/>
            </p:custDataLst>
          </p:nvPr>
        </p:nvSpPr>
        <p:spPr>
          <a:xfrm>
            <a:off x="5231904" y="5569883"/>
            <a:ext cx="1344149"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15" name="TextBox 14"/>
          <p:cNvSpPr txBox="1"/>
          <p:nvPr>
            <p:custDataLst>
              <p:tags r:id="rId14"/>
            </p:custDataLst>
          </p:nvPr>
        </p:nvSpPr>
        <p:spPr>
          <a:xfrm>
            <a:off x="5231904" y="6145947"/>
            <a:ext cx="1344149"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变大</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discrete" valueType="clr">
                                      <p:cBhvr override="childStyle">
                                        <p:cTn id="14"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
                                        </p:tgtEl>
                                        <p:attrNameLst>
                                          <p:attrName>fillcolor</p:attrName>
                                        </p:attrNameLst>
                                      </p:cBhvr>
                                      <p:tavLst>
                                        <p:tav tm="0">
                                          <p:val>
                                            <p:clrVal>
                                              <a:schemeClr val="accent2"/>
                                            </p:clrVal>
                                          </p:val>
                                        </p:tav>
                                        <p:tav tm="50000">
                                          <p:val>
                                            <p:clrVal>
                                              <a:schemeClr val="hlink"/>
                                            </p:clrVal>
                                          </p:val>
                                        </p:tav>
                                      </p:tavLst>
                                    </p:anim>
                                    <p:set>
                                      <p:cBhvr>
                                        <p:cTn id="16" dur="80"/>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9"/>
                                        </p:tgtEl>
                                        <p:attrNameLst>
                                          <p:attrName>style.visibility</p:attrName>
                                        </p:attrNameLst>
                                      </p:cBhvr>
                                      <p:to>
                                        <p:strVal val="visible"/>
                                      </p:to>
                                    </p:set>
                                    <p:anim calcmode="discrete" valueType="clr">
                                      <p:cBhvr override="childStyle">
                                        <p:cTn id="2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gtEl>
                                        <p:attrNameLst>
                                          <p:attrName>fillcolor</p:attrName>
                                        </p:attrNameLst>
                                      </p:cBhvr>
                                      <p:tavLst>
                                        <p:tav tm="0">
                                          <p:val>
                                            <p:clrVal>
                                              <a:schemeClr val="accent2"/>
                                            </p:clrVal>
                                          </p:val>
                                        </p:tav>
                                        <p:tav tm="50000">
                                          <p:val>
                                            <p:clrVal>
                                              <a:schemeClr val="hlink"/>
                                            </p:clrVal>
                                          </p:val>
                                        </p:tav>
                                      </p:tavLst>
                                    </p:anim>
                                    <p:set>
                                      <p:cBhvr>
                                        <p:cTn id="23" dur="80"/>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10"/>
                                        </p:tgtEl>
                                        <p:attrNameLst>
                                          <p:attrName>style.visibility</p:attrName>
                                        </p:attrNameLst>
                                      </p:cBhvr>
                                      <p:to>
                                        <p:strVal val="visible"/>
                                      </p:to>
                                    </p:set>
                                    <p:anim calcmode="discrete" valueType="clr">
                                      <p:cBhvr override="childStyle">
                                        <p:cTn id="28"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0"/>
                                        </p:tgtEl>
                                        <p:attrNameLst>
                                          <p:attrName>fillcolor</p:attrName>
                                        </p:attrNameLst>
                                      </p:cBhvr>
                                      <p:tavLst>
                                        <p:tav tm="0">
                                          <p:val>
                                            <p:clrVal>
                                              <a:schemeClr val="accent2"/>
                                            </p:clrVal>
                                          </p:val>
                                        </p:tav>
                                        <p:tav tm="50000">
                                          <p:val>
                                            <p:clrVal>
                                              <a:schemeClr val="hlink"/>
                                            </p:clrVal>
                                          </p:val>
                                        </p:tav>
                                      </p:tavLst>
                                    </p:anim>
                                    <p:set>
                                      <p:cBhvr>
                                        <p:cTn id="30" dur="80"/>
                                        <p:tgtEl>
                                          <p:spTgt spid="10"/>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12"/>
                                        </p:tgtEl>
                                        <p:attrNameLst>
                                          <p:attrName>style.visibility</p:attrName>
                                        </p:attrNameLst>
                                      </p:cBhvr>
                                      <p:to>
                                        <p:strVal val="visible"/>
                                      </p:to>
                                    </p:set>
                                    <p:anim calcmode="discrete" valueType="clr">
                                      <p:cBhvr override="childStyle">
                                        <p:cTn id="35"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2"/>
                                        </p:tgtEl>
                                        <p:attrNameLst>
                                          <p:attrName>fillcolor</p:attrName>
                                        </p:attrNameLst>
                                      </p:cBhvr>
                                      <p:tavLst>
                                        <p:tav tm="0">
                                          <p:val>
                                            <p:clrVal>
                                              <a:schemeClr val="accent2"/>
                                            </p:clrVal>
                                          </p:val>
                                        </p:tav>
                                        <p:tav tm="50000">
                                          <p:val>
                                            <p:clrVal>
                                              <a:schemeClr val="hlink"/>
                                            </p:clrVal>
                                          </p:val>
                                        </p:tav>
                                      </p:tavLst>
                                    </p:anim>
                                    <p:set>
                                      <p:cBhvr>
                                        <p:cTn id="37" dur="80"/>
                                        <p:tgtEl>
                                          <p:spTgt spid="12"/>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13"/>
                                        </p:tgtEl>
                                        <p:attrNameLst>
                                          <p:attrName>style.visibility</p:attrName>
                                        </p:attrNameLst>
                                      </p:cBhvr>
                                      <p:to>
                                        <p:strVal val="visible"/>
                                      </p:to>
                                    </p:set>
                                    <p:anim calcmode="discrete" valueType="clr">
                                      <p:cBhvr override="childStyle">
                                        <p:cTn id="42"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3"/>
                                        </p:tgtEl>
                                        <p:attrNameLst>
                                          <p:attrName>fillcolor</p:attrName>
                                        </p:attrNameLst>
                                      </p:cBhvr>
                                      <p:tavLst>
                                        <p:tav tm="0">
                                          <p:val>
                                            <p:clrVal>
                                              <a:schemeClr val="accent2"/>
                                            </p:clrVal>
                                          </p:val>
                                        </p:tav>
                                        <p:tav tm="50000">
                                          <p:val>
                                            <p:clrVal>
                                              <a:schemeClr val="hlink"/>
                                            </p:clrVal>
                                          </p:val>
                                        </p:tav>
                                      </p:tavLst>
                                    </p:anim>
                                    <p:set>
                                      <p:cBhvr>
                                        <p:cTn id="44" dur="80"/>
                                        <p:tgtEl>
                                          <p:spTgt spid="13"/>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14"/>
                                        </p:tgtEl>
                                        <p:attrNameLst>
                                          <p:attrName>style.visibility</p:attrName>
                                        </p:attrNameLst>
                                      </p:cBhvr>
                                      <p:to>
                                        <p:strVal val="visible"/>
                                      </p:to>
                                    </p:set>
                                    <p:anim calcmode="discrete" valueType="clr">
                                      <p:cBhvr override="childStyle">
                                        <p:cTn id="49"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14"/>
                                        </p:tgtEl>
                                        <p:attrNameLst>
                                          <p:attrName>fillcolor</p:attrName>
                                        </p:attrNameLst>
                                      </p:cBhvr>
                                      <p:tavLst>
                                        <p:tav tm="0">
                                          <p:val>
                                            <p:clrVal>
                                              <a:schemeClr val="accent2"/>
                                            </p:clrVal>
                                          </p:val>
                                        </p:tav>
                                        <p:tav tm="50000">
                                          <p:val>
                                            <p:clrVal>
                                              <a:schemeClr val="hlink"/>
                                            </p:clrVal>
                                          </p:val>
                                        </p:tav>
                                      </p:tavLst>
                                    </p:anim>
                                    <p:set>
                                      <p:cBhvr>
                                        <p:cTn id="51" dur="80"/>
                                        <p:tgtEl>
                                          <p:spTgt spid="14"/>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15"/>
                                        </p:tgtEl>
                                        <p:attrNameLst>
                                          <p:attrName>style.visibility</p:attrName>
                                        </p:attrNameLst>
                                      </p:cBhvr>
                                      <p:to>
                                        <p:strVal val="visible"/>
                                      </p:to>
                                    </p:set>
                                    <p:anim calcmode="discrete" valueType="clr">
                                      <p:cBhvr override="childStyle">
                                        <p:cTn id="56"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15"/>
                                        </p:tgtEl>
                                        <p:attrNameLst>
                                          <p:attrName>fillcolor</p:attrName>
                                        </p:attrNameLst>
                                      </p:cBhvr>
                                      <p:tavLst>
                                        <p:tav tm="0">
                                          <p:val>
                                            <p:clrVal>
                                              <a:schemeClr val="accent2"/>
                                            </p:clrVal>
                                          </p:val>
                                        </p:tav>
                                        <p:tav tm="50000">
                                          <p:val>
                                            <p:clrVal>
                                              <a:schemeClr val="hlink"/>
                                            </p:clrVal>
                                          </p:val>
                                        </p:tav>
                                      </p:tavLst>
                                    </p:anim>
                                    <p:set>
                                      <p:cBhvr>
                                        <p:cTn id="58"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Rectangle 4"/>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169987" name="Object 3"/>
          <p:cNvGraphicFramePr>
            <a:graphicFrameLocks noChangeAspect="1"/>
          </p:cNvGraphicFramePr>
          <p:nvPr>
            <p:custDataLst>
              <p:tags r:id="rId2"/>
            </p:custDataLst>
          </p:nvPr>
        </p:nvGraphicFramePr>
        <p:xfrm>
          <a:off x="3599723" y="260648"/>
          <a:ext cx="4992555" cy="3904792"/>
        </p:xfrm>
        <a:graphic>
          <a:graphicData uri="http://schemas.openxmlformats.org/presentationml/2006/ole">
            <mc:AlternateContent xmlns:mc="http://schemas.openxmlformats.org/markup-compatibility/2006">
              <mc:Choice xmlns:v="urn:schemas-microsoft-com:vml" Requires="v">
                <p:oleObj spid="_x0000_s1041" name="Visio" r:id="rId3" imgW="1469390" imgH="1151255" progId="Visio.Drawing.11">
                  <p:embed/>
                </p:oleObj>
              </mc:Choice>
              <mc:Fallback>
                <p:oleObj name="Visio" r:id="rId3" imgW="1469390" imgH="1151255" progId="Visio.Drawing.11">
                  <p:embed/>
                  <p:pic>
                    <p:nvPicPr>
                      <p:cNvPr id="0" name="OLE substitute image"/>
                      <p:cNvPicPr/>
                      <p:nvPr/>
                    </p:nvPicPr>
                    <p:blipFill>
                      <a:blip r:embed="rId4"/>
                      <a:stretch>
                        <a:fillRect/>
                      </a:stretch>
                    </p:blipFill>
                    <p:spPr>
                      <a:xfrm>
                        <a:off x="3599723" y="260648"/>
                        <a:ext cx="4992555" cy="3904792"/>
                      </a:xfrm>
                      <a:prstGeom prst="rect">
                        <a:avLst/>
                      </a:prstGeom>
                      <a:noFill/>
                      <a:ln w="9525">
                        <a:noFill/>
                      </a:ln>
                    </p:spPr>
                  </p:pic>
                </p:oleObj>
              </mc:Fallback>
            </mc:AlternateContent>
          </a:graphicData>
        </a:graphic>
      </p:graphicFrame>
      <p:sp>
        <p:nvSpPr>
          <p:cNvPr id="5" name="椭圆 4"/>
          <p:cNvSpPr/>
          <p:nvPr>
            <p:custDataLst>
              <p:tags r:id="rId5"/>
            </p:custDataLst>
          </p:nvPr>
        </p:nvSpPr>
        <p:spPr>
          <a:xfrm>
            <a:off x="4853451" y="2045229"/>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6" name="TextBox 5"/>
          <p:cNvSpPr txBox="1"/>
          <p:nvPr>
            <p:custDataLst>
              <p:tags r:id="rId6"/>
            </p:custDataLst>
          </p:nvPr>
        </p:nvSpPr>
        <p:spPr>
          <a:xfrm>
            <a:off x="671645" y="4379582"/>
            <a:ext cx="8640960"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smtClean="0">
              <a:latin typeface="微软雅黑" panose="020B0503020204020204" pitchFamily="34" charset="-122"/>
              <a:ea typeface="微软雅黑" panose="020B0503020204020204" pitchFamily="34" charset="-122"/>
            </a:endParaRPr>
          </a:p>
        </p:txBody>
      </p:sp>
      <p:sp>
        <p:nvSpPr>
          <p:cNvPr id="7" name="TextBox 6"/>
          <p:cNvSpPr txBox="1"/>
          <p:nvPr>
            <p:custDataLst>
              <p:tags r:id="rId7"/>
            </p:custDataLst>
          </p:nvPr>
        </p:nvSpPr>
        <p:spPr>
          <a:xfrm>
            <a:off x="4463819" y="1892829"/>
            <a:ext cx="576064" cy="460375"/>
          </a:xfrm>
          <a:prstGeom prst="rect">
            <a:avLst/>
          </a:prstGeom>
          <a:noFill/>
        </p:spPr>
        <p:txBody>
          <a:bodyPr wrap="square" rtlCol="0">
            <a:spAutoFit/>
          </a:bodyPr>
          <a:lstStyle/>
          <a:p>
            <a:r>
              <a:rPr lang="en-US" altLang="zh-CN" sz="2400" b="1" smtClean="0"/>
              <a:t>A</a:t>
            </a:r>
            <a:endParaRPr lang="zh-CN" altLang="en-US" sz="2400" b="1"/>
          </a:p>
        </p:txBody>
      </p:sp>
      <p:sp>
        <p:nvSpPr>
          <p:cNvPr id="8" name="TextBox 7"/>
          <p:cNvSpPr txBox="1"/>
          <p:nvPr>
            <p:custDataLst>
              <p:tags r:id="rId8"/>
            </p:custDataLst>
          </p:nvPr>
        </p:nvSpPr>
        <p:spPr>
          <a:xfrm>
            <a:off x="671645" y="4974720"/>
            <a:ext cx="8160907"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Rp2</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smtClean="0">
              <a:latin typeface="微软雅黑" panose="020B0503020204020204" pitchFamily="34" charset="-122"/>
              <a:ea typeface="微软雅黑" panose="020B0503020204020204" pitchFamily="34" charset="-122"/>
            </a:endParaRPr>
          </a:p>
        </p:txBody>
      </p:sp>
      <p:sp>
        <p:nvSpPr>
          <p:cNvPr id="9" name="TextBox 8"/>
          <p:cNvSpPr txBox="1"/>
          <p:nvPr>
            <p:custDataLst>
              <p:tags r:id="rId9"/>
            </p:custDataLst>
          </p:nvPr>
        </p:nvSpPr>
        <p:spPr>
          <a:xfrm>
            <a:off x="610685" y="5565413"/>
            <a:ext cx="7968885"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3</a:t>
            </a:r>
            <a:r>
              <a:rPr lang="zh-CN" altLang="en-US" sz="2400" b="1" smtClean="0">
                <a:latin typeface="微软雅黑" panose="020B0503020204020204" pitchFamily="34" charset="-122"/>
                <a:ea typeface="微软雅黑" panose="020B0503020204020204" pitchFamily="34" charset="-122"/>
              </a:rPr>
              <a:t>．调小</a:t>
            </a:r>
            <a:r>
              <a:rPr lang="en-US" altLang="zh-CN" sz="2400" b="1" smtClean="0">
                <a:latin typeface="微软雅黑" panose="020B0503020204020204" pitchFamily="34" charset="-122"/>
                <a:ea typeface="微软雅黑" panose="020B0503020204020204" pitchFamily="34" charset="-122"/>
              </a:rPr>
              <a:t>Rp2</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10" name="TextBox 9"/>
          <p:cNvSpPr txBox="1"/>
          <p:nvPr>
            <p:custDataLst>
              <p:tags r:id="rId10"/>
            </p:custDataLst>
          </p:nvPr>
        </p:nvSpPr>
        <p:spPr>
          <a:xfrm>
            <a:off x="610870" y="6164580"/>
            <a:ext cx="7286625"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4</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Rp3</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12" name="TextBox 11"/>
          <p:cNvSpPr txBox="1"/>
          <p:nvPr>
            <p:custDataLst>
              <p:tags r:id="rId11"/>
            </p:custDataLst>
          </p:nvPr>
        </p:nvSpPr>
        <p:spPr>
          <a:xfrm>
            <a:off x="7897495" y="4384040"/>
            <a:ext cx="3813175"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grpSp>
        <p:nvGrpSpPr>
          <p:cNvPr id="20" name="组合 19"/>
          <p:cNvGrpSpPr/>
          <p:nvPr>
            <p:custDataLst>
              <p:tags r:id="rId12"/>
            </p:custDataLst>
          </p:nvPr>
        </p:nvGrpSpPr>
        <p:grpSpPr>
          <a:xfrm>
            <a:off x="5327915" y="932723"/>
            <a:ext cx="768085" cy="864096"/>
            <a:chOff x="4067944" y="699542"/>
            <a:chExt cx="576064" cy="648072"/>
          </a:xfrm>
        </p:grpSpPr>
        <p:cxnSp>
          <p:nvCxnSpPr>
            <p:cNvPr id="17" name="直接箭头连接符 16"/>
            <p:cNvCxnSpPr/>
            <p:nvPr>
              <p:custDataLst>
                <p:tags r:id="rId13"/>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custDataLst>
                <p:tags r:id="rId14"/>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21" name="组合 20"/>
          <p:cNvGrpSpPr/>
          <p:nvPr>
            <p:custDataLst>
              <p:tags r:id="rId15"/>
            </p:custDataLst>
          </p:nvPr>
        </p:nvGrpSpPr>
        <p:grpSpPr>
          <a:xfrm>
            <a:off x="5327915" y="2372883"/>
            <a:ext cx="768085" cy="864096"/>
            <a:chOff x="4067944" y="699542"/>
            <a:chExt cx="576064" cy="648072"/>
          </a:xfrm>
        </p:grpSpPr>
        <p:cxnSp>
          <p:nvCxnSpPr>
            <p:cNvPr id="22" name="直接箭头连接符 21"/>
            <p:cNvCxnSpPr/>
            <p:nvPr>
              <p:custDataLst>
                <p:tags r:id="rId16"/>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17"/>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24" name="组合 23"/>
          <p:cNvGrpSpPr/>
          <p:nvPr>
            <p:custDataLst>
              <p:tags r:id="rId18"/>
            </p:custDataLst>
          </p:nvPr>
        </p:nvGrpSpPr>
        <p:grpSpPr>
          <a:xfrm>
            <a:off x="8016213" y="2372883"/>
            <a:ext cx="768085" cy="864096"/>
            <a:chOff x="4067944" y="699542"/>
            <a:chExt cx="576064" cy="648072"/>
          </a:xfrm>
        </p:grpSpPr>
        <p:cxnSp>
          <p:nvCxnSpPr>
            <p:cNvPr id="25" name="直接箭头连接符 24"/>
            <p:cNvCxnSpPr/>
            <p:nvPr>
              <p:custDataLst>
                <p:tags r:id="rId19"/>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custDataLst>
                <p:tags r:id="rId20"/>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sp>
        <p:nvSpPr>
          <p:cNvPr id="27" name="TextBox 26"/>
          <p:cNvSpPr txBox="1"/>
          <p:nvPr>
            <p:custDataLst>
              <p:tags r:id="rId21"/>
            </p:custDataLst>
          </p:nvPr>
        </p:nvSpPr>
        <p:spPr>
          <a:xfrm>
            <a:off x="7897495" y="4993640"/>
            <a:ext cx="3630295"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变大</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8" name="TextBox 27"/>
          <p:cNvSpPr txBox="1"/>
          <p:nvPr>
            <p:custDataLst>
              <p:tags r:id="rId22"/>
            </p:custDataLst>
          </p:nvPr>
        </p:nvSpPr>
        <p:spPr>
          <a:xfrm>
            <a:off x="7897495" y="5569585"/>
            <a:ext cx="3630930"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变大，</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变大，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9" name="TextBox 28"/>
          <p:cNvSpPr txBox="1"/>
          <p:nvPr>
            <p:custDataLst>
              <p:tags r:id="rId23"/>
            </p:custDataLst>
          </p:nvPr>
        </p:nvSpPr>
        <p:spPr>
          <a:xfrm>
            <a:off x="7897495" y="6146165"/>
            <a:ext cx="3517265"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变大，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6"/>
                                        </p:tgtEl>
                                        <p:attrNameLst>
                                          <p:attrName>style.visibility</p:attrName>
                                        </p:attrNameLst>
                                      </p:cBhvr>
                                      <p:to>
                                        <p:strVal val="visible"/>
                                      </p:to>
                                    </p:set>
                                    <p:anim calcmode="discrete" valueType="clr">
                                      <p:cBhvr override="childStyle">
                                        <p:cTn id="28"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
                                        </p:tgtEl>
                                        <p:attrNameLst>
                                          <p:attrName>fillcolor</p:attrName>
                                        </p:attrNameLst>
                                      </p:cBhvr>
                                      <p:tavLst>
                                        <p:tav tm="0">
                                          <p:val>
                                            <p:clrVal>
                                              <a:schemeClr val="accent2"/>
                                            </p:clrVal>
                                          </p:val>
                                        </p:tav>
                                        <p:tav tm="50000">
                                          <p:val>
                                            <p:clrVal>
                                              <a:schemeClr val="hlink"/>
                                            </p:clrVal>
                                          </p:val>
                                        </p:tav>
                                      </p:tavLst>
                                    </p:anim>
                                    <p:set>
                                      <p:cBhvr>
                                        <p:cTn id="30" dur="80"/>
                                        <p:tgtEl>
                                          <p:spTgt spid="6"/>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8"/>
                                        </p:tgtEl>
                                        <p:attrNameLst>
                                          <p:attrName>style.visibility</p:attrName>
                                        </p:attrNameLst>
                                      </p:cBhvr>
                                      <p:to>
                                        <p:strVal val="visible"/>
                                      </p:to>
                                    </p:set>
                                    <p:anim calcmode="discrete" valueType="clr">
                                      <p:cBhvr override="childStyle">
                                        <p:cTn id="35"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8"/>
                                        </p:tgtEl>
                                        <p:attrNameLst>
                                          <p:attrName>fillcolor</p:attrName>
                                        </p:attrNameLst>
                                      </p:cBhvr>
                                      <p:tavLst>
                                        <p:tav tm="0">
                                          <p:val>
                                            <p:clrVal>
                                              <a:schemeClr val="accent2"/>
                                            </p:clrVal>
                                          </p:val>
                                        </p:tav>
                                        <p:tav tm="50000">
                                          <p:val>
                                            <p:clrVal>
                                              <a:schemeClr val="hlink"/>
                                            </p:clrVal>
                                          </p:val>
                                        </p:tav>
                                      </p:tavLst>
                                    </p:anim>
                                    <p:set>
                                      <p:cBhvr>
                                        <p:cTn id="37" dur="80"/>
                                        <p:tgtEl>
                                          <p:spTgt spid="8"/>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9"/>
                                        </p:tgtEl>
                                        <p:attrNameLst>
                                          <p:attrName>style.visibility</p:attrName>
                                        </p:attrNameLst>
                                      </p:cBhvr>
                                      <p:to>
                                        <p:strVal val="visible"/>
                                      </p:to>
                                    </p:set>
                                    <p:anim calcmode="discrete" valueType="clr">
                                      <p:cBhvr override="childStyle">
                                        <p:cTn id="42"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9"/>
                                        </p:tgtEl>
                                        <p:attrNameLst>
                                          <p:attrName>fillcolor</p:attrName>
                                        </p:attrNameLst>
                                      </p:cBhvr>
                                      <p:tavLst>
                                        <p:tav tm="0">
                                          <p:val>
                                            <p:clrVal>
                                              <a:schemeClr val="accent2"/>
                                            </p:clrVal>
                                          </p:val>
                                        </p:tav>
                                        <p:tav tm="50000">
                                          <p:val>
                                            <p:clrVal>
                                              <a:schemeClr val="hlink"/>
                                            </p:clrVal>
                                          </p:val>
                                        </p:tav>
                                      </p:tavLst>
                                    </p:anim>
                                    <p:set>
                                      <p:cBhvr>
                                        <p:cTn id="44" dur="80"/>
                                        <p:tgtEl>
                                          <p:spTgt spid="9"/>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10"/>
                                        </p:tgtEl>
                                        <p:attrNameLst>
                                          <p:attrName>style.visibility</p:attrName>
                                        </p:attrNameLst>
                                      </p:cBhvr>
                                      <p:to>
                                        <p:strVal val="visible"/>
                                      </p:to>
                                    </p:set>
                                    <p:anim calcmode="discrete" valueType="clr">
                                      <p:cBhvr override="childStyle">
                                        <p:cTn id="49"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10"/>
                                        </p:tgtEl>
                                        <p:attrNameLst>
                                          <p:attrName>fillcolor</p:attrName>
                                        </p:attrNameLst>
                                      </p:cBhvr>
                                      <p:tavLst>
                                        <p:tav tm="0">
                                          <p:val>
                                            <p:clrVal>
                                              <a:schemeClr val="accent2"/>
                                            </p:clrVal>
                                          </p:val>
                                        </p:tav>
                                        <p:tav tm="50000">
                                          <p:val>
                                            <p:clrVal>
                                              <a:schemeClr val="hlink"/>
                                            </p:clrVal>
                                          </p:val>
                                        </p:tav>
                                      </p:tavLst>
                                    </p:anim>
                                    <p:set>
                                      <p:cBhvr>
                                        <p:cTn id="51" dur="80"/>
                                        <p:tgtEl>
                                          <p:spTgt spid="1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12"/>
                                        </p:tgtEl>
                                        <p:attrNameLst>
                                          <p:attrName>style.visibility</p:attrName>
                                        </p:attrNameLst>
                                      </p:cBhvr>
                                      <p:to>
                                        <p:strVal val="visible"/>
                                      </p:to>
                                    </p:set>
                                    <p:anim calcmode="discrete" valueType="clr">
                                      <p:cBhvr override="childStyle">
                                        <p:cTn id="56"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12"/>
                                        </p:tgtEl>
                                        <p:attrNameLst>
                                          <p:attrName>fillcolor</p:attrName>
                                        </p:attrNameLst>
                                      </p:cBhvr>
                                      <p:tavLst>
                                        <p:tav tm="0">
                                          <p:val>
                                            <p:clrVal>
                                              <a:schemeClr val="accent2"/>
                                            </p:clrVal>
                                          </p:val>
                                        </p:tav>
                                        <p:tav tm="50000">
                                          <p:val>
                                            <p:clrVal>
                                              <a:schemeClr val="hlink"/>
                                            </p:clrVal>
                                          </p:val>
                                        </p:tav>
                                      </p:tavLst>
                                    </p:anim>
                                    <p:set>
                                      <p:cBhvr>
                                        <p:cTn id="58" dur="80"/>
                                        <p:tgtEl>
                                          <p:spTgt spid="12"/>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27"/>
                                        </p:tgtEl>
                                        <p:attrNameLst>
                                          <p:attrName>style.visibility</p:attrName>
                                        </p:attrNameLst>
                                      </p:cBhvr>
                                      <p:to>
                                        <p:strVal val="visible"/>
                                      </p:to>
                                    </p:set>
                                    <p:anim calcmode="discrete" valueType="clr">
                                      <p:cBhvr override="childStyle">
                                        <p:cTn id="63"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27"/>
                                        </p:tgtEl>
                                        <p:attrNameLst>
                                          <p:attrName>fillcolor</p:attrName>
                                        </p:attrNameLst>
                                      </p:cBhvr>
                                      <p:tavLst>
                                        <p:tav tm="0">
                                          <p:val>
                                            <p:clrVal>
                                              <a:schemeClr val="accent2"/>
                                            </p:clrVal>
                                          </p:val>
                                        </p:tav>
                                        <p:tav tm="50000">
                                          <p:val>
                                            <p:clrVal>
                                              <a:schemeClr val="hlink"/>
                                            </p:clrVal>
                                          </p:val>
                                        </p:tav>
                                      </p:tavLst>
                                    </p:anim>
                                    <p:set>
                                      <p:cBhvr>
                                        <p:cTn id="65" dur="80"/>
                                        <p:tgtEl>
                                          <p:spTgt spid="27"/>
                                        </p:tgtEl>
                                        <p:attrNameLst>
                                          <p:attrName>fill.type</p:attrName>
                                        </p:attrNameLst>
                                      </p:cBhvr>
                                      <p:to>
                                        <p:strVal val="solid"/>
                                      </p:to>
                                    </p:set>
                                  </p:childTnLst>
                                </p:cTn>
                              </p:par>
                            </p:childTnLst>
                          </p:cTn>
                        </p:par>
                      </p:childTnLst>
                    </p:cTn>
                  </p:par>
                  <p:par>
                    <p:cTn id="66" fill="hold">
                      <p:stCondLst>
                        <p:cond delay="indefinite"/>
                      </p:stCondLst>
                      <p:childTnLst>
                        <p:par>
                          <p:cTn id="67" fill="hold">
                            <p:stCondLst>
                              <p:cond delay="0"/>
                            </p:stCondLst>
                            <p:childTnLst>
                              <p:par>
                                <p:cTn id="68" presetID="27" presetClass="entr" presetSubtype="0" fill="hold" grpId="0" nodeType="clickEffect">
                                  <p:stCondLst>
                                    <p:cond delay="0"/>
                                  </p:stCondLst>
                                  <p:iterate type="lt">
                                    <p:tmPct val="50000"/>
                                  </p:iterate>
                                  <p:childTnLst>
                                    <p:set>
                                      <p:cBhvr>
                                        <p:cTn id="69" dur="1" fill="hold">
                                          <p:stCondLst>
                                            <p:cond delay="0"/>
                                          </p:stCondLst>
                                        </p:cTn>
                                        <p:tgtEl>
                                          <p:spTgt spid="28"/>
                                        </p:tgtEl>
                                        <p:attrNameLst>
                                          <p:attrName>style.visibility</p:attrName>
                                        </p:attrNameLst>
                                      </p:cBhvr>
                                      <p:to>
                                        <p:strVal val="visible"/>
                                      </p:to>
                                    </p:set>
                                    <p:anim calcmode="discrete" valueType="clr">
                                      <p:cBhvr override="childStyle">
                                        <p:cTn id="70"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71" dur="80"/>
                                        <p:tgtEl>
                                          <p:spTgt spid="28"/>
                                        </p:tgtEl>
                                        <p:attrNameLst>
                                          <p:attrName>fillcolor</p:attrName>
                                        </p:attrNameLst>
                                      </p:cBhvr>
                                      <p:tavLst>
                                        <p:tav tm="0">
                                          <p:val>
                                            <p:clrVal>
                                              <a:schemeClr val="accent2"/>
                                            </p:clrVal>
                                          </p:val>
                                        </p:tav>
                                        <p:tav tm="50000">
                                          <p:val>
                                            <p:clrVal>
                                              <a:schemeClr val="hlink"/>
                                            </p:clrVal>
                                          </p:val>
                                        </p:tav>
                                      </p:tavLst>
                                    </p:anim>
                                    <p:set>
                                      <p:cBhvr>
                                        <p:cTn id="72" dur="80"/>
                                        <p:tgtEl>
                                          <p:spTgt spid="2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9"/>
                                        </p:tgtEl>
                                        <p:attrNameLst>
                                          <p:attrName>style.visibility</p:attrName>
                                        </p:attrNameLst>
                                      </p:cBhvr>
                                      <p:to>
                                        <p:strVal val="visible"/>
                                      </p:to>
                                    </p:set>
                                    <p:anim calcmode="discrete" valueType="clr">
                                      <p:cBhvr override="childStyle">
                                        <p:cTn id="77"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9"/>
                                        </p:tgtEl>
                                        <p:attrNameLst>
                                          <p:attrName>fillcolor</p:attrName>
                                        </p:attrNameLst>
                                      </p:cBhvr>
                                      <p:tavLst>
                                        <p:tav tm="0">
                                          <p:val>
                                            <p:clrVal>
                                              <a:schemeClr val="accent2"/>
                                            </p:clrVal>
                                          </p:val>
                                        </p:tav>
                                        <p:tav tm="50000">
                                          <p:val>
                                            <p:clrVal>
                                              <a:schemeClr val="hlink"/>
                                            </p:clrVal>
                                          </p:val>
                                        </p:tav>
                                      </p:tavLst>
                                    </p:anim>
                                    <p:set>
                                      <p:cBhvr>
                                        <p:cTn id="79" dur="80"/>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171011" name="Object 3"/>
          <p:cNvGraphicFramePr>
            <a:graphicFrameLocks noChangeAspect="1"/>
          </p:cNvGraphicFramePr>
          <p:nvPr>
            <p:custDataLst>
              <p:tags r:id="rId2"/>
            </p:custDataLst>
          </p:nvPr>
        </p:nvGraphicFramePr>
        <p:xfrm>
          <a:off x="3432043" y="101599"/>
          <a:ext cx="5327915" cy="4167084"/>
        </p:xfrm>
        <a:graphic>
          <a:graphicData uri="http://schemas.openxmlformats.org/presentationml/2006/ole">
            <mc:AlternateContent xmlns:mc="http://schemas.openxmlformats.org/markup-compatibility/2006">
              <mc:Choice xmlns:v="urn:schemas-microsoft-com:vml" Requires="v">
                <p:oleObj spid="_x0000_s1042" name="Visio" r:id="rId3" imgW="1469390" imgH="1151255" progId="Visio.Drawing.11">
                  <p:embed/>
                </p:oleObj>
              </mc:Choice>
              <mc:Fallback>
                <p:oleObj name="Visio" r:id="rId3" imgW="1469390" imgH="1151255" progId="Visio.Drawing.11">
                  <p:embed/>
                  <p:pic>
                    <p:nvPicPr>
                      <p:cNvPr id="0" name="OLE substitute image"/>
                      <p:cNvPicPr/>
                      <p:nvPr/>
                    </p:nvPicPr>
                    <p:blipFill>
                      <a:blip r:embed="rId4"/>
                      <a:stretch>
                        <a:fillRect/>
                      </a:stretch>
                    </p:blipFill>
                    <p:spPr>
                      <a:xfrm>
                        <a:off x="3432043" y="101599"/>
                        <a:ext cx="5327915" cy="4167084"/>
                      </a:xfrm>
                      <a:prstGeom prst="rect">
                        <a:avLst/>
                      </a:prstGeom>
                      <a:noFill/>
                      <a:ln w="9525">
                        <a:noFill/>
                      </a:ln>
                    </p:spPr>
                  </p:pic>
                </p:oleObj>
              </mc:Fallback>
            </mc:AlternateContent>
          </a:graphicData>
        </a:graphic>
      </p:graphicFrame>
      <p:sp>
        <p:nvSpPr>
          <p:cNvPr id="5" name="椭圆 4"/>
          <p:cNvSpPr/>
          <p:nvPr>
            <p:custDataLst>
              <p:tags r:id="rId5"/>
            </p:custDataLst>
          </p:nvPr>
        </p:nvSpPr>
        <p:spPr>
          <a:xfrm>
            <a:off x="4768784" y="1994429"/>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6" name="TextBox 5"/>
          <p:cNvSpPr txBox="1"/>
          <p:nvPr>
            <p:custDataLst>
              <p:tags r:id="rId6"/>
            </p:custDataLst>
          </p:nvPr>
        </p:nvSpPr>
        <p:spPr>
          <a:xfrm>
            <a:off x="1103445" y="4389107"/>
            <a:ext cx="4512501"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7" name="TextBox 6"/>
          <p:cNvSpPr txBox="1"/>
          <p:nvPr>
            <p:custDataLst>
              <p:tags r:id="rId7"/>
            </p:custDataLst>
          </p:nvPr>
        </p:nvSpPr>
        <p:spPr>
          <a:xfrm>
            <a:off x="4379152" y="1842029"/>
            <a:ext cx="576064" cy="460375"/>
          </a:xfrm>
          <a:prstGeom prst="rect">
            <a:avLst/>
          </a:prstGeom>
          <a:noFill/>
        </p:spPr>
        <p:txBody>
          <a:bodyPr wrap="square" rtlCol="0">
            <a:spAutoFit/>
          </a:bodyPr>
          <a:lstStyle/>
          <a:p>
            <a:r>
              <a:rPr lang="en-US" altLang="zh-CN" sz="2400" b="1" smtClean="0"/>
              <a:t>A</a:t>
            </a:r>
            <a:endParaRPr lang="zh-CN" altLang="en-US" sz="2400" b="1"/>
          </a:p>
        </p:txBody>
      </p:sp>
      <p:sp>
        <p:nvSpPr>
          <p:cNvPr id="8" name="TextBox 7"/>
          <p:cNvSpPr txBox="1"/>
          <p:nvPr>
            <p:custDataLst>
              <p:tags r:id="rId8"/>
            </p:custDataLst>
          </p:nvPr>
        </p:nvSpPr>
        <p:spPr>
          <a:xfrm>
            <a:off x="5231904" y="4389107"/>
            <a:ext cx="1344149"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custDataLst>
              <p:tags r:id="rId9"/>
            </p:custDataLst>
          </p:nvPr>
        </p:nvSpPr>
        <p:spPr>
          <a:xfrm>
            <a:off x="1103445" y="5066400"/>
            <a:ext cx="8640960" cy="82994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smtClean="0">
              <a:latin typeface="微软雅黑" panose="020B0503020204020204" pitchFamily="34" charset="-122"/>
              <a:ea typeface="微软雅黑" panose="020B0503020204020204" pitchFamily="34" charset="-122"/>
            </a:endParaRPr>
          </a:p>
        </p:txBody>
      </p:sp>
      <p:sp>
        <p:nvSpPr>
          <p:cNvPr id="10" name="TextBox 9"/>
          <p:cNvSpPr txBox="1"/>
          <p:nvPr>
            <p:custDataLst>
              <p:tags r:id="rId10"/>
            </p:custDataLst>
          </p:nvPr>
        </p:nvSpPr>
        <p:spPr>
          <a:xfrm>
            <a:off x="4559829" y="5569883"/>
            <a:ext cx="5184576"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r>
              <a:rPr lang="zh-CN" altLang="en-US" sz="2400" b="1" smtClean="0">
                <a:solidFill>
                  <a:srgbClr val="FF0000"/>
                </a:solidFill>
                <a:latin typeface="微软雅黑" panose="020B0503020204020204" pitchFamily="34" charset="-122"/>
                <a:ea typeface="微软雅黑" panose="020B0503020204020204" pitchFamily="34" charset="-122"/>
              </a:rPr>
              <a:t>变大</a:t>
            </a:r>
            <a:endParaRPr lang="zh-CN" altLang="en-US" sz="2400" b="1">
              <a:solidFill>
                <a:srgbClr val="FF0000"/>
              </a:solidFill>
              <a:latin typeface="微软雅黑" panose="020B0503020204020204" pitchFamily="34" charset="-122"/>
              <a:ea typeface="微软雅黑" panose="020B0503020204020204" pitchFamily="34" charset="-122"/>
            </a:endParaRPr>
          </a:p>
        </p:txBody>
      </p:sp>
      <p:grpSp>
        <p:nvGrpSpPr>
          <p:cNvPr id="11" name="组合 10"/>
          <p:cNvGrpSpPr/>
          <p:nvPr>
            <p:custDataLst>
              <p:tags r:id="rId11"/>
            </p:custDataLst>
          </p:nvPr>
        </p:nvGrpSpPr>
        <p:grpSpPr>
          <a:xfrm>
            <a:off x="5327915" y="932723"/>
            <a:ext cx="768085" cy="864096"/>
            <a:chOff x="4067944" y="699542"/>
            <a:chExt cx="576064" cy="648072"/>
          </a:xfrm>
        </p:grpSpPr>
        <p:cxnSp>
          <p:nvCxnSpPr>
            <p:cNvPr id="12" name="直接箭头连接符 11"/>
            <p:cNvCxnSpPr/>
            <p:nvPr>
              <p:custDataLst>
                <p:tags r:id="rId12"/>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custDataLst>
                <p:tags r:id="rId13"/>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14" name="组合 13"/>
          <p:cNvGrpSpPr/>
          <p:nvPr>
            <p:custDataLst>
              <p:tags r:id="rId14"/>
            </p:custDataLst>
          </p:nvPr>
        </p:nvGrpSpPr>
        <p:grpSpPr>
          <a:xfrm>
            <a:off x="5327915" y="2372883"/>
            <a:ext cx="768085" cy="864096"/>
            <a:chOff x="4067944" y="699542"/>
            <a:chExt cx="576064" cy="648072"/>
          </a:xfrm>
        </p:grpSpPr>
        <p:cxnSp>
          <p:nvCxnSpPr>
            <p:cNvPr id="15" name="直接箭头连接符 14"/>
            <p:cNvCxnSpPr/>
            <p:nvPr>
              <p:custDataLst>
                <p:tags r:id="rId15"/>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custDataLst>
                <p:tags r:id="rId16"/>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17" name="组合 16"/>
          <p:cNvGrpSpPr/>
          <p:nvPr>
            <p:custDataLst>
              <p:tags r:id="rId17"/>
            </p:custDataLst>
          </p:nvPr>
        </p:nvGrpSpPr>
        <p:grpSpPr>
          <a:xfrm>
            <a:off x="8016213" y="2372883"/>
            <a:ext cx="768085" cy="864096"/>
            <a:chOff x="4067944" y="699542"/>
            <a:chExt cx="576064" cy="648072"/>
          </a:xfrm>
        </p:grpSpPr>
        <p:cxnSp>
          <p:nvCxnSpPr>
            <p:cNvPr id="18" name="直接箭头连接符 17"/>
            <p:cNvCxnSpPr/>
            <p:nvPr>
              <p:custDataLst>
                <p:tags r:id="rId18"/>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custDataLst>
                <p:tags r:id="rId19"/>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20" name="组合 19"/>
          <p:cNvGrpSpPr/>
          <p:nvPr>
            <p:custDataLst>
              <p:tags r:id="rId20"/>
            </p:custDataLst>
          </p:nvPr>
        </p:nvGrpSpPr>
        <p:grpSpPr>
          <a:xfrm>
            <a:off x="8044491" y="836712"/>
            <a:ext cx="768085" cy="864096"/>
            <a:chOff x="4067944" y="699542"/>
            <a:chExt cx="576064" cy="648072"/>
          </a:xfrm>
        </p:grpSpPr>
        <p:cxnSp>
          <p:nvCxnSpPr>
            <p:cNvPr id="21" name="直接箭头连接符 20"/>
            <p:cNvCxnSpPr/>
            <p:nvPr>
              <p:custDataLst>
                <p:tags r:id="rId21"/>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custDataLst>
                <p:tags r:id="rId22"/>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discrete" valueType="clr">
                                      <p:cBhvr override="childStyle">
                                        <p:cTn id="14"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
                                        </p:tgtEl>
                                        <p:attrNameLst>
                                          <p:attrName>fillcolor</p:attrName>
                                        </p:attrNameLst>
                                      </p:cBhvr>
                                      <p:tavLst>
                                        <p:tav tm="0">
                                          <p:val>
                                            <p:clrVal>
                                              <a:schemeClr val="accent2"/>
                                            </p:clrVal>
                                          </p:val>
                                        </p:tav>
                                        <p:tav tm="50000">
                                          <p:val>
                                            <p:clrVal>
                                              <a:schemeClr val="hlink"/>
                                            </p:clrVal>
                                          </p:val>
                                        </p:tav>
                                      </p:tavLst>
                                    </p:anim>
                                    <p:set>
                                      <p:cBhvr>
                                        <p:cTn id="16" dur="80"/>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9"/>
                                        </p:tgtEl>
                                        <p:attrNameLst>
                                          <p:attrName>style.visibility</p:attrName>
                                        </p:attrNameLst>
                                      </p:cBhvr>
                                      <p:to>
                                        <p:strVal val="visible"/>
                                      </p:to>
                                    </p:set>
                                    <p:anim calcmode="discrete" valueType="clr">
                                      <p:cBhvr override="childStyle">
                                        <p:cTn id="49"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9"/>
                                        </p:tgtEl>
                                        <p:attrNameLst>
                                          <p:attrName>fillcolor</p:attrName>
                                        </p:attrNameLst>
                                      </p:cBhvr>
                                      <p:tavLst>
                                        <p:tav tm="0">
                                          <p:val>
                                            <p:clrVal>
                                              <a:schemeClr val="accent2"/>
                                            </p:clrVal>
                                          </p:val>
                                        </p:tav>
                                        <p:tav tm="50000">
                                          <p:val>
                                            <p:clrVal>
                                              <a:schemeClr val="hlink"/>
                                            </p:clrVal>
                                          </p:val>
                                        </p:tav>
                                      </p:tavLst>
                                    </p:anim>
                                    <p:set>
                                      <p:cBhvr>
                                        <p:cTn id="51" dur="80"/>
                                        <p:tgtEl>
                                          <p:spTgt spid="9"/>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10"/>
                                        </p:tgtEl>
                                        <p:attrNameLst>
                                          <p:attrName>style.visibility</p:attrName>
                                        </p:attrNameLst>
                                      </p:cBhvr>
                                      <p:to>
                                        <p:strVal val="visible"/>
                                      </p:to>
                                    </p:set>
                                    <p:anim calcmode="discrete" valueType="clr">
                                      <p:cBhvr override="childStyle">
                                        <p:cTn id="56"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10"/>
                                        </p:tgtEl>
                                        <p:attrNameLst>
                                          <p:attrName>fillcolor</p:attrName>
                                        </p:attrNameLst>
                                      </p:cBhvr>
                                      <p:tavLst>
                                        <p:tav tm="0">
                                          <p:val>
                                            <p:clrVal>
                                              <a:schemeClr val="accent2"/>
                                            </p:clrVal>
                                          </p:val>
                                        </p:tav>
                                        <p:tav tm="50000">
                                          <p:val>
                                            <p:clrVal>
                                              <a:schemeClr val="hlink"/>
                                            </p:clrVal>
                                          </p:val>
                                        </p:tav>
                                      </p:tavLst>
                                    </p:anim>
                                    <p:set>
                                      <p:cBhvr>
                                        <p:cTn id="58"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4"/>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142342" name="Rectangle 6"/>
          <p:cNvSpPr>
            <a:spLocks noChangeArrowheads="1"/>
          </p:cNvSpPr>
          <p:nvPr>
            <p:custDataLst>
              <p:tags r:id="rId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142344" name="Rectangle 8"/>
          <p:cNvSpPr>
            <a:spLocks noChangeArrowheads="1"/>
          </p:cNvSpPr>
          <p:nvPr>
            <p:custDataLst>
              <p:tags r:id="rId3"/>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142343" name="Object 7"/>
          <p:cNvGraphicFramePr>
            <a:graphicFrameLocks noChangeAspect="1"/>
          </p:cNvGraphicFramePr>
          <p:nvPr>
            <p:custDataLst>
              <p:tags r:id="rId4"/>
            </p:custDataLst>
          </p:nvPr>
        </p:nvGraphicFramePr>
        <p:xfrm>
          <a:off x="3351485" y="260648"/>
          <a:ext cx="5489031" cy="4293096"/>
        </p:xfrm>
        <a:graphic>
          <a:graphicData uri="http://schemas.openxmlformats.org/presentationml/2006/ole">
            <mc:AlternateContent xmlns:mc="http://schemas.openxmlformats.org/markup-compatibility/2006">
              <mc:Choice xmlns:v="urn:schemas-microsoft-com:vml" Requires="v">
                <p:oleObj spid="_x0000_s1043" name="Visio" r:id="rId5" imgW="1469390" imgH="1151255" progId="Visio.Drawing.11">
                  <p:embed/>
                </p:oleObj>
              </mc:Choice>
              <mc:Fallback>
                <p:oleObj name="Visio" r:id="rId5" imgW="1469390" imgH="1151255" progId="Visio.Drawing.11">
                  <p:embed/>
                  <p:pic>
                    <p:nvPicPr>
                      <p:cNvPr id="0" name="OLE substitute image"/>
                      <p:cNvPicPr/>
                      <p:nvPr/>
                    </p:nvPicPr>
                    <p:blipFill>
                      <a:blip r:embed="rId6"/>
                      <a:stretch>
                        <a:fillRect/>
                      </a:stretch>
                    </p:blipFill>
                    <p:spPr>
                      <a:xfrm>
                        <a:off x="3351485" y="260648"/>
                        <a:ext cx="5489031" cy="4293096"/>
                      </a:xfrm>
                      <a:prstGeom prst="rect">
                        <a:avLst/>
                      </a:prstGeom>
                      <a:noFill/>
                      <a:ln w="9525">
                        <a:noFill/>
                      </a:ln>
                    </p:spPr>
                  </p:pic>
                </p:oleObj>
              </mc:Fallback>
            </mc:AlternateContent>
          </a:graphicData>
        </a:graphic>
      </p:graphicFrame>
      <p:sp>
        <p:nvSpPr>
          <p:cNvPr id="9" name="椭圆 8"/>
          <p:cNvSpPr/>
          <p:nvPr>
            <p:custDataLst>
              <p:tags r:id="rId7"/>
            </p:custDataLst>
          </p:nvPr>
        </p:nvSpPr>
        <p:spPr>
          <a:xfrm>
            <a:off x="4729328" y="2214563"/>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nvGrpSpPr>
          <p:cNvPr id="10" name="组合 9"/>
          <p:cNvGrpSpPr/>
          <p:nvPr>
            <p:custDataLst>
              <p:tags r:id="rId8"/>
            </p:custDataLst>
          </p:nvPr>
        </p:nvGrpSpPr>
        <p:grpSpPr>
          <a:xfrm>
            <a:off x="5243248" y="1102056"/>
            <a:ext cx="768085" cy="864096"/>
            <a:chOff x="4067944" y="699542"/>
            <a:chExt cx="576064" cy="648072"/>
          </a:xfrm>
        </p:grpSpPr>
        <p:cxnSp>
          <p:nvCxnSpPr>
            <p:cNvPr id="11" name="直接箭头连接符 10"/>
            <p:cNvCxnSpPr/>
            <p:nvPr>
              <p:custDataLst>
                <p:tags r:id="rId9"/>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custDataLst>
                <p:tags r:id="rId10"/>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13" name="组合 12"/>
          <p:cNvGrpSpPr/>
          <p:nvPr>
            <p:custDataLst>
              <p:tags r:id="rId11"/>
            </p:custDataLst>
          </p:nvPr>
        </p:nvGrpSpPr>
        <p:grpSpPr>
          <a:xfrm>
            <a:off x="5243248" y="2542216"/>
            <a:ext cx="768085" cy="864096"/>
            <a:chOff x="4067944" y="699542"/>
            <a:chExt cx="576064" cy="648072"/>
          </a:xfrm>
        </p:grpSpPr>
        <p:cxnSp>
          <p:nvCxnSpPr>
            <p:cNvPr id="14" name="直接箭头连接符 13"/>
            <p:cNvCxnSpPr/>
            <p:nvPr>
              <p:custDataLst>
                <p:tags r:id="rId12"/>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custDataLst>
                <p:tags r:id="rId13"/>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16" name="组合 15"/>
          <p:cNvGrpSpPr/>
          <p:nvPr>
            <p:custDataLst>
              <p:tags r:id="rId14"/>
            </p:custDataLst>
          </p:nvPr>
        </p:nvGrpSpPr>
        <p:grpSpPr>
          <a:xfrm>
            <a:off x="8095291" y="2542216"/>
            <a:ext cx="768085" cy="864096"/>
            <a:chOff x="4067944" y="699542"/>
            <a:chExt cx="576064" cy="648072"/>
          </a:xfrm>
        </p:grpSpPr>
        <p:cxnSp>
          <p:nvCxnSpPr>
            <p:cNvPr id="17" name="直接箭头连接符 16"/>
            <p:cNvCxnSpPr/>
            <p:nvPr>
              <p:custDataLst>
                <p:tags r:id="rId15"/>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custDataLst>
                <p:tags r:id="rId16"/>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grpSp>
        <p:nvGrpSpPr>
          <p:cNvPr id="19" name="组合 18"/>
          <p:cNvGrpSpPr/>
          <p:nvPr>
            <p:custDataLst>
              <p:tags r:id="rId17"/>
            </p:custDataLst>
          </p:nvPr>
        </p:nvGrpSpPr>
        <p:grpSpPr>
          <a:xfrm>
            <a:off x="8123568" y="1006045"/>
            <a:ext cx="768085" cy="864096"/>
            <a:chOff x="4067944" y="699542"/>
            <a:chExt cx="576064" cy="648072"/>
          </a:xfrm>
        </p:grpSpPr>
        <p:cxnSp>
          <p:nvCxnSpPr>
            <p:cNvPr id="20" name="直接箭头连接符 19"/>
            <p:cNvCxnSpPr/>
            <p:nvPr>
              <p:custDataLst>
                <p:tags r:id="rId18"/>
              </p:custDataLst>
            </p:nvPr>
          </p:nvCxnSpPr>
          <p:spPr>
            <a:xfrm flipH="1">
              <a:off x="4067944" y="699542"/>
              <a:ext cx="0" cy="648072"/>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custDataLst>
                <p:tags r:id="rId19"/>
              </p:custDataLst>
            </p:nvPr>
          </p:nvSpPr>
          <p:spPr>
            <a:xfrm>
              <a:off x="4139952" y="771550"/>
              <a:ext cx="504056" cy="345281"/>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endParaRPr lang="zh-CN" altLang="en-US" sz="2400" b="1" baseline="-25000">
                <a:solidFill>
                  <a:srgbClr val="FF0000"/>
                </a:solidFill>
                <a:ea typeface="微软雅黑" panose="020B0503020204020204" pitchFamily="34" charset="-122"/>
                <a:cs typeface="Times New Roman" panose="02020603050405020304" pitchFamily="18" charset="0"/>
              </a:endParaRPr>
            </a:p>
          </p:txBody>
        </p:sp>
      </p:grpSp>
      <p:sp>
        <p:nvSpPr>
          <p:cNvPr id="25" name="TextBox 24"/>
          <p:cNvSpPr txBox="1"/>
          <p:nvPr>
            <p:custDataLst>
              <p:tags r:id="rId20"/>
            </p:custDataLst>
          </p:nvPr>
        </p:nvSpPr>
        <p:spPr>
          <a:xfrm>
            <a:off x="911424" y="4485117"/>
            <a:ext cx="6048672" cy="46037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smtClean="0">
                <a:latin typeface="微软雅黑" panose="020B0503020204020204" pitchFamily="34" charset="-122"/>
                <a:ea typeface="微软雅黑" panose="020B0503020204020204" pitchFamily="34" charset="-122"/>
              </a:rPr>
              <a:t>U</a:t>
            </a:r>
            <a:r>
              <a:rPr lang="en-US" altLang="zh-CN" sz="2400" b="1" baseline="-25000" smtClean="0">
                <a:latin typeface="微软雅黑" panose="020B0503020204020204" pitchFamily="34" charset="-122"/>
                <a:ea typeface="微软雅黑" panose="020B0503020204020204" pitchFamily="34" charset="-122"/>
              </a:rPr>
              <a:t>A</a:t>
            </a:r>
            <a:r>
              <a:rPr lang="zh-CN" altLang="en-US" sz="2400" b="1" smtClean="0">
                <a:latin typeface="微软雅黑" panose="020B0503020204020204" pitchFamily="34" charset="-122"/>
                <a:ea typeface="微软雅黑" panose="020B0503020204020204" pitchFamily="34" charset="-122"/>
              </a:rPr>
              <a:t>如何变化？</a:t>
            </a:r>
            <a:r>
              <a:rPr lang="en-US" altLang="zh-CN" sz="2400" b="1" smtClean="0">
                <a:latin typeface="微软雅黑" panose="020B0503020204020204" pitchFamily="34" charset="-122"/>
                <a:ea typeface="微软雅黑" panose="020B0503020204020204" pitchFamily="34" charset="-122"/>
              </a:rPr>
              <a:t> U</a:t>
            </a:r>
            <a:r>
              <a:rPr lang="en-US" altLang="zh-CN" sz="2400" b="1" baseline="-25000" smtClean="0">
                <a:latin typeface="微软雅黑" panose="020B0503020204020204" pitchFamily="34" charset="-122"/>
                <a:ea typeface="微软雅黑" panose="020B0503020204020204" pitchFamily="34" charset="-122"/>
              </a:rPr>
              <a:t>B</a:t>
            </a:r>
            <a:r>
              <a:rPr lang="zh-CN" altLang="en-US" sz="2400" b="1" smtClean="0">
                <a:latin typeface="微软雅黑" panose="020B0503020204020204" pitchFamily="34" charset="-122"/>
                <a:ea typeface="微软雅黑" panose="020B0503020204020204" pitchFamily="34" charset="-122"/>
              </a:rPr>
              <a:t>如何变化？</a:t>
            </a:r>
            <a:endParaRPr lang="zh-CN" altLang="en-US" sz="2400" b="1">
              <a:latin typeface="微软雅黑" panose="020B0503020204020204" pitchFamily="34" charset="-122"/>
              <a:ea typeface="微软雅黑" panose="020B0503020204020204" pitchFamily="34" charset="-122"/>
            </a:endParaRPr>
          </a:p>
        </p:txBody>
      </p:sp>
      <p:sp>
        <p:nvSpPr>
          <p:cNvPr id="26" name="TextBox 25"/>
          <p:cNvSpPr txBox="1"/>
          <p:nvPr>
            <p:custDataLst>
              <p:tags r:id="rId21"/>
            </p:custDataLst>
          </p:nvPr>
        </p:nvSpPr>
        <p:spPr>
          <a:xfrm>
            <a:off x="6976487" y="4485117"/>
            <a:ext cx="3072341"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A</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smtClean="0">
                <a:solidFill>
                  <a:srgbClr val="FF0000"/>
                </a:solidFill>
                <a:latin typeface="微软雅黑" panose="020B0503020204020204" pitchFamily="34" charset="-122"/>
                <a:ea typeface="微软雅黑" panose="020B0503020204020204" pitchFamily="34" charset="-122"/>
              </a:rPr>
              <a:t>U</a:t>
            </a:r>
            <a:r>
              <a:rPr lang="en-US" altLang="zh-CN" sz="2400" b="1" baseline="-25000" smtClean="0">
                <a:solidFill>
                  <a:srgbClr val="FF0000"/>
                </a:solidFill>
                <a:latin typeface="微软雅黑" panose="020B0503020204020204" pitchFamily="34" charset="-122"/>
                <a:ea typeface="微软雅黑" panose="020B0503020204020204" pitchFamily="34" charset="-122"/>
              </a:rPr>
              <a:t>B</a:t>
            </a:r>
            <a:r>
              <a:rPr lang="zh-CN" altLang="en-US" sz="2400" b="1" smtClean="0">
                <a:solidFill>
                  <a:srgbClr val="FF0000"/>
                </a:solidFill>
                <a:latin typeface="微软雅黑" panose="020B0503020204020204" pitchFamily="34" charset="-122"/>
                <a:ea typeface="微软雅黑" panose="020B0503020204020204" pitchFamily="34" charset="-122"/>
              </a:rPr>
              <a:t>变小</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7" name="TextBox 26"/>
          <p:cNvSpPr txBox="1"/>
          <p:nvPr>
            <p:custDataLst>
              <p:tags r:id="rId22"/>
            </p:custDataLst>
          </p:nvPr>
        </p:nvSpPr>
        <p:spPr>
          <a:xfrm>
            <a:off x="911424" y="5162411"/>
            <a:ext cx="11088555" cy="829945"/>
          </a:xfrm>
          <a:prstGeom prst="rect">
            <a:avLst/>
          </a:prstGeom>
          <a:noFill/>
        </p:spPr>
        <p:txBody>
          <a:bodyPr wrap="square" rtlCol="0">
            <a:spAutoFit/>
          </a:bodyPr>
          <a:lstStyle/>
          <a:p>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．调大</a:t>
            </a:r>
            <a:r>
              <a:rPr lang="en-US" altLang="zh-CN" sz="2400" b="1" smtClean="0">
                <a:latin typeface="微软雅黑" panose="020B0503020204020204" pitchFamily="34" charset="-122"/>
                <a:ea typeface="微软雅黑" panose="020B0503020204020204" pitchFamily="34" charset="-122"/>
              </a:rPr>
              <a:t>Rp1</a:t>
            </a:r>
            <a:r>
              <a:rPr lang="zh-CN" altLang="en-US" sz="2400" b="1" smtClean="0">
                <a:latin typeface="微软雅黑" panose="020B0503020204020204" pitchFamily="34" charset="-122"/>
                <a:ea typeface="微软雅黑" panose="020B0503020204020204" pitchFamily="34" charset="-122"/>
              </a:rPr>
              <a:t>，</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latin typeface="微软雅黑" panose="020B0503020204020204" pitchFamily="34" charset="-122"/>
                <a:ea typeface="微软雅黑" panose="020B0503020204020204" pitchFamily="34" charset="-122"/>
              </a:rPr>
              <a:t>如何变化？</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r>
              <a:rPr lang="zh-CN" altLang="en-US" sz="2400" b="1" smtClean="0">
                <a:latin typeface="微软雅黑" panose="020B0503020204020204" pitchFamily="34" charset="-122"/>
                <a:ea typeface="微软雅黑" panose="020B0503020204020204" pitchFamily="34" charset="-122"/>
              </a:rPr>
              <a:t>如何变化？流经</a:t>
            </a:r>
            <a:r>
              <a:rPr lang="en-US" altLang="zh-CN" sz="2400" b="1" smtClean="0">
                <a:latin typeface="微软雅黑" panose="020B0503020204020204" pitchFamily="34" charset="-122"/>
                <a:ea typeface="微软雅黑" panose="020B0503020204020204" pitchFamily="34" charset="-122"/>
              </a:rPr>
              <a:t>R</a:t>
            </a:r>
            <a:r>
              <a:rPr lang="zh-CN" altLang="en-US" sz="2400" b="1" smtClean="0">
                <a:latin typeface="微软雅黑" panose="020B0503020204020204" pitchFamily="34" charset="-122"/>
                <a:ea typeface="微软雅黑" panose="020B0503020204020204" pitchFamily="34" charset="-122"/>
              </a:rPr>
              <a:t>的电流方向如何？</a:t>
            </a:r>
            <a:endParaRPr lang="zh-CN" altLang="en-US" sz="2400" b="1" smtClean="0">
              <a:latin typeface="微软雅黑" panose="020B0503020204020204" pitchFamily="34" charset="-122"/>
              <a:ea typeface="微软雅黑" panose="020B0503020204020204" pitchFamily="34" charset="-122"/>
            </a:endParaRPr>
          </a:p>
        </p:txBody>
      </p:sp>
      <p:sp>
        <p:nvSpPr>
          <p:cNvPr id="28" name="TextBox 27"/>
          <p:cNvSpPr txBox="1"/>
          <p:nvPr>
            <p:custDataLst>
              <p:tags r:id="rId23"/>
            </p:custDataLst>
          </p:nvPr>
        </p:nvSpPr>
        <p:spPr>
          <a:xfrm>
            <a:off x="4367808" y="5665893"/>
            <a:ext cx="5184576" cy="460375"/>
          </a:xfrm>
          <a:prstGeom prst="rect">
            <a:avLst/>
          </a:prstGeom>
          <a:noFill/>
        </p:spPr>
        <p:txBody>
          <a:bodyPr wrap="square" rtlCol="0">
            <a:spAutoFit/>
          </a:bodyPr>
          <a:lstStyle/>
          <a:p>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1</a:t>
            </a:r>
            <a:r>
              <a:rPr lang="zh-CN" altLang="en-US" sz="2400" b="1" smtClean="0">
                <a:solidFill>
                  <a:srgbClr val="FF0000"/>
                </a:solidFill>
                <a:latin typeface="微软雅黑" panose="020B0503020204020204" pitchFamily="34" charset="-122"/>
                <a:ea typeface="微软雅黑" panose="020B0503020204020204" pitchFamily="34" charset="-122"/>
              </a:rPr>
              <a:t>变小，</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2</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3</a:t>
            </a:r>
            <a:r>
              <a:rPr lang="zh-CN" altLang="en-US" sz="2400" b="1" smtClean="0">
                <a:solidFill>
                  <a:srgbClr val="FF0000"/>
                </a:solidFill>
                <a:latin typeface="微软雅黑" panose="020B0503020204020204" pitchFamily="34" charset="-122"/>
                <a:ea typeface="微软雅黑" panose="020B0503020204020204" pitchFamily="34" charset="-122"/>
              </a:rPr>
              <a:t>变小， </a:t>
            </a:r>
            <a:r>
              <a:rPr lang="en-US" altLang="zh-CN" sz="2400" b="1" i="1" smtClean="0">
                <a:solidFill>
                  <a:srgbClr val="FF0000"/>
                </a:solidFill>
                <a:ea typeface="微软雅黑" panose="020B0503020204020204" pitchFamily="34" charset="-122"/>
                <a:cs typeface="Times New Roman" panose="02020603050405020304" pitchFamily="18" charset="0"/>
              </a:rPr>
              <a:t>i</a:t>
            </a:r>
            <a:r>
              <a:rPr lang="en-US" altLang="zh-CN" sz="2400" b="1" baseline="-25000" smtClean="0">
                <a:solidFill>
                  <a:srgbClr val="FF0000"/>
                </a:solidFill>
                <a:ea typeface="微软雅黑" panose="020B0503020204020204" pitchFamily="34" charset="-122"/>
                <a:cs typeface="Times New Roman" panose="02020603050405020304" pitchFamily="18" charset="0"/>
              </a:rPr>
              <a:t>4</a:t>
            </a:r>
            <a:r>
              <a:rPr lang="zh-CN" altLang="en-US" sz="2400" b="1" smtClean="0">
                <a:solidFill>
                  <a:srgbClr val="FF0000"/>
                </a:solidFill>
                <a:latin typeface="微软雅黑" panose="020B0503020204020204" pitchFamily="34" charset="-122"/>
                <a:ea typeface="微软雅黑" panose="020B0503020204020204" pitchFamily="34" charset="-122"/>
              </a:rPr>
              <a:t>变大</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9" name="椭圆 28"/>
          <p:cNvSpPr/>
          <p:nvPr>
            <p:custDataLst>
              <p:tags r:id="rId24"/>
            </p:custDataLst>
          </p:nvPr>
        </p:nvSpPr>
        <p:spPr>
          <a:xfrm>
            <a:off x="6977029" y="2226072"/>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30" name="TextBox 29"/>
          <p:cNvSpPr txBox="1"/>
          <p:nvPr>
            <p:custDataLst>
              <p:tags r:id="rId25"/>
            </p:custDataLst>
          </p:nvPr>
        </p:nvSpPr>
        <p:spPr>
          <a:xfrm>
            <a:off x="7169051" y="2017488"/>
            <a:ext cx="576064" cy="460375"/>
          </a:xfrm>
          <a:prstGeom prst="rect">
            <a:avLst/>
          </a:prstGeom>
          <a:noFill/>
        </p:spPr>
        <p:txBody>
          <a:bodyPr wrap="square" rtlCol="0">
            <a:spAutoFit/>
          </a:bodyPr>
          <a:lstStyle/>
          <a:p>
            <a:r>
              <a:rPr lang="en-US" altLang="zh-CN" sz="2400" b="1" smtClean="0"/>
              <a:t>B</a:t>
            </a:r>
            <a:endParaRPr lang="zh-CN" altLang="en-US" sz="2400" b="1"/>
          </a:p>
        </p:txBody>
      </p:sp>
      <p:sp>
        <p:nvSpPr>
          <p:cNvPr id="31" name="TextBox 30"/>
          <p:cNvSpPr txBox="1"/>
          <p:nvPr>
            <p:custDataLst>
              <p:tags r:id="rId26"/>
            </p:custDataLst>
          </p:nvPr>
        </p:nvSpPr>
        <p:spPr>
          <a:xfrm>
            <a:off x="4300075" y="2067917"/>
            <a:ext cx="576064" cy="460375"/>
          </a:xfrm>
          <a:prstGeom prst="rect">
            <a:avLst/>
          </a:prstGeom>
          <a:noFill/>
        </p:spPr>
        <p:txBody>
          <a:bodyPr wrap="square" rtlCol="0">
            <a:spAutoFit/>
          </a:bodyPr>
          <a:lstStyle/>
          <a:p>
            <a:r>
              <a:rPr lang="en-US" altLang="zh-CN" sz="2400" b="1" smtClean="0"/>
              <a:t>A</a:t>
            </a:r>
            <a:endParaRPr lang="zh-CN" altLang="en-US" sz="2400" b="1"/>
          </a:p>
        </p:txBody>
      </p:sp>
      <p:sp>
        <p:nvSpPr>
          <p:cNvPr id="32" name="TextBox 31"/>
          <p:cNvSpPr txBox="1"/>
          <p:nvPr>
            <p:custDataLst>
              <p:tags r:id="rId27"/>
            </p:custDataLst>
          </p:nvPr>
        </p:nvSpPr>
        <p:spPr>
          <a:xfrm>
            <a:off x="9744405" y="5637245"/>
            <a:ext cx="1536171" cy="460375"/>
          </a:xfrm>
          <a:prstGeom prst="rect">
            <a:avLst/>
          </a:prstGeom>
          <a:noFill/>
        </p:spPr>
        <p:txBody>
          <a:bodyPr wrap="square" rtlCol="0">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rPr>
              <a:t>从右往左</a:t>
            </a:r>
            <a:endParaRPr lang="zh-CN" altLang="en-US" sz="24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25"/>
                                        </p:tgtEl>
                                        <p:attrNameLst>
                                          <p:attrName>style.visibility</p:attrName>
                                        </p:attrNameLst>
                                      </p:cBhvr>
                                      <p:to>
                                        <p:strVal val="visible"/>
                                      </p:to>
                                    </p:set>
                                    <p:anim calcmode="discrete" valueType="clr">
                                      <p:cBhvr override="childStyle">
                                        <p:cTn id="35"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5"/>
                                        </p:tgtEl>
                                        <p:attrNameLst>
                                          <p:attrName>fillcolor</p:attrName>
                                        </p:attrNameLst>
                                      </p:cBhvr>
                                      <p:tavLst>
                                        <p:tav tm="0">
                                          <p:val>
                                            <p:clrVal>
                                              <a:schemeClr val="accent2"/>
                                            </p:clrVal>
                                          </p:val>
                                        </p:tav>
                                        <p:tav tm="50000">
                                          <p:val>
                                            <p:clrVal>
                                              <a:schemeClr val="hlink"/>
                                            </p:clrVal>
                                          </p:val>
                                        </p:tav>
                                      </p:tavLst>
                                    </p:anim>
                                    <p:set>
                                      <p:cBhvr>
                                        <p:cTn id="37" dur="80"/>
                                        <p:tgtEl>
                                          <p:spTgt spid="2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26"/>
                                        </p:tgtEl>
                                        <p:attrNameLst>
                                          <p:attrName>style.visibility</p:attrName>
                                        </p:attrNameLst>
                                      </p:cBhvr>
                                      <p:to>
                                        <p:strVal val="visible"/>
                                      </p:to>
                                    </p:set>
                                    <p:anim calcmode="discrete" valueType="clr">
                                      <p:cBhvr override="childStyle">
                                        <p:cTn id="42" dur="80"/>
                                        <p:tgtEl>
                                          <p:spTgt spid="26"/>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6"/>
                                        </p:tgtEl>
                                        <p:attrNameLst>
                                          <p:attrName>fillcolor</p:attrName>
                                        </p:attrNameLst>
                                      </p:cBhvr>
                                      <p:tavLst>
                                        <p:tav tm="0">
                                          <p:val>
                                            <p:clrVal>
                                              <a:schemeClr val="accent2"/>
                                            </p:clrVal>
                                          </p:val>
                                        </p:tav>
                                        <p:tav tm="50000">
                                          <p:val>
                                            <p:clrVal>
                                              <a:schemeClr val="hlink"/>
                                            </p:clrVal>
                                          </p:val>
                                        </p:tav>
                                      </p:tavLst>
                                    </p:anim>
                                    <p:set>
                                      <p:cBhvr>
                                        <p:cTn id="44" dur="80"/>
                                        <p:tgtEl>
                                          <p:spTgt spid="26"/>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27"/>
                                        </p:tgtEl>
                                        <p:attrNameLst>
                                          <p:attrName>style.visibility</p:attrName>
                                        </p:attrNameLst>
                                      </p:cBhvr>
                                      <p:to>
                                        <p:strVal val="visible"/>
                                      </p:to>
                                    </p:set>
                                    <p:anim calcmode="discrete" valueType="clr">
                                      <p:cBhvr override="childStyle">
                                        <p:cTn id="4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27"/>
                                        </p:tgtEl>
                                        <p:attrNameLst>
                                          <p:attrName>fillcolor</p:attrName>
                                        </p:attrNameLst>
                                      </p:cBhvr>
                                      <p:tavLst>
                                        <p:tav tm="0">
                                          <p:val>
                                            <p:clrVal>
                                              <a:schemeClr val="accent2"/>
                                            </p:clrVal>
                                          </p:val>
                                        </p:tav>
                                        <p:tav tm="50000">
                                          <p:val>
                                            <p:clrVal>
                                              <a:schemeClr val="hlink"/>
                                            </p:clrVal>
                                          </p:val>
                                        </p:tav>
                                      </p:tavLst>
                                    </p:anim>
                                    <p:set>
                                      <p:cBhvr>
                                        <p:cTn id="51" dur="80"/>
                                        <p:tgtEl>
                                          <p:spTgt spid="27"/>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8"/>
                                        </p:tgtEl>
                                        <p:attrNameLst>
                                          <p:attrName>style.visibility</p:attrName>
                                        </p:attrNameLst>
                                      </p:cBhvr>
                                      <p:to>
                                        <p:strVal val="visible"/>
                                      </p:to>
                                    </p:set>
                                    <p:anim calcmode="discrete" valueType="clr">
                                      <p:cBhvr override="childStyle">
                                        <p:cTn id="56"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28"/>
                                        </p:tgtEl>
                                        <p:attrNameLst>
                                          <p:attrName>fillcolor</p:attrName>
                                        </p:attrNameLst>
                                      </p:cBhvr>
                                      <p:tavLst>
                                        <p:tav tm="0">
                                          <p:val>
                                            <p:clrVal>
                                              <a:schemeClr val="accent2"/>
                                            </p:clrVal>
                                          </p:val>
                                        </p:tav>
                                        <p:tav tm="50000">
                                          <p:val>
                                            <p:clrVal>
                                              <a:schemeClr val="hlink"/>
                                            </p:clrVal>
                                          </p:val>
                                        </p:tav>
                                      </p:tavLst>
                                    </p:anim>
                                    <p:set>
                                      <p:cBhvr>
                                        <p:cTn id="58" dur="80"/>
                                        <p:tgtEl>
                                          <p:spTgt spid="28"/>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32"/>
                                        </p:tgtEl>
                                        <p:attrNameLst>
                                          <p:attrName>style.visibility</p:attrName>
                                        </p:attrNameLst>
                                      </p:cBhvr>
                                      <p:to>
                                        <p:strVal val="visible"/>
                                      </p:to>
                                    </p:set>
                                    <p:anim calcmode="discrete" valueType="clr">
                                      <p:cBhvr override="childStyle">
                                        <p:cTn id="63"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32"/>
                                        </p:tgtEl>
                                        <p:attrNameLst>
                                          <p:attrName>fillcolor</p:attrName>
                                        </p:attrNameLst>
                                      </p:cBhvr>
                                      <p:tavLst>
                                        <p:tav tm="0">
                                          <p:val>
                                            <p:clrVal>
                                              <a:schemeClr val="accent2"/>
                                            </p:clrVal>
                                          </p:val>
                                        </p:tav>
                                        <p:tav tm="50000">
                                          <p:val>
                                            <p:clrVal>
                                              <a:schemeClr val="hlink"/>
                                            </p:clrVal>
                                          </p:val>
                                        </p:tav>
                                      </p:tavLst>
                                    </p:anim>
                                    <p:set>
                                      <p:cBhvr>
                                        <p:cTn id="65" dur="80"/>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p:cNvPicPr>
            <a:picLocks noChangeAspect="1"/>
          </p:cNvPicPr>
          <p:nvPr>
            <p:custDataLst>
              <p:tags r:id="rId1"/>
            </p:custDataLst>
          </p:nvPr>
        </p:nvPicPr>
        <p:blipFill>
          <a:blip r:embed="rId2"/>
          <a:srcRect l="1453" t="1942" r="1520" b="787"/>
          <a:stretch>
            <a:fillRect/>
          </a:stretch>
        </p:blipFill>
        <p:spPr bwMode="auto">
          <a:xfrm>
            <a:off x="1919536" y="256365"/>
            <a:ext cx="8352928" cy="6345271"/>
          </a:xfrm>
          <a:prstGeom prst="rect">
            <a:avLst/>
          </a:prstGeom>
          <a:noFill/>
          <a:ln w="9525">
            <a:noFill/>
            <a:miter lim="800000"/>
            <a:headEnd/>
            <a:tailEnd/>
          </a:ln>
        </p:spPr>
      </p:pic>
      <p:sp>
        <p:nvSpPr>
          <p:cNvPr id="4" name="椭圆 3"/>
          <p:cNvSpPr/>
          <p:nvPr>
            <p:custDataLst>
              <p:tags r:id="rId3"/>
            </p:custDataLst>
          </p:nvPr>
        </p:nvSpPr>
        <p:spPr>
          <a:xfrm>
            <a:off x="3724011" y="3988131"/>
            <a:ext cx="96000" cy="9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Box 4"/>
          <p:cNvSpPr txBox="1"/>
          <p:nvPr>
            <p:custDataLst>
              <p:tags r:id="rId4"/>
            </p:custDataLst>
          </p:nvPr>
        </p:nvSpPr>
        <p:spPr>
          <a:xfrm>
            <a:off x="1487488" y="836712"/>
            <a:ext cx="1152128"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V5</a:t>
            </a:r>
            <a:r>
              <a:rPr lang="zh-CN" altLang="en-US" sz="2400" b="1" smtClean="0">
                <a:solidFill>
                  <a:srgbClr val="FF0000"/>
                </a:solidFill>
                <a:latin typeface="微软雅黑" panose="020B0503020204020204" pitchFamily="34" charset="-122"/>
                <a:ea typeface="微软雅黑" panose="020B0503020204020204" pitchFamily="34" charset="-122"/>
              </a:rPr>
              <a:t>＝</a:t>
            </a:r>
            <a:r>
              <a:rPr lang="en-US" altLang="zh-CN" sz="2400" b="1" smtClean="0">
                <a:solidFill>
                  <a:srgbClr val="FF0000"/>
                </a:solidFill>
                <a:latin typeface="微软雅黑" panose="020B0503020204020204" pitchFamily="34" charset="-122"/>
                <a:ea typeface="微软雅黑" panose="020B0503020204020204" pitchFamily="34" charset="-122"/>
              </a:rPr>
              <a:t>?</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6" name="任意多边形 5"/>
          <p:cNvSpPr/>
          <p:nvPr>
            <p:custDataLst>
              <p:tags r:id="rId5"/>
            </p:custDataLst>
          </p:nvPr>
        </p:nvSpPr>
        <p:spPr>
          <a:xfrm flipH="1">
            <a:off x="2543605" y="1124744"/>
            <a:ext cx="1169392" cy="1056117"/>
          </a:xfrm>
          <a:custGeom>
            <a:avLst/>
            <a:gdLst>
              <a:gd name="connsiteX0" fmla="*/ 419100 w 419100"/>
              <a:gd name="connsiteY0" fmla="*/ 0 h 292100"/>
              <a:gd name="connsiteX1" fmla="*/ 139700 w 419100"/>
              <a:gd name="connsiteY1" fmla="*/ 114300 h 292100"/>
              <a:gd name="connsiteX2" fmla="*/ 0 w 419100"/>
              <a:gd name="connsiteY2" fmla="*/ 292100 h 292100"/>
            </a:gdLst>
            <a:ahLst/>
            <a:cxnLst>
              <a:cxn ang="0">
                <a:pos x="connsiteX0" y="connsiteY0"/>
              </a:cxn>
              <a:cxn ang="0">
                <a:pos x="connsiteX1" y="connsiteY1"/>
              </a:cxn>
              <a:cxn ang="0">
                <a:pos x="connsiteX2" y="connsiteY2"/>
              </a:cxn>
            </a:cxnLst>
            <a:rect l="l" t="t" r="r" b="b"/>
            <a:pathLst>
              <a:path w="419100" h="292100">
                <a:moveTo>
                  <a:pt x="419100" y="0"/>
                </a:moveTo>
                <a:cubicBezTo>
                  <a:pt x="314325" y="32808"/>
                  <a:pt x="209550" y="65617"/>
                  <a:pt x="139700" y="114300"/>
                </a:cubicBezTo>
                <a:cubicBezTo>
                  <a:pt x="69850" y="162983"/>
                  <a:pt x="34925" y="227541"/>
                  <a:pt x="0" y="292100"/>
                </a:cubicBezTo>
              </a:path>
            </a:pathLst>
          </a:cu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endParaRPr>
          </a:p>
        </p:txBody>
      </p:sp>
      <p:sp>
        <p:nvSpPr>
          <p:cNvPr id="7" name="TextBox 6"/>
          <p:cNvSpPr txBox="1"/>
          <p:nvPr>
            <p:custDataLst>
              <p:tags r:id="rId6"/>
            </p:custDataLst>
          </p:nvPr>
        </p:nvSpPr>
        <p:spPr>
          <a:xfrm>
            <a:off x="1007435" y="4197085"/>
            <a:ext cx="1152128" cy="460375"/>
          </a:xfrm>
          <a:prstGeom prst="rect">
            <a:avLst/>
          </a:prstGeom>
          <a:noFill/>
        </p:spPr>
        <p:txBody>
          <a:bodyPr wrap="square" rtlCol="0">
            <a:spAutoFit/>
          </a:bodyPr>
          <a:lstStyle/>
          <a:p>
            <a:r>
              <a:rPr lang="en-US" altLang="zh-CN" sz="2400" b="1" smtClean="0">
                <a:solidFill>
                  <a:srgbClr val="FF0000"/>
                </a:solidFill>
                <a:latin typeface="微软雅黑" panose="020B0503020204020204" pitchFamily="34" charset="-122"/>
                <a:ea typeface="微软雅黑" panose="020B0503020204020204" pitchFamily="34" charset="-122"/>
              </a:rPr>
              <a:t>V2</a:t>
            </a:r>
            <a:r>
              <a:rPr lang="zh-CN" altLang="en-US" sz="2400" b="1" smtClean="0">
                <a:solidFill>
                  <a:srgbClr val="FF0000"/>
                </a:solidFill>
                <a:latin typeface="微软雅黑" panose="020B0503020204020204" pitchFamily="34" charset="-122"/>
                <a:ea typeface="微软雅黑" panose="020B0503020204020204" pitchFamily="34" charset="-122"/>
              </a:rPr>
              <a:t>＝</a:t>
            </a:r>
            <a:r>
              <a:rPr lang="en-US" altLang="zh-CN" sz="2400" b="1" smtClean="0">
                <a:solidFill>
                  <a:srgbClr val="FF0000"/>
                </a:solidFill>
                <a:latin typeface="微软雅黑" panose="020B0503020204020204" pitchFamily="34" charset="-122"/>
                <a:ea typeface="微软雅黑" panose="020B0503020204020204" pitchFamily="34" charset="-122"/>
              </a:rPr>
              <a:t>?</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8" name="任意多边形 7"/>
          <p:cNvSpPr/>
          <p:nvPr>
            <p:custDataLst>
              <p:tags r:id="rId7"/>
            </p:custDataLst>
          </p:nvPr>
        </p:nvSpPr>
        <p:spPr>
          <a:xfrm flipH="1" flipV="1">
            <a:off x="1905397" y="4067208"/>
            <a:ext cx="1824203" cy="384043"/>
          </a:xfrm>
          <a:custGeom>
            <a:avLst/>
            <a:gdLst>
              <a:gd name="connsiteX0" fmla="*/ 419100 w 419100"/>
              <a:gd name="connsiteY0" fmla="*/ 0 h 292100"/>
              <a:gd name="connsiteX1" fmla="*/ 139700 w 419100"/>
              <a:gd name="connsiteY1" fmla="*/ 114300 h 292100"/>
              <a:gd name="connsiteX2" fmla="*/ 0 w 419100"/>
              <a:gd name="connsiteY2" fmla="*/ 292100 h 292100"/>
            </a:gdLst>
            <a:ahLst/>
            <a:cxnLst>
              <a:cxn ang="0">
                <a:pos x="connsiteX0" y="connsiteY0"/>
              </a:cxn>
              <a:cxn ang="0">
                <a:pos x="connsiteX1" y="connsiteY1"/>
              </a:cxn>
              <a:cxn ang="0">
                <a:pos x="connsiteX2" y="connsiteY2"/>
              </a:cxn>
            </a:cxnLst>
            <a:rect l="l" t="t" r="r" b="b"/>
            <a:pathLst>
              <a:path w="419100" h="292100">
                <a:moveTo>
                  <a:pt x="419100" y="0"/>
                </a:moveTo>
                <a:cubicBezTo>
                  <a:pt x="314325" y="32808"/>
                  <a:pt x="209550" y="65617"/>
                  <a:pt x="139700" y="114300"/>
                </a:cubicBezTo>
                <a:cubicBezTo>
                  <a:pt x="69850" y="162983"/>
                  <a:pt x="34925" y="227541"/>
                  <a:pt x="0" y="292100"/>
                </a:cubicBezTo>
              </a:path>
            </a:pathLst>
          </a:cu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custDataLst>
              <p:tags r:id="rId1"/>
            </p:custDataLst>
          </p:nvPr>
        </p:nvPicPr>
        <p:blipFill>
          <a:blip r:embed="rId2"/>
          <a:stretch>
            <a:fillRect/>
          </a:stretch>
        </p:blipFill>
        <p:spPr bwMode="auto">
          <a:xfrm>
            <a:off x="1103445" y="1465288"/>
            <a:ext cx="10177131" cy="4652011"/>
          </a:xfrm>
          <a:prstGeom prst="rect">
            <a:avLst/>
          </a:prstGeom>
          <a:noFill/>
          <a:ln w="9525">
            <a:noFill/>
            <a:miter lim="800000"/>
            <a:headEnd/>
            <a:tailEnd/>
          </a:ln>
          <a:effectLst/>
        </p:spPr>
      </p:pic>
      <p:sp>
        <p:nvSpPr>
          <p:cNvPr id="2" name="矩形 1"/>
          <p:cNvSpPr/>
          <p:nvPr>
            <p:custDataLst>
              <p:tags r:id="rId3"/>
            </p:custDataLst>
          </p:nvPr>
        </p:nvSpPr>
        <p:spPr>
          <a:xfrm>
            <a:off x="380960" y="303235"/>
            <a:ext cx="10096571" cy="583565"/>
          </a:xfrm>
          <a:prstGeom prst="rect">
            <a:avLst/>
          </a:prstGeom>
        </p:spPr>
        <p:txBody>
          <a:bodyPr wrap="square">
            <a:spAutoFit/>
          </a:bodyPr>
          <a:lstStyle/>
          <a:p>
            <a:r>
              <a:rPr lang="zh-CN" altLang="en-US" sz="3200" b="1" smtClean="0">
                <a:latin typeface="微软雅黑" panose="020B0503020204020204" pitchFamily="34" charset="-122"/>
                <a:ea typeface="微软雅黑" panose="020B0503020204020204" pitchFamily="34" charset="-122"/>
                <a:cs typeface="Times New Roman" panose="02020603050405020304" pitchFamily="18" charset="0"/>
              </a:rPr>
              <a:t>几种常见的输入电路 </a:t>
            </a:r>
            <a:r>
              <a:rPr lang="en-US" altLang="zh-CN"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不可调大小</a:t>
            </a:r>
            <a:r>
              <a:rPr lang="en-US" altLang="zh-CN"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 Box 42"/>
          <p:cNvSpPr txBox="1">
            <a:spLocks noChangeArrowheads="1"/>
          </p:cNvSpPr>
          <p:nvPr>
            <p:custDataLst>
              <p:tags r:id="rId4"/>
            </p:custDataLst>
          </p:nvPr>
        </p:nvSpPr>
        <p:spPr bwMode="auto">
          <a:xfrm>
            <a:off x="2383504" y="2688273"/>
            <a:ext cx="460375" cy="501650"/>
          </a:xfrm>
          <a:prstGeom prst="rect">
            <a:avLst/>
          </a:prstGeom>
          <a:noFill/>
          <a:ln w="9525">
            <a:noFill/>
            <a:miter lim="800000"/>
          </a:ln>
          <a:effectLst/>
        </p:spPr>
        <p:txBody>
          <a:bodyPr wrap="none">
            <a:spAutoFit/>
          </a:bodyPr>
          <a:lstStyle/>
          <a:p>
            <a:r>
              <a:rPr kumimoji="1" lang="en-US" altLang="zh-CN" sz="2665" b="1" i="1" smtClean="0">
                <a:solidFill>
                  <a:srgbClr val="FF0000"/>
                </a:solidFill>
                <a:latin typeface="微软雅黑" panose="020B0503020204020204" pitchFamily="34" charset="-122"/>
                <a:ea typeface="微软雅黑" panose="020B0503020204020204" pitchFamily="34" charset="-122"/>
              </a:rPr>
              <a:t>Q</a:t>
            </a:r>
            <a:endParaRPr kumimoji="1" lang="en-US" altLang="zh-CN" sz="2665" b="1" i="1">
              <a:solidFill>
                <a:srgbClr val="FF0000"/>
              </a:solidFill>
              <a:latin typeface="微软雅黑" panose="020B0503020204020204" pitchFamily="34" charset="-122"/>
              <a:ea typeface="微软雅黑" panose="020B0503020204020204" pitchFamily="34" charset="-122"/>
            </a:endParaRPr>
          </a:p>
        </p:txBody>
      </p:sp>
      <p:sp>
        <p:nvSpPr>
          <p:cNvPr id="9" name="Oval 31"/>
          <p:cNvSpPr>
            <a:spLocks noChangeArrowheads="1"/>
          </p:cNvSpPr>
          <p:nvPr>
            <p:custDataLst>
              <p:tags r:id="rId5"/>
            </p:custDataLst>
          </p:nvPr>
        </p:nvSpPr>
        <p:spPr bwMode="auto">
          <a:xfrm>
            <a:off x="2574005" y="3202627"/>
            <a:ext cx="101600" cy="91440"/>
          </a:xfrm>
          <a:prstGeom prst="ellipse">
            <a:avLst/>
          </a:prstGeom>
          <a:solidFill>
            <a:srgbClr val="FF0000"/>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custDataLst>
              <p:tags r:id="rId1"/>
            </p:custDataLst>
          </p:nvPr>
        </p:nvSpPr>
        <p:spPr>
          <a:xfrm>
            <a:off x="6563995" y="1080135"/>
            <a:ext cx="5628005" cy="172339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zh-CN" altLang="en-US" sz="2800" b="1">
                <a:solidFill>
                  <a:srgbClr val="FF0000"/>
                </a:solidFill>
                <a:latin typeface="楷体" panose="02010609060101010101" pitchFamily="49" charset="-122"/>
                <a:ea typeface="楷体" panose="02010609060101010101" pitchFamily="49" charset="-122"/>
                <a:sym typeface="+mn-ea"/>
              </a:rPr>
              <a:t>电阻</a:t>
            </a:r>
            <a:r>
              <a:rPr lang="zh-CN" altLang="en-US" sz="2800" b="1">
                <a:latin typeface="楷体" panose="02010609060101010101" pitchFamily="49" charset="-122"/>
                <a:ea typeface="楷体" panose="02010609060101010101" pitchFamily="49" charset="-122"/>
                <a:sym typeface="+mn-ea"/>
              </a:rPr>
              <a:t>（通常用“</a:t>
            </a:r>
            <a:r>
              <a:rPr lang="zh-CN" altLang="en-US" sz="2800" b="1">
                <a:solidFill>
                  <a:srgbClr val="FF0000"/>
                </a:solidFill>
                <a:latin typeface="楷体" panose="02010609060101010101" pitchFamily="49" charset="-122"/>
                <a:ea typeface="楷体" panose="02010609060101010101" pitchFamily="49" charset="-122"/>
                <a:sym typeface="+mn-ea"/>
              </a:rPr>
              <a:t>R</a:t>
            </a:r>
            <a:r>
              <a:rPr lang="zh-CN" altLang="en-US" sz="2800" b="1">
                <a:latin typeface="楷体" panose="02010609060101010101" pitchFamily="49" charset="-122"/>
                <a:ea typeface="楷体" panose="02010609060101010101" pitchFamily="49" charset="-122"/>
                <a:sym typeface="+mn-ea"/>
              </a:rPr>
              <a:t>”表示），通常把导体对电流阻碍作用称为导体的电阻</a:t>
            </a:r>
            <a:r>
              <a:rPr lang="zh-CN" altLang="en-US" sz="2800" b="1" smtClean="0">
                <a:latin typeface="楷体" panose="02010609060101010101" pitchFamily="49" charset="-122"/>
                <a:ea typeface="楷体" panose="02010609060101010101" pitchFamily="49" charset="-122"/>
                <a:sym typeface="+mn-ea"/>
              </a:rPr>
              <a:t>。</a:t>
            </a:r>
            <a:r>
              <a:rPr lang="zh-CN" altLang="en-US" sz="2800" smtClean="0">
                <a:latin typeface="楷体" panose="02010609060101010101" pitchFamily="49" charset="-122"/>
                <a:ea typeface="楷体" panose="02010609060101010101" pitchFamily="49" charset="-122"/>
                <a:sym typeface="+mn-ea"/>
              </a:rPr>
              <a:t>其阻值与导体的尺寸、材料、温度等有关。</a:t>
            </a:r>
            <a:endParaRPr lang="zh-CN" altLang="en-US" sz="2800" smtClean="0">
              <a:solidFill>
                <a:schemeClr val="tx1">
                  <a:lumMod val="75000"/>
                </a:schemeClr>
              </a:solidFill>
              <a:latin typeface="楷体" panose="02010609060101010101" pitchFamily="49" charset="-122"/>
              <a:ea typeface="楷体" panose="02010609060101010101" pitchFamily="49" charset="-122"/>
              <a:sym typeface="+mn-ea"/>
            </a:endParaRPr>
          </a:p>
        </p:txBody>
      </p:sp>
      <p:sp>
        <p:nvSpPr>
          <p:cNvPr id="8" name="TextBox 7"/>
          <p:cNvSpPr txBox="1"/>
          <p:nvPr>
            <p:custDataLst>
              <p:tags r:id="rId2"/>
            </p:custDataLst>
          </p:nvPr>
        </p:nvSpPr>
        <p:spPr>
          <a:xfrm>
            <a:off x="6503035" y="3131820"/>
            <a:ext cx="5408930" cy="861695"/>
          </a:xfrm>
          <a:prstGeom prst="rect">
            <a:avLst/>
          </a:prstGeom>
          <a:noFill/>
          <a:ln>
            <a:solidFill>
              <a:schemeClr val="accent1"/>
            </a:solidFill>
          </a:ln>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buFontTx/>
              <a:buNone/>
              <a:defRPr/>
            </a:pPr>
            <a:r>
              <a:rPr lang="zh-CN" altLang="en-US" sz="2800">
                <a:solidFill>
                  <a:srgbClr val="FF0000"/>
                </a:solidFill>
                <a:effectLst>
                  <a:outerShdw blurRad="38100" dist="38100" dir="2700000" algn="tl">
                    <a:srgbClr val="C0C0C0"/>
                  </a:outerShdw>
                </a:effectLst>
                <a:sym typeface="+mn-ea"/>
              </a:rPr>
              <a:t>欧姆（简称“欧”）</a:t>
            </a:r>
            <a:r>
              <a:rPr lang="en-US" altLang="zh-CN" sz="2800">
                <a:solidFill>
                  <a:srgbClr val="FF0000"/>
                </a:solidFill>
                <a:effectLst>
                  <a:outerShdw blurRad="38100" dist="38100" dir="2700000" algn="tl">
                    <a:srgbClr val="C0C0C0"/>
                  </a:outerShdw>
                </a:effectLst>
                <a:sym typeface="+mn-ea"/>
              </a:rPr>
              <a:t>——Ω</a:t>
            </a:r>
            <a:endParaRPr lang="en-US" altLang="zh-CN" sz="2800">
              <a:solidFill>
                <a:srgbClr val="FF0000"/>
              </a:solidFill>
              <a:effectLst>
                <a:outerShdw blurRad="38100" dist="38100" dir="2700000" algn="tl">
                  <a:srgbClr val="C0C0C0"/>
                </a:outerShdw>
              </a:effectLst>
              <a:sym typeface="+mn-ea"/>
            </a:endParaRPr>
          </a:p>
          <a:p>
            <a:pPr fontAlgn="auto">
              <a:lnSpc>
                <a:spcPct val="100000"/>
              </a:lnSpc>
              <a:buFontTx/>
              <a:buNone/>
              <a:defRPr/>
            </a:pPr>
            <a:r>
              <a:rPr lang="en-US" altLang="zh-CN" sz="2800">
                <a:effectLst>
                  <a:outerShdw blurRad="38100" dist="38100" dir="2700000" algn="tl">
                    <a:srgbClr val="C0C0C0"/>
                  </a:outerShdw>
                </a:effectLst>
                <a:sym typeface="+mn-ea"/>
              </a:rPr>
              <a:t>1MΩ=1000KΩ=1000000Ω</a:t>
            </a:r>
            <a:endParaRPr lang="en-US" altLang="zh-CN" sz="2800">
              <a:solidFill>
                <a:schemeClr val="tx1">
                  <a:lumMod val="75000"/>
                </a:schemeClr>
              </a:solidFill>
              <a:effectLst>
                <a:outerShdw blurRad="38100" dist="38100" dir="2700000" algn="tl">
                  <a:srgbClr val="C0C0C0"/>
                </a:outerShdw>
              </a:effectLst>
              <a:sym typeface="+mn-ea"/>
            </a:endParaRPr>
          </a:p>
        </p:txBody>
      </p:sp>
      <p:sp>
        <p:nvSpPr>
          <p:cNvPr id="9" name="TextBox 8"/>
          <p:cNvSpPr txBox="1"/>
          <p:nvPr>
            <p:custDataLst>
              <p:tags r:id="rId3"/>
            </p:custDataLst>
          </p:nvPr>
        </p:nvSpPr>
        <p:spPr>
          <a:xfrm>
            <a:off x="6407150" y="4167505"/>
            <a:ext cx="5600700" cy="258508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zh-CN" altLang="en-US" sz="2800" b="1">
                <a:latin typeface="楷体" panose="02010609060101010101" pitchFamily="49" charset="-122"/>
                <a:ea typeface="楷体" panose="02010609060101010101" pitchFamily="49" charset="-122"/>
                <a:sym typeface="+mn-ea"/>
              </a:rPr>
              <a:t>电阻在电路中通常起</a:t>
            </a:r>
            <a:r>
              <a:rPr lang="zh-CN" altLang="en-US" sz="2800" b="1" u="sng">
                <a:solidFill>
                  <a:srgbClr val="FF0000"/>
                </a:solidFill>
                <a:latin typeface="楷体" panose="02010609060101010101" pitchFamily="49" charset="-122"/>
                <a:ea typeface="楷体" panose="02010609060101010101" pitchFamily="49" charset="-122"/>
                <a:sym typeface="+mn-ea"/>
              </a:rPr>
              <a:t>分压、分流、限流、偏置、滤波（与电容器组合使用）</a:t>
            </a:r>
            <a:r>
              <a:rPr lang="zh-CN" altLang="en-US" sz="2800" b="1">
                <a:latin typeface="楷体" panose="02010609060101010101" pitchFamily="49" charset="-122"/>
                <a:ea typeface="楷体" panose="02010609060101010101" pitchFamily="49" charset="-122"/>
                <a:sym typeface="+mn-ea"/>
              </a:rPr>
              <a:t>的作用。对信号来说，</a:t>
            </a:r>
            <a:r>
              <a:rPr lang="zh-CN" altLang="en-US" sz="2800" b="1" u="sng">
                <a:latin typeface="楷体" panose="02010609060101010101" pitchFamily="49" charset="-122"/>
                <a:ea typeface="楷体" panose="02010609060101010101" pitchFamily="49" charset="-122"/>
                <a:sym typeface="+mn-ea"/>
              </a:rPr>
              <a:t>交流与直流信号都可以通过电阻</a:t>
            </a:r>
            <a:r>
              <a:rPr lang="zh-CN" altLang="en-US" sz="2800" b="1">
                <a:latin typeface="楷体" panose="02010609060101010101" pitchFamily="49" charset="-122"/>
                <a:ea typeface="楷体" panose="02010609060101010101" pitchFamily="49" charset="-122"/>
                <a:sym typeface="+mn-ea"/>
              </a:rPr>
              <a:t>。电阻的主要物理特征</a:t>
            </a:r>
            <a:r>
              <a:rPr lang="zh-CN" altLang="en-US" sz="2800" b="1" u="sng">
                <a:latin typeface="楷体" panose="02010609060101010101" pitchFamily="49" charset="-122"/>
                <a:ea typeface="楷体" panose="02010609060101010101" pitchFamily="49" charset="-122"/>
                <a:sym typeface="+mn-ea"/>
              </a:rPr>
              <a:t>是变电能为热</a:t>
            </a:r>
            <a:r>
              <a:rPr lang="zh-CN" altLang="en-US" sz="2800" b="1">
                <a:latin typeface="楷体" panose="02010609060101010101" pitchFamily="49" charset="-122"/>
                <a:ea typeface="楷体" panose="02010609060101010101" pitchFamily="49" charset="-122"/>
                <a:sym typeface="+mn-ea"/>
              </a:rPr>
              <a:t>能，也可说它</a:t>
            </a:r>
            <a:r>
              <a:rPr lang="zh-CN" altLang="en-US" sz="2800" b="1" u="sng">
                <a:latin typeface="楷体" panose="02010609060101010101" pitchFamily="49" charset="-122"/>
                <a:ea typeface="楷体" panose="02010609060101010101" pitchFamily="49" charset="-122"/>
                <a:sym typeface="+mn-ea"/>
              </a:rPr>
              <a:t>是一个</a:t>
            </a:r>
            <a:r>
              <a:rPr lang="zh-CN" altLang="en-US" sz="2800" b="1" u="sng">
                <a:solidFill>
                  <a:srgbClr val="FF0000"/>
                </a:solidFill>
                <a:latin typeface="楷体" panose="02010609060101010101" pitchFamily="49" charset="-122"/>
                <a:ea typeface="楷体" panose="02010609060101010101" pitchFamily="49" charset="-122"/>
                <a:sym typeface="+mn-ea"/>
              </a:rPr>
              <a:t>耗能元件</a:t>
            </a:r>
            <a:r>
              <a:rPr lang="zh-CN" altLang="en-US" sz="2800" b="1" u="sng" smtClean="0">
                <a:latin typeface="楷体" panose="02010609060101010101" pitchFamily="49" charset="-122"/>
                <a:ea typeface="楷体" panose="02010609060101010101" pitchFamily="49" charset="-122"/>
                <a:sym typeface="+mn-ea"/>
              </a:rPr>
              <a:t>。</a:t>
            </a:r>
            <a:endParaRPr lang="zh-CN" altLang="en-US" sz="2800" b="1" u="sng" smtClean="0">
              <a:solidFill>
                <a:schemeClr val="tx1">
                  <a:lumMod val="75000"/>
                </a:schemeClr>
              </a:solidFill>
              <a:latin typeface="楷体" panose="02010609060101010101" pitchFamily="49" charset="-122"/>
              <a:ea typeface="楷体" panose="02010609060101010101" pitchFamily="49" charset="-122"/>
              <a:sym typeface="+mn-ea"/>
            </a:endParaRPr>
          </a:p>
        </p:txBody>
      </p:sp>
      <p:sp>
        <p:nvSpPr>
          <p:cNvPr id="10" name="Freeform 5"/>
          <p:cNvSpPr/>
          <p:nvPr>
            <p:custDataLst>
              <p:tags r:id="rId4"/>
            </p:custDataLst>
          </p:nvPr>
        </p:nvSpPr>
        <p:spPr bwMode="auto">
          <a:xfrm>
            <a:off x="3429232" y="4483376"/>
            <a:ext cx="1557867" cy="1564217"/>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1">
              <a:lumMod val="50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1" name="Freeform 6"/>
          <p:cNvSpPr/>
          <p:nvPr>
            <p:custDataLst>
              <p:tags r:id="rId5"/>
            </p:custDataLst>
          </p:nvPr>
        </p:nvSpPr>
        <p:spPr bwMode="auto">
          <a:xfrm>
            <a:off x="4140432" y="3020759"/>
            <a:ext cx="1126067" cy="1678517"/>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1">
              <a:lumMod val="75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2" name="Freeform 7"/>
          <p:cNvSpPr/>
          <p:nvPr>
            <p:custDataLst>
              <p:tags r:id="rId6"/>
            </p:custDataLst>
          </p:nvPr>
        </p:nvSpPr>
        <p:spPr bwMode="auto">
          <a:xfrm>
            <a:off x="3429232" y="1668208"/>
            <a:ext cx="1559984" cy="1568451"/>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5" h="3912">
                <a:moveTo>
                  <a:pt x="946" y="0"/>
                </a:moveTo>
                <a:cubicBezTo>
                  <a:pt x="2215" y="582"/>
                  <a:pt x="3286" y="1605"/>
                  <a:pt x="3906" y="2964"/>
                </a:cubicBezTo>
                <a:lnTo>
                  <a:pt x="1613" y="3912"/>
                </a:lnTo>
                <a:cubicBezTo>
                  <a:pt x="1257" y="3181"/>
                  <a:pt x="681" y="2620"/>
                  <a:pt x="0" y="2278"/>
                </a:cubicBezTo>
                <a:lnTo>
                  <a:pt x="946" y="0"/>
                </a:lnTo>
                <a:close/>
              </a:path>
            </a:pathLst>
          </a:custGeom>
          <a:solidFill>
            <a:srgbClr val="92D050"/>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3" name="Oval 8"/>
          <p:cNvSpPr>
            <a:spLocks noChangeArrowheads="1"/>
          </p:cNvSpPr>
          <p:nvPr>
            <p:custDataLst>
              <p:tags r:id="rId7"/>
            </p:custDataLst>
          </p:nvPr>
        </p:nvSpPr>
        <p:spPr bwMode="auto">
          <a:xfrm>
            <a:off x="1583500" y="2633408"/>
            <a:ext cx="2442633" cy="2448984"/>
          </a:xfrm>
          <a:prstGeom prst="ellipse">
            <a:avLst/>
          </a:prstGeom>
          <a:solidFill>
            <a:schemeClr val="accent1"/>
          </a:solidFill>
          <a:ln w="4" cap="flat">
            <a:noFill/>
            <a:prstDash val="solid"/>
            <a:miter lim="800000"/>
          </a:ln>
        </p:spPr>
        <p:txBody>
          <a:bodyPr vert="horz" wrap="square" lIns="121917" tIns="60958" rIns="121917" bIns="60958" numCol="1" anchor="t" anchorCtr="0" compatLnSpc="1"/>
          <a:lstStyle/>
          <a:p>
            <a:endParaRPr lang="zh-CN" altLang="en-US"/>
          </a:p>
        </p:txBody>
      </p:sp>
      <p:cxnSp>
        <p:nvCxnSpPr>
          <p:cNvPr id="14" name="直接连接符 13"/>
          <p:cNvCxnSpPr/>
          <p:nvPr>
            <p:custDataLst>
              <p:tags r:id="rId8"/>
            </p:custDataLst>
          </p:nvPr>
        </p:nvCxnSpPr>
        <p:spPr>
          <a:xfrm>
            <a:off x="4547215" y="2239641"/>
            <a:ext cx="1860085"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9"/>
            </p:custDataLst>
          </p:nvPr>
        </p:nvCxnSpPr>
        <p:spPr>
          <a:xfrm>
            <a:off x="5180161" y="3860017"/>
            <a:ext cx="1227139"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0"/>
            </p:custDataLst>
          </p:nvPr>
        </p:nvCxnSpPr>
        <p:spPr>
          <a:xfrm>
            <a:off x="4564969" y="5475023"/>
            <a:ext cx="1842332"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custDataLst>
              <p:tags r:id="rId11"/>
            </p:custDataLst>
          </p:nvPr>
        </p:nvSpPr>
        <p:spPr>
          <a:xfrm>
            <a:off x="1821741" y="3258320"/>
            <a:ext cx="1966595" cy="1228090"/>
          </a:xfrm>
          <a:prstGeom prst="rect">
            <a:avLst/>
          </a:prstGeom>
          <a:noFill/>
        </p:spPr>
        <p:txBody>
          <a:bodyPr wrap="none" lIns="121917" tIns="60958" rIns="121917" bIns="60958">
            <a:spAutoFit/>
          </a:bodyPr>
          <a:lstStyle/>
          <a:p>
            <a:pPr algn="ctr">
              <a:defRPr/>
            </a:pPr>
            <a:r>
              <a:rPr lang="zh-CN" altLang="en-US" sz="3600" b="1" smtClean="0">
                <a:solidFill>
                  <a:schemeClr val="bg1"/>
                </a:solidFill>
                <a:latin typeface="微软雅黑" panose="020B0503020204020204" pitchFamily="34" charset="-122"/>
                <a:ea typeface="微软雅黑" panose="020B0503020204020204" pitchFamily="34" charset="-122"/>
              </a:rPr>
              <a:t>电阻器</a:t>
            </a:r>
            <a:endParaRPr lang="zh-CN" altLang="en-US" sz="3600" b="1" smtClean="0">
              <a:solidFill>
                <a:schemeClr val="bg1"/>
              </a:solidFill>
              <a:latin typeface="微软雅黑" panose="020B0503020204020204" pitchFamily="34" charset="-122"/>
              <a:ea typeface="微软雅黑" panose="020B0503020204020204" pitchFamily="34" charset="-122"/>
            </a:endParaRPr>
          </a:p>
          <a:p>
            <a:pPr algn="ctr">
              <a:defRPr/>
            </a:pPr>
            <a:r>
              <a:rPr lang="en-US" altLang="zh-CN" sz="3600" b="1">
                <a:solidFill>
                  <a:schemeClr val="bg1"/>
                </a:solidFill>
                <a:latin typeface="微软雅黑" panose="020B0503020204020204" pitchFamily="34" charset="-122"/>
                <a:ea typeface="微软雅黑" panose="020B0503020204020204" pitchFamily="34" charset="-122"/>
              </a:rPr>
              <a:t>resistor</a:t>
            </a:r>
            <a:endParaRPr lang="en-US" altLang="zh-CN" sz="3600" b="1">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custDataLst>
              <p:tags r:id="rId12"/>
            </p:custDataLst>
          </p:nvPr>
        </p:nvSpPr>
        <p:spPr>
          <a:xfrm>
            <a:off x="3739240" y="2035647"/>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定义</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custDataLst>
              <p:tags r:id="rId13"/>
            </p:custDataLst>
          </p:nvPr>
        </p:nvSpPr>
        <p:spPr>
          <a:xfrm>
            <a:off x="4313469" y="3380339"/>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单位</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custDataLst>
              <p:tags r:id="rId14"/>
            </p:custDataLst>
          </p:nvPr>
        </p:nvSpPr>
        <p:spPr>
          <a:xfrm>
            <a:off x="3670660" y="4859766"/>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作用</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 name="组合 15"/>
          <p:cNvGrpSpPr/>
          <p:nvPr>
            <p:custDataLst>
              <p:tags r:id="rId15"/>
            </p:custDataLst>
          </p:nvPr>
        </p:nvGrpSpPr>
        <p:grpSpPr>
          <a:xfrm>
            <a:off x="147667" y="190500"/>
            <a:ext cx="4570095" cy="583585"/>
            <a:chOff x="6168776" y="1221671"/>
            <a:chExt cx="5276437" cy="673723"/>
          </a:xfrm>
        </p:grpSpPr>
        <p:sp>
          <p:nvSpPr>
            <p:cNvPr id="22" name="圆角矩形 21"/>
            <p:cNvSpPr/>
            <p:nvPr>
              <p:custDataLst>
                <p:tags r:id="rId1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17"/>
              </p:custDataLst>
            </p:nvPr>
          </p:nvSpPr>
          <p:spPr bwMode="auto">
            <a:xfrm>
              <a:off x="6544275" y="1221694"/>
              <a:ext cx="4434055" cy="673700"/>
            </a:xfrm>
            <a:prstGeom prst="rect">
              <a:avLst/>
            </a:prstGeom>
            <a:noFill/>
            <a:ln w="9525">
              <a:noFill/>
              <a:miter lim="800000"/>
            </a:ln>
          </p:spPr>
          <p:txBody>
            <a:bodyPr wrap="none">
              <a:spAutoFit/>
            </a:bodyPr>
            <a:lstStyle/>
            <a:p>
              <a:pPr eaLnBrk="1" hangingPunct="1"/>
              <a:r>
                <a:rPr lang="zh-CN" altLang="en-US" sz="3200" b="1">
                  <a:solidFill>
                    <a:srgbClr val="92D050"/>
                  </a:solidFill>
                  <a:latin typeface="微软雅黑" panose="020B0503020204020204" pitchFamily="34" charset="-122"/>
                </a:rPr>
                <a:t>电阻器定义及其作用</a:t>
              </a:r>
              <a:endParaRPr lang="zh-CN" altLang="en-US" sz="3200" b="1">
                <a:solidFill>
                  <a:srgbClr val="92D050"/>
                </a:solidFill>
                <a:latin typeface="微软雅黑" panose="020B0503020204020204" pitchFamily="34" charset="-122"/>
              </a:endParaRPr>
            </a:p>
          </p:txBody>
        </p:sp>
      </p:grpSp>
      <p:sp>
        <p:nvSpPr>
          <p:cNvPr id="24" name="文本框 23"/>
          <p:cNvSpPr txBox="1"/>
          <p:nvPr>
            <p:custDataLst>
              <p:tags r:id="rId18"/>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fltVal val="0.5"/>
                                          </p:val>
                                        </p:tav>
                                        <p:tav tm="100000">
                                          <p:val>
                                            <p:strVal val="#ppt_x"/>
                                          </p:val>
                                        </p:tav>
                                      </p:tavLst>
                                    </p:anim>
                                    <p:anim calcmode="lin" valueType="num">
                                      <p:cBhvr>
                                        <p:cTn id="16" dur="500" fill="hold"/>
                                        <p:tgtEl>
                                          <p:spTgt spid="13"/>
                                        </p:tgtEl>
                                        <p:attrNameLst>
                                          <p:attrName>ppt_y</p:attrName>
                                        </p:attrNameLst>
                                      </p:cBhvr>
                                      <p:tavLst>
                                        <p:tav tm="0">
                                          <p:val>
                                            <p:fltVal val="0.5"/>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fltVal val="0.5"/>
                                          </p:val>
                                        </p:tav>
                                        <p:tav tm="100000">
                                          <p:val>
                                            <p:strVal val="#ppt_x"/>
                                          </p:val>
                                        </p:tav>
                                      </p:tavLst>
                                    </p:anim>
                                    <p:anim calcmode="lin" valueType="num">
                                      <p:cBhvr>
                                        <p:cTn id="23" dur="500" fill="hold"/>
                                        <p:tgtEl>
                                          <p:spTgt spid="17"/>
                                        </p:tgtEl>
                                        <p:attrNameLst>
                                          <p:attrName>ppt_y</p:attrName>
                                        </p:attrNameLst>
                                      </p:cBhvr>
                                      <p:tavLst>
                                        <p:tav tm="0">
                                          <p:val>
                                            <p:fltVal val="0.5"/>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2000"/>
                            </p:stCondLst>
                            <p:childTnLst>
                              <p:par>
                                <p:cTn id="50" presetID="22" presetClass="entr" presetSubtype="2"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right)">
                                      <p:cBhvr>
                                        <p:cTn id="52" dur="500"/>
                                        <p:tgtEl>
                                          <p:spTgt spid="7"/>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7" grpId="0"/>
      <p:bldP spid="18" grpId="0"/>
      <p:bldP spid="19" grpId="0"/>
      <p:bldP spid="20"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7"/>
          <p:cNvPicPr>
            <a:picLocks noChangeAspect="1" noChangeArrowheads="1"/>
          </p:cNvPicPr>
          <p:nvPr>
            <p:custDataLst>
              <p:tags r:id="rId1"/>
            </p:custDataLst>
          </p:nvPr>
        </p:nvPicPr>
        <p:blipFill>
          <a:blip r:embed="rId2"/>
          <a:stretch>
            <a:fillRect/>
          </a:stretch>
        </p:blipFill>
        <p:spPr bwMode="auto">
          <a:xfrm>
            <a:off x="563033" y="1379769"/>
            <a:ext cx="11063817" cy="5217583"/>
          </a:xfrm>
          <a:prstGeom prst="rect">
            <a:avLst/>
          </a:prstGeom>
          <a:noFill/>
          <a:ln w="9525">
            <a:noFill/>
            <a:miter lim="800000"/>
            <a:headEnd/>
            <a:tailEnd/>
          </a:ln>
        </p:spPr>
      </p:pic>
      <p:sp>
        <p:nvSpPr>
          <p:cNvPr id="4" name="Text Box 42"/>
          <p:cNvSpPr txBox="1">
            <a:spLocks noChangeArrowheads="1"/>
          </p:cNvSpPr>
          <p:nvPr>
            <p:custDataLst>
              <p:tags r:id="rId3"/>
            </p:custDataLst>
          </p:nvPr>
        </p:nvSpPr>
        <p:spPr bwMode="auto">
          <a:xfrm>
            <a:off x="2552677" y="3383065"/>
            <a:ext cx="460375" cy="501650"/>
          </a:xfrm>
          <a:prstGeom prst="rect">
            <a:avLst/>
          </a:prstGeom>
          <a:noFill/>
          <a:ln w="9525">
            <a:noFill/>
            <a:miter lim="800000"/>
          </a:ln>
          <a:effectLst/>
        </p:spPr>
        <p:txBody>
          <a:bodyPr wrap="none">
            <a:spAutoFit/>
          </a:bodyPr>
          <a:lstStyle/>
          <a:p>
            <a:r>
              <a:rPr kumimoji="1" lang="en-US" altLang="zh-CN" sz="2665" b="1" i="1" smtClean="0">
                <a:solidFill>
                  <a:srgbClr val="FF0000"/>
                </a:solidFill>
                <a:latin typeface="微软雅黑" panose="020B0503020204020204" pitchFamily="34" charset="-122"/>
                <a:ea typeface="微软雅黑" panose="020B0503020204020204" pitchFamily="34" charset="-122"/>
              </a:rPr>
              <a:t>Q</a:t>
            </a:r>
            <a:endParaRPr kumimoji="1" lang="en-US" altLang="zh-CN" sz="2665" b="1" i="1">
              <a:solidFill>
                <a:srgbClr val="FF0000"/>
              </a:solidFill>
              <a:latin typeface="微软雅黑" panose="020B0503020204020204" pitchFamily="34" charset="-122"/>
              <a:ea typeface="微软雅黑" panose="020B0503020204020204" pitchFamily="34" charset="-122"/>
            </a:endParaRPr>
          </a:p>
        </p:txBody>
      </p:sp>
      <p:sp>
        <p:nvSpPr>
          <p:cNvPr id="5" name="Oval 31"/>
          <p:cNvSpPr>
            <a:spLocks noChangeArrowheads="1"/>
          </p:cNvSpPr>
          <p:nvPr>
            <p:custDataLst>
              <p:tags r:id="rId4"/>
            </p:custDataLst>
          </p:nvPr>
        </p:nvSpPr>
        <p:spPr bwMode="auto">
          <a:xfrm>
            <a:off x="2723827" y="3897419"/>
            <a:ext cx="101600" cy="91440"/>
          </a:xfrm>
          <a:prstGeom prst="ellipse">
            <a:avLst/>
          </a:prstGeom>
          <a:solidFill>
            <a:srgbClr val="FF0000"/>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6" name="Text Box 42"/>
          <p:cNvSpPr txBox="1">
            <a:spLocks noChangeArrowheads="1"/>
          </p:cNvSpPr>
          <p:nvPr>
            <p:custDataLst>
              <p:tags r:id="rId5"/>
            </p:custDataLst>
          </p:nvPr>
        </p:nvSpPr>
        <p:spPr bwMode="auto">
          <a:xfrm>
            <a:off x="4089187" y="4047648"/>
            <a:ext cx="405765" cy="501650"/>
          </a:xfrm>
          <a:prstGeom prst="rect">
            <a:avLst/>
          </a:prstGeom>
          <a:noFill/>
          <a:ln w="9525">
            <a:noFill/>
            <a:miter lim="800000"/>
          </a:ln>
          <a:effectLst/>
        </p:spPr>
        <p:txBody>
          <a:bodyPr wrap="none">
            <a:spAutoFit/>
          </a:bodyPr>
          <a:lstStyle/>
          <a:p>
            <a:r>
              <a:rPr kumimoji="1" lang="en-US" altLang="zh-CN" sz="2665" b="1" i="1" smtClean="0">
                <a:solidFill>
                  <a:srgbClr val="FF0000"/>
                </a:solidFill>
                <a:latin typeface="微软雅黑" panose="020B0503020204020204" pitchFamily="34" charset="-122"/>
                <a:ea typeface="微软雅黑" panose="020B0503020204020204" pitchFamily="34" charset="-122"/>
              </a:rPr>
              <a:t>P</a:t>
            </a:r>
            <a:endParaRPr kumimoji="1" lang="en-US" altLang="zh-CN" sz="2665" b="1" i="1">
              <a:solidFill>
                <a:srgbClr val="FF0000"/>
              </a:solidFill>
              <a:latin typeface="微软雅黑" panose="020B0503020204020204" pitchFamily="34" charset="-122"/>
              <a:ea typeface="微软雅黑" panose="020B0503020204020204" pitchFamily="34" charset="-122"/>
            </a:endParaRPr>
          </a:p>
        </p:txBody>
      </p:sp>
      <p:sp>
        <p:nvSpPr>
          <p:cNvPr id="7" name="Oval 31"/>
          <p:cNvSpPr>
            <a:spLocks noChangeArrowheads="1"/>
          </p:cNvSpPr>
          <p:nvPr>
            <p:custDataLst>
              <p:tags r:id="rId6"/>
            </p:custDataLst>
          </p:nvPr>
        </p:nvSpPr>
        <p:spPr bwMode="auto">
          <a:xfrm>
            <a:off x="4029819" y="4501671"/>
            <a:ext cx="101600" cy="91440"/>
          </a:xfrm>
          <a:prstGeom prst="ellipse">
            <a:avLst/>
          </a:prstGeom>
          <a:solidFill>
            <a:srgbClr val="FF0000"/>
          </a:solidFill>
          <a:ln w="9525">
            <a:solidFill>
              <a:srgbClr val="FF0000"/>
            </a:solidFill>
            <a:round/>
          </a:ln>
          <a:effectLst/>
        </p:spPr>
        <p:txBody>
          <a:bodyPr wrap="none" anchor="ctr"/>
          <a:lstStyle/>
          <a:p>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8" name="Text Box 42"/>
          <p:cNvSpPr txBox="1">
            <a:spLocks noChangeArrowheads="1"/>
          </p:cNvSpPr>
          <p:nvPr>
            <p:custDataLst>
              <p:tags r:id="rId7"/>
            </p:custDataLst>
          </p:nvPr>
        </p:nvSpPr>
        <p:spPr bwMode="auto">
          <a:xfrm>
            <a:off x="623392" y="6117299"/>
            <a:ext cx="861060" cy="501650"/>
          </a:xfrm>
          <a:prstGeom prst="rect">
            <a:avLst/>
          </a:prstGeom>
          <a:noFill/>
          <a:ln w="9525">
            <a:noFill/>
            <a:miter lim="800000"/>
          </a:ln>
          <a:effectLst/>
        </p:spPr>
        <p:txBody>
          <a:bodyPr wrap="none">
            <a:spAutoFit/>
          </a:bodyPr>
          <a:lstStyle/>
          <a:p>
            <a:r>
              <a:rPr kumimoji="1" lang="zh-CN" altLang="en-US" sz="2665" b="1" smtClean="0">
                <a:solidFill>
                  <a:srgbClr val="FF0000"/>
                </a:solidFill>
                <a:latin typeface="微软雅黑" panose="020B0503020204020204" pitchFamily="34" charset="-122"/>
                <a:ea typeface="微软雅黑" panose="020B0503020204020204" pitchFamily="34" charset="-122"/>
              </a:rPr>
              <a:t>水槽</a:t>
            </a:r>
            <a:endParaRPr kumimoji="1" lang="en-US" altLang="zh-CN" sz="2665" b="1">
              <a:solidFill>
                <a:srgbClr val="FF0000"/>
              </a:solidFill>
              <a:latin typeface="微软雅黑" panose="020B0503020204020204" pitchFamily="34" charset="-122"/>
              <a:ea typeface="微软雅黑" panose="020B0503020204020204" pitchFamily="34" charset="-122"/>
            </a:endParaRPr>
          </a:p>
        </p:txBody>
      </p:sp>
      <p:sp>
        <p:nvSpPr>
          <p:cNvPr id="9" name="矩形 8"/>
          <p:cNvSpPr/>
          <p:nvPr>
            <p:custDataLst>
              <p:tags r:id="rId8"/>
            </p:custDataLst>
          </p:nvPr>
        </p:nvSpPr>
        <p:spPr>
          <a:xfrm>
            <a:off x="380960" y="303235"/>
            <a:ext cx="10096571" cy="583565"/>
          </a:xfrm>
          <a:prstGeom prst="rect">
            <a:avLst/>
          </a:prstGeom>
        </p:spPr>
        <p:txBody>
          <a:bodyPr wrap="square">
            <a:spAutoFit/>
          </a:bodyPr>
          <a:lstStyle/>
          <a:p>
            <a:r>
              <a:rPr lang="zh-CN" altLang="en-US" sz="3200" b="1" smtClean="0">
                <a:latin typeface="微软雅黑" panose="020B0503020204020204" pitchFamily="34" charset="-122"/>
                <a:ea typeface="微软雅黑" panose="020B0503020204020204" pitchFamily="34" charset="-122"/>
                <a:cs typeface="Times New Roman" panose="02020603050405020304" pitchFamily="18" charset="0"/>
              </a:rPr>
              <a:t>几种常见的输入电路 </a:t>
            </a:r>
            <a:r>
              <a:rPr lang="en-US" altLang="zh-CN"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不可调大小</a:t>
            </a:r>
            <a:r>
              <a:rPr lang="en-US" altLang="zh-CN" sz="32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2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161790" y="2270973"/>
            <a:ext cx="4230370" cy="1411605"/>
          </a:xfrm>
          <a:prstGeom prst="rect">
            <a:avLst/>
          </a:prstGeom>
          <a:noFill/>
        </p:spPr>
        <p:txBody>
          <a:bodyPr wrap="none" rtlCol="0">
            <a:spAutoFit/>
          </a:bodyPr>
          <a:lstStyle/>
          <a:p>
            <a:pPr>
              <a:lnSpc>
                <a:spcPct val="130000"/>
              </a:lnSpc>
            </a:pPr>
            <a:r>
              <a:rPr lang="en-US" altLang="zh-CN" sz="6600" b="1" smtClean="0">
                <a:solidFill>
                  <a:schemeClr val="accent1">
                    <a:lumMod val="75000"/>
                  </a:schemeClr>
                </a:solidFill>
                <a:latin typeface="+mj-ea"/>
                <a:ea typeface="+mj-ea"/>
              </a:rPr>
              <a:t>02  </a:t>
            </a:r>
            <a:r>
              <a:rPr lang="zh-CN" altLang="en-US" sz="6600" b="1" smtClean="0">
                <a:solidFill>
                  <a:schemeClr val="accent1">
                    <a:lumMod val="75000"/>
                  </a:schemeClr>
                </a:solidFill>
                <a:latin typeface="+mj-ea"/>
                <a:ea typeface="+mj-ea"/>
              </a:rPr>
              <a:t>电容器</a:t>
            </a:r>
            <a:endParaRPr lang="zh-CN" altLang="en-US" sz="6600" b="1" smtClean="0">
              <a:solidFill>
                <a:schemeClr val="accent1">
                  <a:lumMod val="75000"/>
                </a:schemeClr>
              </a:solidFill>
              <a:latin typeface="+mj-ea"/>
              <a:ea typeface="+mj-ea"/>
            </a:endParaRPr>
          </a:p>
        </p:txBody>
      </p:sp>
      <p:sp>
        <p:nvSpPr>
          <p:cNvPr id="13" name="文本框 12"/>
          <p:cNvSpPr txBox="1"/>
          <p:nvPr>
            <p:custDataLst>
              <p:tags r:id="rId2"/>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0" y="-311181"/>
            <a:ext cx="12192000" cy="1538039"/>
          </a:xfrm>
          <a:prstGeom prst="rect">
            <a:avLst/>
          </a:prstGeom>
        </p:spPr>
      </p:pic>
      <p:pic>
        <p:nvPicPr>
          <p:cNvPr id="6" name="图片 5"/>
          <p:cNvPicPr>
            <a:picLocks noChangeAspect="1"/>
          </p:cNvPicPr>
          <p:nvPr>
            <p:custDataLst>
              <p:tags r:id="rId5"/>
            </p:custDataLst>
          </p:nvPr>
        </p:nvPicPr>
        <p:blipFill>
          <a:blip r:embed="rId4"/>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2466340" cy="525780"/>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altLang="en-US" sz="2400" b="1">
                  <a:solidFill>
                    <a:srgbClr val="92D050"/>
                  </a:solidFill>
                  <a:latin typeface="微软雅黑" panose="020B0503020204020204" pitchFamily="34" charset="-122"/>
                </a:rPr>
                <a:t>电容器的组成</a:t>
              </a:r>
              <a:endParaRPr lang="zh-CN" altLang="en-US" sz="2400" b="1">
                <a:solidFill>
                  <a:srgbClr val="92D050"/>
                </a:solidFill>
                <a:latin typeface="微软雅黑" panose="020B0503020204020204" pitchFamily="34" charset="-122"/>
              </a:endParaRPr>
            </a:p>
          </p:txBody>
        </p:sp>
      </p:grpSp>
      <p:sp>
        <p:nvSpPr>
          <p:cNvPr id="7" name="Freeform 5"/>
          <p:cNvSpPr/>
          <p:nvPr>
            <p:custDataLst>
              <p:tags r:id="rId4"/>
            </p:custDataLst>
          </p:nvPr>
        </p:nvSpPr>
        <p:spPr bwMode="auto">
          <a:xfrm>
            <a:off x="930090" y="2737088"/>
            <a:ext cx="2051605" cy="18497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2D050"/>
          </a:solidFill>
          <a:ln w="9525" cap="flat">
            <a:noFill/>
            <a:prstDash val="solid"/>
            <a:miter lim="800000"/>
          </a:ln>
        </p:spPr>
        <p:txBody>
          <a:bodyPr vert="horz" wrap="square" lIns="121917" tIns="60958" rIns="121917" bIns="60958" numCol="1" anchor="t" anchorCtr="0" compatLnSpc="1"/>
          <a:lstStyle/>
          <a:p>
            <a:endParaRPr lang="zh-CN" altLang="en-US"/>
          </a:p>
        </p:txBody>
      </p:sp>
      <p:grpSp>
        <p:nvGrpSpPr>
          <p:cNvPr id="10" name="组合 9"/>
          <p:cNvGrpSpPr/>
          <p:nvPr>
            <p:custDataLst>
              <p:tags r:id="rId5"/>
            </p:custDataLst>
          </p:nvPr>
        </p:nvGrpSpPr>
        <p:grpSpPr>
          <a:xfrm>
            <a:off x="7362435" y="2045504"/>
            <a:ext cx="672075" cy="672075"/>
            <a:chOff x="2769119" y="1848492"/>
            <a:chExt cx="504056" cy="504056"/>
          </a:xfrm>
          <a:solidFill>
            <a:schemeClr val="accent1">
              <a:lumMod val="60000"/>
              <a:lumOff val="40000"/>
            </a:schemeClr>
          </a:solidFill>
        </p:grpSpPr>
        <p:sp>
          <p:nvSpPr>
            <p:cNvPr id="11" name="椭圆 10"/>
            <p:cNvSpPr/>
            <p:nvPr>
              <p:custDataLst>
                <p:tags r:id="rId6"/>
              </p:custDataLst>
            </p:nvPr>
          </p:nvSpPr>
          <p:spPr>
            <a:xfrm>
              <a:off x="2769119" y="1848492"/>
              <a:ext cx="504056" cy="504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custDataLst>
                <p:tags r:id="rId7"/>
              </p:custDataLst>
            </p:nvPr>
          </p:nvSpPr>
          <p:spPr>
            <a:xfrm>
              <a:off x="2808589" y="1931243"/>
              <a:ext cx="388568" cy="311623"/>
            </a:xfrm>
            <a:prstGeom prst="rect">
              <a:avLst/>
            </a:prstGeom>
            <a:grpFill/>
          </p:spPr>
          <p:txBody>
            <a:bodyPr wrap="none" rtlCol="0">
              <a:spAutoFit/>
            </a:bodyPr>
            <a:lstStyle/>
            <a:p>
              <a:r>
                <a:rPr lang="en-US" altLang="zh-CN" sz="2100" b="1">
                  <a:solidFill>
                    <a:schemeClr val="bg1"/>
                  </a:solidFill>
                  <a:latin typeface="微软雅黑" panose="020B0503020204020204" pitchFamily="34" charset="-122"/>
                  <a:ea typeface="微软雅黑" panose="020B0503020204020204" pitchFamily="34" charset="-122"/>
                </a:rPr>
                <a:t>01</a:t>
              </a:r>
              <a:endParaRPr lang="zh-CN" altLang="en-US" sz="2100" b="1">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custDataLst>
              <p:tags r:id="rId8"/>
            </p:custDataLst>
          </p:nvPr>
        </p:nvGrpSpPr>
        <p:grpSpPr>
          <a:xfrm>
            <a:off x="7828388" y="3373276"/>
            <a:ext cx="672075" cy="672075"/>
            <a:chOff x="2471142" y="2586760"/>
            <a:chExt cx="504056" cy="504056"/>
          </a:xfrm>
          <a:solidFill>
            <a:schemeClr val="accent1">
              <a:lumMod val="75000"/>
            </a:schemeClr>
          </a:solidFill>
        </p:grpSpPr>
        <p:sp>
          <p:nvSpPr>
            <p:cNvPr id="14" name="椭圆 13"/>
            <p:cNvSpPr/>
            <p:nvPr>
              <p:custDataLst>
                <p:tags r:id="rId9"/>
              </p:custDataLst>
            </p:nvPr>
          </p:nvSpPr>
          <p:spPr>
            <a:xfrm>
              <a:off x="2471142" y="2586760"/>
              <a:ext cx="504056" cy="504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custDataLst>
                <p:tags r:id="rId10"/>
              </p:custDataLst>
            </p:nvPr>
          </p:nvSpPr>
          <p:spPr>
            <a:xfrm>
              <a:off x="2510612" y="2669511"/>
              <a:ext cx="388568" cy="311623"/>
            </a:xfrm>
            <a:prstGeom prst="rect">
              <a:avLst/>
            </a:prstGeom>
            <a:grpFill/>
          </p:spPr>
          <p:txBody>
            <a:bodyPr wrap="none" rtlCol="0">
              <a:spAutoFit/>
            </a:bodyPr>
            <a:lstStyle/>
            <a:p>
              <a:r>
                <a:rPr lang="en-US" altLang="zh-CN" sz="2100" b="1">
                  <a:solidFill>
                    <a:schemeClr val="bg1"/>
                  </a:solidFill>
                  <a:latin typeface="微软雅黑" panose="020B0503020204020204" pitchFamily="34" charset="-122"/>
                  <a:ea typeface="微软雅黑" panose="020B0503020204020204" pitchFamily="34" charset="-122"/>
                </a:rPr>
                <a:t>02</a:t>
              </a:r>
              <a:endParaRPr lang="zh-CN" altLang="en-US" sz="2100" b="1">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custDataLst>
              <p:tags r:id="rId11"/>
            </p:custDataLst>
          </p:nvPr>
        </p:nvGrpSpPr>
        <p:grpSpPr>
          <a:xfrm>
            <a:off x="7362435" y="4679295"/>
            <a:ext cx="672075" cy="672075"/>
            <a:chOff x="2769119" y="3325028"/>
            <a:chExt cx="504056" cy="504056"/>
          </a:xfrm>
          <a:solidFill>
            <a:schemeClr val="accent1">
              <a:lumMod val="60000"/>
              <a:lumOff val="40000"/>
            </a:schemeClr>
          </a:solidFill>
        </p:grpSpPr>
        <p:sp>
          <p:nvSpPr>
            <p:cNvPr id="17" name="椭圆 16"/>
            <p:cNvSpPr/>
            <p:nvPr>
              <p:custDataLst>
                <p:tags r:id="rId12"/>
              </p:custDataLst>
            </p:nvPr>
          </p:nvSpPr>
          <p:spPr>
            <a:xfrm>
              <a:off x="2769119" y="3325028"/>
              <a:ext cx="504056" cy="504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custDataLst>
                <p:tags r:id="rId13"/>
              </p:custDataLst>
            </p:nvPr>
          </p:nvSpPr>
          <p:spPr>
            <a:xfrm>
              <a:off x="2808589" y="3407779"/>
              <a:ext cx="388568" cy="311623"/>
            </a:xfrm>
            <a:prstGeom prst="rect">
              <a:avLst/>
            </a:prstGeom>
            <a:grpFill/>
          </p:spPr>
          <p:txBody>
            <a:bodyPr wrap="none" rtlCol="0">
              <a:spAutoFit/>
            </a:bodyPr>
            <a:lstStyle/>
            <a:p>
              <a:r>
                <a:rPr lang="en-US" altLang="zh-CN" sz="2100" b="1">
                  <a:solidFill>
                    <a:schemeClr val="bg1"/>
                  </a:solidFill>
                  <a:latin typeface="微软雅黑" panose="020B0503020204020204" pitchFamily="34" charset="-122"/>
                  <a:ea typeface="微软雅黑" panose="020B0503020204020204" pitchFamily="34" charset="-122"/>
                </a:rPr>
                <a:t>03</a:t>
              </a:r>
              <a:endParaRPr lang="zh-CN" altLang="en-US" sz="2100" b="1">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p:nvPr>
            <p:custDataLst>
              <p:tags r:id="rId14"/>
            </p:custDataLst>
          </p:nvPr>
        </p:nvCxnSpPr>
        <p:spPr>
          <a:xfrm>
            <a:off x="2904351" y="3679384"/>
            <a:ext cx="682571"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custDataLst>
              <p:tags r:id="rId15"/>
            </p:custDataLst>
          </p:nvPr>
        </p:nvSpPr>
        <p:spPr>
          <a:xfrm>
            <a:off x="8500295" y="2435624"/>
            <a:ext cx="2934117" cy="255905"/>
          </a:xfrm>
          <a:prstGeom prst="rect">
            <a:avLst/>
          </a:prstGeom>
          <a:noFill/>
        </p:spPr>
        <p:txBody>
          <a:bodyPr wrap="square" lIns="0" tIns="0" rIns="0" bIns="0" rtlCol="0">
            <a:spAutoFit/>
          </a:bodyPr>
          <a:lstStyle/>
          <a:p>
            <a:pPr algn="just">
              <a:lnSpc>
                <a:spcPts val="2000"/>
              </a:lnSpc>
            </a:pPr>
            <a:r>
              <a:rPr lang="zh-CN" altLang="en-US" sz="2800" b="1">
                <a:solidFill>
                  <a:srgbClr val="92D050"/>
                </a:solidFill>
                <a:latin typeface="微软雅黑" panose="020B0503020204020204" pitchFamily="34" charset="-122"/>
              </a:rPr>
              <a:t>储存电荷</a:t>
            </a:r>
            <a:endParaRPr lang="zh-CN" altLang="en-US" sz="2800" b="1">
              <a:solidFill>
                <a:srgbClr val="92D050"/>
              </a:solidFill>
              <a:latin typeface="微软雅黑" panose="020B0503020204020204" pitchFamily="34" charset="-122"/>
            </a:endParaRPr>
          </a:p>
        </p:txBody>
      </p:sp>
      <p:sp>
        <p:nvSpPr>
          <p:cNvPr id="21" name="TextBox 20"/>
          <p:cNvSpPr txBox="1"/>
          <p:nvPr>
            <p:custDataLst>
              <p:tags r:id="rId16"/>
            </p:custDataLst>
          </p:nvPr>
        </p:nvSpPr>
        <p:spPr>
          <a:xfrm>
            <a:off x="8870084" y="3729724"/>
            <a:ext cx="2934117" cy="255905"/>
          </a:xfrm>
          <a:prstGeom prst="rect">
            <a:avLst/>
          </a:prstGeom>
          <a:noFill/>
        </p:spPr>
        <p:txBody>
          <a:bodyPr wrap="square" lIns="0" tIns="0" rIns="0" bIns="0" rtlCol="0">
            <a:spAutoFit/>
          </a:bodyPr>
          <a:lstStyle/>
          <a:p>
            <a:pPr algn="just">
              <a:lnSpc>
                <a:spcPts val="2000"/>
              </a:lnSpc>
              <a:buClrTx/>
              <a:buSzTx/>
              <a:buFontTx/>
            </a:pPr>
            <a:r>
              <a:rPr lang="zh-CN" altLang="en-US" sz="2800" b="1">
                <a:solidFill>
                  <a:srgbClr val="92D050"/>
                </a:solidFill>
                <a:latin typeface="微软雅黑" panose="020B0503020204020204" pitchFamily="34" charset="-122"/>
              </a:rPr>
              <a:t>隔直流通交流</a:t>
            </a:r>
            <a:endParaRPr lang="zh-CN" altLang="en-US" sz="2800" b="1">
              <a:solidFill>
                <a:srgbClr val="92D050"/>
              </a:solidFill>
              <a:latin typeface="微软雅黑" panose="020B0503020204020204" pitchFamily="34" charset="-122"/>
            </a:endParaRPr>
          </a:p>
        </p:txBody>
      </p:sp>
      <p:sp>
        <p:nvSpPr>
          <p:cNvPr id="23" name="TextBox 22"/>
          <p:cNvSpPr txBox="1"/>
          <p:nvPr>
            <p:custDataLst>
              <p:tags r:id="rId17"/>
            </p:custDataLst>
          </p:nvPr>
        </p:nvSpPr>
        <p:spPr>
          <a:xfrm>
            <a:off x="1169630" y="3372900"/>
            <a:ext cx="1572527" cy="612775"/>
          </a:xfrm>
          <a:prstGeom prst="rect">
            <a:avLst/>
          </a:prstGeom>
          <a:noFill/>
        </p:spPr>
        <p:txBody>
          <a:bodyPr wrap="square" lIns="121917" tIns="60958" rIns="121917" bIns="60958" rtlCol="0">
            <a:spAutoFit/>
          </a:bodyPr>
          <a:lstStyle/>
          <a:p>
            <a:pPr algn="ctr"/>
            <a:r>
              <a:rPr lang="zh-CN" altLang="en-US" sz="3200" b="1" smtClean="0">
                <a:solidFill>
                  <a:schemeClr val="bg1"/>
                </a:solidFill>
                <a:latin typeface="微软雅黑" panose="020B0503020204020204" pitchFamily="34" charset="-122"/>
                <a:ea typeface="微软雅黑" panose="020B0503020204020204" pitchFamily="34" charset="-122"/>
              </a:rPr>
              <a:t>电容器</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3" name="TextBox 20"/>
          <p:cNvSpPr txBox="1"/>
          <p:nvPr>
            <p:custDataLst>
              <p:tags r:id="rId18"/>
            </p:custDataLst>
          </p:nvPr>
        </p:nvSpPr>
        <p:spPr>
          <a:xfrm>
            <a:off x="8317230" y="4920615"/>
            <a:ext cx="3554095" cy="861695"/>
          </a:xfrm>
          <a:prstGeom prst="rect">
            <a:avLst/>
          </a:prstGeom>
          <a:noFill/>
        </p:spPr>
        <p:txBody>
          <a:bodyPr wrap="square" lIns="0" tIns="0" rIns="0" bIns="0" rtlCol="0">
            <a:spAutoFit/>
          </a:bodyPr>
          <a:lstStyle/>
          <a:p>
            <a:pPr algn="just" fontAlgn="auto">
              <a:lnSpc>
                <a:spcPct val="100000"/>
              </a:lnSpc>
              <a:buClrTx/>
              <a:buSzTx/>
              <a:buFontTx/>
            </a:pPr>
            <a:r>
              <a:rPr lang="zh-CN" altLang="en-US" sz="2800" b="1">
                <a:solidFill>
                  <a:srgbClr val="92D050"/>
                </a:solidFill>
                <a:latin typeface="微软雅黑" panose="020B0503020204020204" pitchFamily="34" charset="-122"/>
              </a:rPr>
              <a:t>常用于延时、滤波、耦合、振荡电路</a:t>
            </a:r>
            <a:endParaRPr lang="zh-CN" altLang="en-US" sz="2800" b="1">
              <a:solidFill>
                <a:srgbClr val="92D050"/>
              </a:solidFill>
              <a:latin typeface="微软雅黑" panose="020B0503020204020204" pitchFamily="34" charset="-122"/>
            </a:endParaRPr>
          </a:p>
        </p:txBody>
      </p:sp>
      <p:sp>
        <p:nvSpPr>
          <p:cNvPr id="30" name="Rectangle 2"/>
          <p:cNvSpPr/>
          <p:nvPr>
            <p:custDataLst>
              <p:tags r:id="rId19"/>
            </p:custDataLst>
          </p:nvPr>
        </p:nvSpPr>
        <p:spPr>
          <a:xfrm>
            <a:off x="3722370" y="2787015"/>
            <a:ext cx="3300730" cy="2030095"/>
          </a:xfrm>
          <a:prstGeom prst="rect">
            <a:avLst/>
          </a:prstGeom>
          <a:solidFill>
            <a:schemeClr val="accent1"/>
          </a:solidFill>
          <a:ln w="9525">
            <a:noFill/>
          </a:ln>
        </p:spPr>
        <p:txBody>
          <a:bodyPr wrap="square" anchor="ct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indent="0" algn="just">
              <a:lnSpc>
                <a:spcPct val="150000"/>
              </a:lnSpc>
              <a:buNone/>
            </a:pPr>
            <a:r>
              <a:rPr lang="zh-CN" altLang="en-US" sz="2800" b="1">
                <a:solidFill>
                  <a:schemeClr val="bg1"/>
                </a:solidFill>
                <a:latin typeface="楷体" panose="02010609060101010101" pitchFamily="49" charset="-122"/>
                <a:ea typeface="楷体" panose="02010609060101010101" pitchFamily="49" charset="-122"/>
                <a:sym typeface="+mn-ea"/>
              </a:rPr>
              <a:t>由任何两个彼此绝缘、相互靠近的导体组成，简称电容</a:t>
            </a:r>
            <a:endParaRPr lang="zh-CN" altLang="en-US" sz="2800" b="1">
              <a:solidFill>
                <a:schemeClr val="bg1"/>
              </a:solidFill>
              <a:latin typeface="楷体" panose="02010609060101010101" pitchFamily="49" charset="-122"/>
              <a:ea typeface="楷体" panose="02010609060101010101" pitchFamily="49" charset="-122"/>
              <a:sym typeface="+mn-ea"/>
            </a:endParaRPr>
          </a:p>
        </p:txBody>
      </p:sp>
      <p:sp>
        <p:nvSpPr>
          <p:cNvPr id="32" name="Rectangle 7"/>
          <p:cNvSpPr/>
          <p:nvPr>
            <p:custDataLst>
              <p:tags r:id="rId20"/>
            </p:custDataLst>
          </p:nvPr>
        </p:nvSpPr>
        <p:spPr>
          <a:xfrm>
            <a:off x="3587115" y="4883150"/>
            <a:ext cx="3527425" cy="162560"/>
          </a:xfrm>
          <a:prstGeom prst="rect">
            <a:avLst/>
          </a:prstGeom>
          <a:gradFill rotWithShape="1">
            <a:gsLst>
              <a:gs pos="0">
                <a:srgbClr val="C0C0C0"/>
              </a:gs>
              <a:gs pos="100000">
                <a:srgbClr val="595959"/>
              </a:gs>
            </a:gsLst>
            <a:lin ang="5400000" scaled="1"/>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2400">
              <a:ea typeface="幼圆" panose="02010509060101010101" pitchFamily="49" charset="-122"/>
            </a:endParaRPr>
          </a:p>
        </p:txBody>
      </p:sp>
      <p:sp>
        <p:nvSpPr>
          <p:cNvPr id="33" name="Rectangle 7"/>
          <p:cNvSpPr/>
          <p:nvPr>
            <p:custDataLst>
              <p:tags r:id="rId21"/>
            </p:custDataLst>
          </p:nvPr>
        </p:nvSpPr>
        <p:spPr>
          <a:xfrm>
            <a:off x="3582035" y="2550160"/>
            <a:ext cx="3527425" cy="162560"/>
          </a:xfrm>
          <a:prstGeom prst="rect">
            <a:avLst/>
          </a:prstGeom>
          <a:gradFill rotWithShape="1">
            <a:gsLst>
              <a:gs pos="0">
                <a:srgbClr val="C0C0C0"/>
              </a:gs>
              <a:gs pos="100000">
                <a:srgbClr val="595959"/>
              </a:gs>
            </a:gsLst>
            <a:lin ang="5400000" scaled="1"/>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2400">
              <a:ea typeface="幼圆" panose="02010509060101010101" pitchFamily="49" charset="-122"/>
            </a:endParaRPr>
          </a:p>
        </p:txBody>
      </p:sp>
      <p:cxnSp>
        <p:nvCxnSpPr>
          <p:cNvPr id="28" name="直接连接符 27"/>
          <p:cNvCxnSpPr/>
          <p:nvPr>
            <p:custDataLst>
              <p:tags r:id="rId22"/>
            </p:custDataLst>
          </p:nvPr>
        </p:nvCxnSpPr>
        <p:spPr>
          <a:xfrm>
            <a:off x="5423535" y="1542415"/>
            <a:ext cx="5080" cy="10287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3"/>
            </p:custDataLst>
          </p:nvPr>
        </p:nvCxnSpPr>
        <p:spPr>
          <a:xfrm flipH="1">
            <a:off x="5428496" y="5045908"/>
            <a:ext cx="0" cy="9361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269" name="Object 25"/>
          <p:cNvGraphicFramePr>
            <a:graphicFrameLocks noChangeAspect="1"/>
          </p:cNvGraphicFramePr>
          <p:nvPr>
            <p:custDataLst>
              <p:tags r:id="rId24"/>
            </p:custDataLst>
          </p:nvPr>
        </p:nvGraphicFramePr>
        <p:xfrm>
          <a:off x="8114507" y="2787015"/>
          <a:ext cx="3401060" cy="454025"/>
        </p:xfrm>
        <a:graphic>
          <a:graphicData uri="http://schemas.openxmlformats.org/presentationml/2006/ole">
            <mc:AlternateContent xmlns:mc="http://schemas.openxmlformats.org/markup-compatibility/2006">
              <mc:Choice xmlns:v="urn:schemas-microsoft-com:vml" Requires="v">
                <p:oleObj spid="_x0000_s1044" name="" r:id="rId25" imgW="1498600" imgH="203200" progId="Equation.DSMT4">
                  <p:embed/>
                </p:oleObj>
              </mc:Choice>
              <mc:Fallback>
                <p:oleObj name="" r:id="rId25" imgW="1498600" imgH="203200" progId="Equation.DSMT4">
                  <p:embed/>
                  <p:pic>
                    <p:nvPicPr>
                      <p:cNvPr id="0" name="OLE substitute image"/>
                      <p:cNvPicPr/>
                      <p:nvPr/>
                    </p:nvPicPr>
                    <p:blipFill>
                      <a:blip r:embed="rId26"/>
                      <a:stretch>
                        <a:fillRect/>
                      </a:stretch>
                    </p:blipFill>
                    <p:spPr>
                      <a:xfrm>
                        <a:off x="8114507" y="2787015"/>
                        <a:ext cx="3401060" cy="454025"/>
                      </a:xfrm>
                      <a:prstGeom prst="rect">
                        <a:avLst/>
                      </a:prstGeom>
                      <a:noFill/>
                      <a:ln w="38100">
                        <a:solidFill>
                          <a:schemeClr val="accent3"/>
                        </a:solid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anim calcmode="lin" valueType="num">
                                      <p:cBhvr>
                                        <p:cTn id="15" dur="500" fill="hold"/>
                                        <p:tgtEl>
                                          <p:spTgt spid="23"/>
                                        </p:tgtEl>
                                        <p:attrNameLst>
                                          <p:attrName>ppt_x</p:attrName>
                                        </p:attrNameLst>
                                      </p:cBhvr>
                                      <p:tavLst>
                                        <p:tav tm="0">
                                          <p:val>
                                            <p:fltVal val="0.5"/>
                                          </p:val>
                                        </p:tav>
                                        <p:tav tm="100000">
                                          <p:val>
                                            <p:strVal val="#ppt_x"/>
                                          </p:val>
                                        </p:tav>
                                      </p:tavLst>
                                    </p:anim>
                                    <p:anim calcmode="lin" valueType="num">
                                      <p:cBhvr>
                                        <p:cTn id="16" dur="500" fill="hold"/>
                                        <p:tgtEl>
                                          <p:spTgt spid="23"/>
                                        </p:tgtEl>
                                        <p:attrNameLst>
                                          <p:attrName>ppt_y</p:attrName>
                                        </p:attrNameLst>
                                      </p:cBhvr>
                                      <p:tavLst>
                                        <p:tav tm="0">
                                          <p:val>
                                            <p:fltVal val="0.5"/>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anim calcmode="lin" valueType="num">
                                      <p:cBhvr>
                                        <p:cTn id="22" dur="500" fill="hold"/>
                                        <p:tgtEl>
                                          <p:spTgt spid="7"/>
                                        </p:tgtEl>
                                        <p:attrNameLst>
                                          <p:attrName>ppt_x</p:attrName>
                                        </p:attrNameLst>
                                      </p:cBhvr>
                                      <p:tavLst>
                                        <p:tav tm="0">
                                          <p:val>
                                            <p:fltVal val="0.5"/>
                                          </p:val>
                                        </p:tav>
                                        <p:tav tm="100000">
                                          <p:val>
                                            <p:strVal val="#ppt_x"/>
                                          </p:val>
                                        </p:tav>
                                      </p:tavLst>
                                    </p:anim>
                                    <p:anim calcmode="lin" valueType="num">
                                      <p:cBhvr>
                                        <p:cTn id="23" dur="500" fill="hold"/>
                                        <p:tgtEl>
                                          <p:spTgt spid="7"/>
                                        </p:tgtEl>
                                        <p:attrNameLst>
                                          <p:attrName>ppt_y</p:attrName>
                                        </p:attrNameLst>
                                      </p:cBhvr>
                                      <p:tavLst>
                                        <p:tav tm="0">
                                          <p:val>
                                            <p:fltVal val="0.5"/>
                                          </p:val>
                                        </p:tav>
                                        <p:tav tm="100000">
                                          <p:val>
                                            <p:strVal val="#ppt_y"/>
                                          </p:val>
                                        </p:tav>
                                      </p:tavLst>
                                    </p:anim>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anim calcmode="lin" valueType="num">
                                      <p:cBhvr>
                                        <p:cTn id="34" dur="500" fill="hold"/>
                                        <p:tgtEl>
                                          <p:spTgt spid="10"/>
                                        </p:tgtEl>
                                        <p:attrNameLst>
                                          <p:attrName>ppt_x</p:attrName>
                                        </p:attrNameLst>
                                      </p:cBhvr>
                                      <p:tavLst>
                                        <p:tav tm="0">
                                          <p:val>
                                            <p:fltVal val="0.5"/>
                                          </p:val>
                                        </p:tav>
                                        <p:tav tm="100000">
                                          <p:val>
                                            <p:strVal val="#ppt_x"/>
                                          </p:val>
                                        </p:tav>
                                      </p:tavLst>
                                    </p:anim>
                                    <p:anim calcmode="lin" valueType="num">
                                      <p:cBhvr>
                                        <p:cTn id="35" dur="500" fill="hold"/>
                                        <p:tgtEl>
                                          <p:spTgt spid="10"/>
                                        </p:tgtEl>
                                        <p:attrNameLst>
                                          <p:attrName>ppt_y</p:attrName>
                                        </p:attrNameLst>
                                      </p:cBhvr>
                                      <p:tavLst>
                                        <p:tav tm="0">
                                          <p:val>
                                            <p:fltVal val="0.5"/>
                                          </p:val>
                                        </p:tav>
                                        <p:tav tm="100000">
                                          <p:val>
                                            <p:strVal val="#ppt_y"/>
                                          </p:val>
                                        </p:tav>
                                      </p:tavLst>
                                    </p:anim>
                                  </p:childTnLst>
                                </p:cTn>
                              </p:par>
                              <p:par>
                                <p:cTn id="36" presetID="53" presetClass="entr" presetSubtype="16" fill="hold" nodeType="withEffect">
                                  <p:stCondLst>
                                    <p:cond delay="2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anim calcmode="lin" valueType="num">
                                      <p:cBhvr>
                                        <p:cTn id="41" dur="500" fill="hold"/>
                                        <p:tgtEl>
                                          <p:spTgt spid="13"/>
                                        </p:tgtEl>
                                        <p:attrNameLst>
                                          <p:attrName>ppt_x</p:attrName>
                                        </p:attrNameLst>
                                      </p:cBhvr>
                                      <p:tavLst>
                                        <p:tav tm="0">
                                          <p:val>
                                            <p:fltVal val="0.5"/>
                                          </p:val>
                                        </p:tav>
                                        <p:tav tm="100000">
                                          <p:val>
                                            <p:strVal val="#ppt_x"/>
                                          </p:val>
                                        </p:tav>
                                      </p:tavLst>
                                    </p:anim>
                                    <p:anim calcmode="lin" valueType="num">
                                      <p:cBhvr>
                                        <p:cTn id="42" dur="500" fill="hold"/>
                                        <p:tgtEl>
                                          <p:spTgt spid="13"/>
                                        </p:tgtEl>
                                        <p:attrNameLst>
                                          <p:attrName>ppt_y</p:attrName>
                                        </p:attrNameLst>
                                      </p:cBhvr>
                                      <p:tavLst>
                                        <p:tav tm="0">
                                          <p:val>
                                            <p:fltVal val="0.5"/>
                                          </p:val>
                                        </p:tav>
                                        <p:tav tm="100000">
                                          <p:val>
                                            <p:strVal val="#ppt_y"/>
                                          </p:val>
                                        </p:tav>
                                      </p:tavLst>
                                    </p:anim>
                                  </p:childTnLst>
                                </p:cTn>
                              </p:par>
                              <p:par>
                                <p:cTn id="43" presetID="53" presetClass="entr" presetSubtype="16" fill="hold" nodeType="withEffect">
                                  <p:stCondLst>
                                    <p:cond delay="4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anim calcmode="lin" valueType="num">
                                      <p:cBhvr>
                                        <p:cTn id="48" dur="500" fill="hold"/>
                                        <p:tgtEl>
                                          <p:spTgt spid="16"/>
                                        </p:tgtEl>
                                        <p:attrNameLst>
                                          <p:attrName>ppt_x</p:attrName>
                                        </p:attrNameLst>
                                      </p:cBhvr>
                                      <p:tavLst>
                                        <p:tav tm="0">
                                          <p:val>
                                            <p:fltVal val="0.5"/>
                                          </p:val>
                                        </p:tav>
                                        <p:tav tm="100000">
                                          <p:val>
                                            <p:strVal val="#ppt_x"/>
                                          </p:val>
                                        </p:tav>
                                      </p:tavLst>
                                    </p:anim>
                                    <p:anim calcmode="lin" valueType="num">
                                      <p:cBhvr>
                                        <p:cTn id="49" dur="500" fill="hold"/>
                                        <p:tgtEl>
                                          <p:spTgt spid="16"/>
                                        </p:tgtEl>
                                        <p:attrNameLst>
                                          <p:attrName>ppt_y</p:attrName>
                                        </p:attrNameLst>
                                      </p:cBhvr>
                                      <p:tavLst>
                                        <p:tav tm="0">
                                          <p:val>
                                            <p:fltVal val="0.5"/>
                                          </p:val>
                                        </p:tav>
                                        <p:tav tm="100000">
                                          <p:val>
                                            <p:strVal val="#ppt_y"/>
                                          </p:val>
                                        </p:tav>
                                      </p:tavLst>
                                    </p:anim>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3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269"/>
                                        </p:tgtEl>
                                        <p:attrNameLst>
                                          <p:attrName>style.visibility</p:attrName>
                                        </p:attrNameLst>
                                      </p:cBhvr>
                                      <p:to>
                                        <p:strVal val="visible"/>
                                      </p:to>
                                    </p:set>
                                  </p:childTnLst>
                                </p:cTn>
                              </p:par>
                              <p:par>
                                <p:cTn id="58" presetID="22" presetClass="entr" presetSubtype="8"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300"/>
                                        <p:tgtEl>
                                          <p:spTgt spid="2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left)">
                                      <p:cBhvr>
                                        <p:cTn id="63" dur="3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up)">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P spid="23"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custDataLst>
              <p:tags r:id="rId1"/>
            </p:custDataLst>
          </p:nvPr>
        </p:nvGrpSpPr>
        <p:grpSpPr>
          <a:xfrm>
            <a:off x="3187700" y="972185"/>
            <a:ext cx="6081395" cy="3372485"/>
            <a:chOff x="9496" y="845"/>
            <a:chExt cx="9577" cy="5311"/>
          </a:xfrm>
        </p:grpSpPr>
        <p:grpSp>
          <p:nvGrpSpPr>
            <p:cNvPr id="2" name="组合 1"/>
            <p:cNvGrpSpPr/>
            <p:nvPr>
              <p:custDataLst>
                <p:tags r:id="rId2"/>
              </p:custDataLst>
            </p:nvPr>
          </p:nvGrpSpPr>
          <p:grpSpPr>
            <a:xfrm>
              <a:off x="12711" y="2144"/>
              <a:ext cx="4588" cy="2476"/>
              <a:chOff x="13013" y="6820"/>
              <a:chExt cx="4588" cy="2476"/>
            </a:xfrm>
          </p:grpSpPr>
          <p:sp>
            <p:nvSpPr>
              <p:cNvPr id="606210" name="Rectangle 2"/>
              <p:cNvSpPr/>
              <p:nvPr>
                <p:custDataLst>
                  <p:tags r:id="rId3"/>
                </p:custDataLst>
              </p:nvPr>
            </p:nvSpPr>
            <p:spPr>
              <a:xfrm>
                <a:off x="13114" y="7106"/>
                <a:ext cx="4416" cy="1888"/>
              </a:xfrm>
              <a:prstGeom prst="rect">
                <a:avLst/>
              </a:prstGeom>
              <a:solidFill>
                <a:srgbClr val="C0C0C0"/>
              </a:solidFill>
              <a:ln w="9525">
                <a:noFill/>
              </a:ln>
            </p:spPr>
            <p:txBody>
              <a:bodyPr wrap="square" anchor="ct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2400">
                  <a:ea typeface="幼圆" panose="02010509060101010101" pitchFamily="49" charset="-122"/>
                </a:endParaRPr>
              </a:p>
              <a:p>
                <a:pPr marL="0" lvl="0" indent="0">
                  <a:spcBef>
                    <a:spcPct val="0"/>
                  </a:spcBef>
                  <a:buClrTx/>
                  <a:buSzTx/>
                  <a:buFontTx/>
                  <a:buNone/>
                </a:pPr>
                <a:endParaRPr lang="zh-CN" altLang="en-US" sz="2400">
                  <a:ea typeface="幼圆" panose="02010509060101010101" pitchFamily="49" charset="-122"/>
                </a:endParaRPr>
              </a:p>
              <a:p>
                <a:pPr marL="0" lvl="0" indent="0">
                  <a:spcBef>
                    <a:spcPct val="0"/>
                  </a:spcBef>
                  <a:buClrTx/>
                  <a:buSzTx/>
                  <a:buFontTx/>
                  <a:buNone/>
                </a:pPr>
                <a:endParaRPr lang="zh-CN" altLang="en-US" sz="2400">
                  <a:ea typeface="幼圆" panose="02010509060101010101" pitchFamily="49" charset="-122"/>
                </a:endParaRPr>
              </a:p>
            </p:txBody>
          </p:sp>
          <p:grpSp>
            <p:nvGrpSpPr>
              <p:cNvPr id="606213" name="Group 5"/>
              <p:cNvGrpSpPr/>
              <p:nvPr>
                <p:custDataLst>
                  <p:tags r:id="rId4"/>
                </p:custDataLst>
              </p:nvPr>
            </p:nvGrpSpPr>
            <p:grpSpPr>
              <a:xfrm>
                <a:off x="13013" y="6820"/>
                <a:ext cx="4589" cy="2477"/>
                <a:chOff x="3686" y="2409"/>
                <a:chExt cx="1563" cy="644"/>
              </a:xfrm>
            </p:grpSpPr>
            <p:sp>
              <p:nvSpPr>
                <p:cNvPr id="10258" name="Rectangle 6"/>
                <p:cNvSpPr/>
                <p:nvPr>
                  <p:custDataLst>
                    <p:tags r:id="rId5"/>
                  </p:custDataLst>
                </p:nvPr>
              </p:nvSpPr>
              <p:spPr>
                <a:xfrm>
                  <a:off x="3686" y="2409"/>
                  <a:ext cx="1553" cy="54"/>
                </a:xfrm>
                <a:prstGeom prst="rect">
                  <a:avLst/>
                </a:prstGeom>
                <a:gradFill rotWithShape="1">
                  <a:gsLst>
                    <a:gs pos="0">
                      <a:srgbClr val="C0C0C0"/>
                    </a:gs>
                    <a:gs pos="100000">
                      <a:srgbClr val="595959"/>
                    </a:gs>
                  </a:gsLst>
                  <a:lin ang="5400000" scaled="1"/>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2400">
                    <a:ea typeface="幼圆" panose="02010509060101010101" pitchFamily="49" charset="-122"/>
                  </a:endParaRPr>
                </a:p>
              </p:txBody>
            </p:sp>
            <p:sp>
              <p:nvSpPr>
                <p:cNvPr id="10259" name="Rectangle 7"/>
                <p:cNvSpPr/>
                <p:nvPr>
                  <p:custDataLst>
                    <p:tags r:id="rId6"/>
                  </p:custDataLst>
                </p:nvPr>
              </p:nvSpPr>
              <p:spPr>
                <a:xfrm>
                  <a:off x="3696" y="2999"/>
                  <a:ext cx="1553" cy="54"/>
                </a:xfrm>
                <a:prstGeom prst="rect">
                  <a:avLst/>
                </a:prstGeom>
                <a:gradFill rotWithShape="1">
                  <a:gsLst>
                    <a:gs pos="0">
                      <a:srgbClr val="C0C0C0"/>
                    </a:gs>
                    <a:gs pos="100000">
                      <a:srgbClr val="595959"/>
                    </a:gs>
                  </a:gsLst>
                  <a:lin ang="5400000" scaled="1"/>
                </a:gra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2400">
                    <a:ea typeface="幼圆" panose="02010509060101010101" pitchFamily="49" charset="-122"/>
                  </a:endParaRPr>
                </a:p>
              </p:txBody>
            </p:sp>
          </p:grpSp>
        </p:grpSp>
        <p:sp>
          <p:nvSpPr>
            <p:cNvPr id="6" name="线形标注 2 5"/>
            <p:cNvSpPr/>
            <p:nvPr>
              <p:custDataLst>
                <p:tags r:id="rId7"/>
              </p:custDataLst>
            </p:nvPr>
          </p:nvSpPr>
          <p:spPr>
            <a:xfrm>
              <a:off x="16205" y="845"/>
              <a:ext cx="2868" cy="1071"/>
            </a:xfrm>
            <a:prstGeom prst="borderCallout2">
              <a:avLst>
                <a:gd name="adj1" fmla="val 44444"/>
                <a:gd name="adj2" fmla="val -3133"/>
                <a:gd name="adj3" fmla="val 52100"/>
                <a:gd name="adj4" fmla="val -17214"/>
                <a:gd name="adj5" fmla="val 124089"/>
                <a:gd name="adj6" fmla="val -29029"/>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gradFill>
                    <a:gsLst>
                      <a:gs pos="0">
                        <a:srgbClr val="14CD68"/>
                      </a:gs>
                      <a:gs pos="100000">
                        <a:srgbClr val="0B6E38"/>
                      </a:gs>
                    </a:gsLst>
                    <a:lin scaled="0"/>
                  </a:gradFill>
                </a:rPr>
                <a:t>上极板</a:t>
              </a:r>
              <a:r>
                <a:rPr lang="en-US" altLang="zh-CN" sz="2800">
                  <a:gradFill>
                    <a:gsLst>
                      <a:gs pos="0">
                        <a:srgbClr val="14CD68"/>
                      </a:gs>
                      <a:gs pos="100000">
                        <a:srgbClr val="0B6E38"/>
                      </a:gs>
                    </a:gsLst>
                    <a:lin scaled="0"/>
                  </a:gradFill>
                </a:rPr>
                <a:t>+Q</a:t>
              </a:r>
              <a:endParaRPr lang="en-US" altLang="zh-CN" sz="2800">
                <a:gradFill>
                  <a:gsLst>
                    <a:gs pos="0">
                      <a:srgbClr val="14CD68"/>
                    </a:gs>
                    <a:gs pos="100000">
                      <a:srgbClr val="0B6E38"/>
                    </a:gs>
                  </a:gsLst>
                  <a:lin scaled="0"/>
                </a:gradFill>
              </a:endParaRPr>
            </a:p>
          </p:txBody>
        </p:sp>
        <p:sp>
          <p:nvSpPr>
            <p:cNvPr id="7" name="线形标注 2 6"/>
            <p:cNvSpPr/>
            <p:nvPr>
              <p:custDataLst>
                <p:tags r:id="rId8"/>
              </p:custDataLst>
            </p:nvPr>
          </p:nvSpPr>
          <p:spPr>
            <a:xfrm>
              <a:off x="16205" y="5086"/>
              <a:ext cx="2868" cy="1071"/>
            </a:xfrm>
            <a:prstGeom prst="borderCallout2">
              <a:avLst>
                <a:gd name="adj1" fmla="val 44444"/>
                <a:gd name="adj2" fmla="val -3133"/>
                <a:gd name="adj3" fmla="val 23902"/>
                <a:gd name="adj4" fmla="val -15137"/>
                <a:gd name="adj5" fmla="val -45284"/>
                <a:gd name="adj6" fmla="val -25405"/>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gradFill>
                    <a:gsLst>
                      <a:gs pos="0">
                        <a:srgbClr val="14CD68"/>
                      </a:gs>
                      <a:gs pos="100000">
                        <a:srgbClr val="0B6E38"/>
                      </a:gs>
                    </a:gsLst>
                    <a:lin scaled="0"/>
                  </a:gradFill>
                </a:rPr>
                <a:t>下极板</a:t>
              </a:r>
              <a:r>
                <a:rPr lang="en-US" altLang="zh-CN" sz="2800">
                  <a:gradFill>
                    <a:gsLst>
                      <a:gs pos="0">
                        <a:srgbClr val="14CD68"/>
                      </a:gs>
                      <a:gs pos="100000">
                        <a:srgbClr val="0B6E38"/>
                      </a:gs>
                    </a:gsLst>
                    <a:lin scaled="0"/>
                  </a:gradFill>
                </a:rPr>
                <a:t>-Q</a:t>
              </a:r>
              <a:endParaRPr lang="en-US" altLang="zh-CN" sz="2800">
                <a:gradFill>
                  <a:gsLst>
                    <a:gs pos="0">
                      <a:srgbClr val="14CD68"/>
                    </a:gs>
                    <a:gs pos="100000">
                      <a:srgbClr val="0B6E38"/>
                    </a:gs>
                  </a:gsLst>
                  <a:lin scaled="0"/>
                </a:gradFill>
              </a:endParaRPr>
            </a:p>
          </p:txBody>
        </p:sp>
        <p:sp>
          <p:nvSpPr>
            <p:cNvPr id="9" name="线形标注 2 8"/>
            <p:cNvSpPr/>
            <p:nvPr>
              <p:custDataLst>
                <p:tags r:id="rId9"/>
              </p:custDataLst>
            </p:nvPr>
          </p:nvSpPr>
          <p:spPr>
            <a:xfrm>
              <a:off x="9496" y="2838"/>
              <a:ext cx="2649" cy="1071"/>
            </a:xfrm>
            <a:prstGeom prst="borderCallout2">
              <a:avLst>
                <a:gd name="adj1" fmla="val 57329"/>
                <a:gd name="adj2" fmla="val 97961"/>
                <a:gd name="adj3" fmla="val 67507"/>
                <a:gd name="adj4" fmla="val 124839"/>
                <a:gd name="adj5" fmla="val 71521"/>
                <a:gd name="adj6" fmla="val 122876"/>
              </a:avLst>
            </a:prstGeom>
            <a:noFill/>
            <a:ln>
              <a:solidFill>
                <a:schemeClr val="accent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gradFill>
                    <a:gsLst>
                      <a:gs pos="0">
                        <a:srgbClr val="14CD68"/>
                      </a:gs>
                      <a:gs pos="100000">
                        <a:srgbClr val="0B6E38"/>
                      </a:gs>
                    </a:gsLst>
                    <a:lin scaled="0"/>
                  </a:gradFill>
                </a:rPr>
                <a:t>电介质</a:t>
              </a:r>
              <a:endParaRPr lang="zh-CN" altLang="en-US" sz="2800">
                <a:gradFill>
                  <a:gsLst>
                    <a:gs pos="0">
                      <a:srgbClr val="14CD68"/>
                    </a:gs>
                    <a:gs pos="100000">
                      <a:srgbClr val="0B6E38"/>
                    </a:gs>
                  </a:gsLst>
                  <a:lin scaled="0"/>
                </a:gradFill>
              </a:endParaRPr>
            </a:p>
          </p:txBody>
        </p:sp>
      </p:grpSp>
      <p:grpSp>
        <p:nvGrpSpPr>
          <p:cNvPr id="10" name="组合 15"/>
          <p:cNvGrpSpPr/>
          <p:nvPr>
            <p:custDataLst>
              <p:tags r:id="rId10"/>
            </p:custDataLst>
          </p:nvPr>
        </p:nvGrpSpPr>
        <p:grpSpPr>
          <a:xfrm>
            <a:off x="197485" y="194945"/>
            <a:ext cx="2466340" cy="525780"/>
            <a:chOff x="7121476" y="1294979"/>
            <a:chExt cx="2622499" cy="606652"/>
          </a:xfrm>
        </p:grpSpPr>
        <p:sp>
          <p:nvSpPr>
            <p:cNvPr id="11" name="圆角矩形 10"/>
            <p:cNvSpPr/>
            <p:nvPr>
              <p:custDataLst>
                <p:tags r:id="rId11"/>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12" name="文本框 13"/>
            <p:cNvSpPr txBox="1">
              <a:spLocks noChangeArrowheads="1"/>
            </p:cNvSpPr>
            <p:nvPr>
              <p:custDataLst>
                <p:tags r:id="rId12"/>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altLang="en-US" sz="2400" b="1">
                  <a:solidFill>
                    <a:srgbClr val="92D050"/>
                  </a:solidFill>
                  <a:latin typeface="微软雅黑" panose="020B0503020204020204" pitchFamily="34" charset="-122"/>
                </a:rPr>
                <a:t>平行板电容器</a:t>
              </a:r>
              <a:endParaRPr lang="zh-CN" altLang="en-US" sz="2400" b="1">
                <a:solidFill>
                  <a:srgbClr val="92D050"/>
                </a:solidFill>
                <a:latin typeface="微软雅黑" panose="020B0503020204020204" pitchFamily="34" charset="-122"/>
              </a:endParaRPr>
            </a:p>
          </p:txBody>
        </p:sp>
      </p:grpSp>
      <p:sp>
        <p:nvSpPr>
          <p:cNvPr id="16" name="TextBox 8"/>
          <p:cNvSpPr txBox="1"/>
          <p:nvPr>
            <p:custDataLst>
              <p:tags r:id="rId13"/>
            </p:custDataLst>
          </p:nvPr>
        </p:nvSpPr>
        <p:spPr>
          <a:xfrm>
            <a:off x="712470" y="5080000"/>
            <a:ext cx="11036300" cy="86169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zh-CN" altLang="en-US" sz="2800" b="1">
                <a:solidFill>
                  <a:schemeClr val="tx1"/>
                </a:solidFill>
                <a:latin typeface="楷体" panose="02010609060101010101" pitchFamily="49" charset="-122"/>
                <a:ea typeface="楷体" panose="02010609060101010101" pitchFamily="49" charset="-122"/>
                <a:sym typeface="+mn-ea"/>
              </a:rPr>
              <a:t>基本单位</a:t>
            </a:r>
            <a:r>
              <a:rPr lang="en-US" altLang="zh-CN" sz="2800" b="1">
                <a:solidFill>
                  <a:schemeClr val="tx1"/>
                </a:solidFill>
                <a:latin typeface="楷体" panose="02010609060101010101" pitchFamily="49" charset="-122"/>
                <a:ea typeface="楷体" panose="02010609060101010101" pitchFamily="49" charset="-122"/>
                <a:sym typeface="+mn-ea"/>
              </a:rPr>
              <a:t>“</a:t>
            </a:r>
            <a:r>
              <a:rPr lang="zh-CN" altLang="en-US" sz="2800" b="1">
                <a:solidFill>
                  <a:schemeClr val="tx1"/>
                </a:solidFill>
                <a:latin typeface="楷体" panose="02010609060101010101" pitchFamily="49" charset="-122"/>
                <a:ea typeface="楷体" panose="02010609060101010101" pitchFamily="49" charset="-122"/>
                <a:sym typeface="+mn-ea"/>
              </a:rPr>
              <a:t>法拉</a:t>
            </a:r>
            <a:r>
              <a:rPr lang="en-US" altLang="zh-CN" sz="2800" b="1">
                <a:solidFill>
                  <a:schemeClr val="tx1"/>
                </a:solidFill>
                <a:latin typeface="楷体" panose="02010609060101010101" pitchFamily="49" charset="-122"/>
                <a:ea typeface="楷体" panose="02010609060101010101" pitchFamily="49" charset="-122"/>
                <a:sym typeface="+mn-ea"/>
              </a:rPr>
              <a:t>”</a:t>
            </a:r>
            <a:r>
              <a:rPr lang="zh-CN" altLang="en-US" sz="2800" b="1">
                <a:solidFill>
                  <a:schemeClr val="tx1"/>
                </a:solidFill>
                <a:latin typeface="楷体" panose="02010609060101010101" pitchFamily="49" charset="-122"/>
                <a:ea typeface="楷体" panose="02010609060101010101" pitchFamily="49" charset="-122"/>
                <a:sym typeface="+mn-ea"/>
              </a:rPr>
              <a:t>，简称</a:t>
            </a:r>
            <a:r>
              <a:rPr lang="en-US" altLang="zh-CN" sz="2800" b="1">
                <a:solidFill>
                  <a:schemeClr val="tx1"/>
                </a:solidFill>
                <a:latin typeface="楷体" panose="02010609060101010101" pitchFamily="49" charset="-122"/>
                <a:ea typeface="楷体" panose="02010609060101010101" pitchFamily="49" charset="-122"/>
                <a:sym typeface="+mn-ea"/>
              </a:rPr>
              <a:t>“</a:t>
            </a:r>
            <a:r>
              <a:rPr lang="zh-CN" altLang="en-US" sz="2800" b="1">
                <a:solidFill>
                  <a:schemeClr val="tx1"/>
                </a:solidFill>
                <a:latin typeface="楷体" panose="02010609060101010101" pitchFamily="49" charset="-122"/>
                <a:ea typeface="楷体" panose="02010609060101010101" pitchFamily="49" charset="-122"/>
                <a:sym typeface="+mn-ea"/>
              </a:rPr>
              <a:t>法</a:t>
            </a:r>
            <a:r>
              <a:rPr lang="en-US" altLang="zh-CN" sz="2800" b="1">
                <a:solidFill>
                  <a:schemeClr val="tx1"/>
                </a:solidFill>
                <a:latin typeface="楷体" panose="02010609060101010101" pitchFamily="49" charset="-122"/>
                <a:ea typeface="楷体" panose="02010609060101010101" pitchFamily="49" charset="-122"/>
                <a:sym typeface="+mn-ea"/>
              </a:rPr>
              <a:t>”</a:t>
            </a:r>
            <a:r>
              <a:rPr lang="zh-CN" altLang="en-US" sz="2800" b="1">
                <a:solidFill>
                  <a:schemeClr val="tx1"/>
                </a:solidFill>
                <a:latin typeface="楷体" panose="02010609060101010101" pitchFamily="49" charset="-122"/>
                <a:ea typeface="楷体" panose="02010609060101010101" pitchFamily="49" charset="-122"/>
                <a:sym typeface="+mn-ea"/>
              </a:rPr>
              <a:t>，用字母</a:t>
            </a:r>
            <a:r>
              <a:rPr lang="en-US" altLang="zh-CN" sz="2800" b="1">
                <a:solidFill>
                  <a:schemeClr val="tx1"/>
                </a:solidFill>
                <a:latin typeface="楷体" panose="02010609060101010101" pitchFamily="49" charset="-122"/>
                <a:ea typeface="楷体" panose="02010609060101010101" pitchFamily="49" charset="-122"/>
                <a:sym typeface="+mn-ea"/>
              </a:rPr>
              <a:t>“</a:t>
            </a:r>
            <a:r>
              <a:rPr lang="en-US" altLang="zh-CN" sz="2800" b="1">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F</a:t>
            </a:r>
            <a:r>
              <a:rPr lang="en-US" altLang="zh-CN" sz="2800" b="1">
                <a:solidFill>
                  <a:schemeClr val="tx1"/>
                </a:solidFill>
                <a:latin typeface="楷体" panose="02010609060101010101" pitchFamily="49" charset="-122"/>
                <a:ea typeface="楷体" panose="02010609060101010101" pitchFamily="49" charset="-122"/>
                <a:sym typeface="+mn-ea"/>
              </a:rPr>
              <a:t>”</a:t>
            </a:r>
            <a:r>
              <a:rPr lang="zh-CN" altLang="en-US" sz="2800" b="1">
                <a:solidFill>
                  <a:schemeClr val="tx1"/>
                </a:solidFill>
                <a:latin typeface="楷体" panose="02010609060101010101" pitchFamily="49" charset="-122"/>
                <a:ea typeface="楷体" panose="02010609060101010101" pitchFamily="49" charset="-122"/>
                <a:sym typeface="+mn-ea"/>
              </a:rPr>
              <a:t>来表示。常用的单位µF(微法)、   nF(纳法)、pF(皮法)等。</a:t>
            </a:r>
            <a:endParaRPr lang="zh-CN" altLang="en-US" sz="2800" b="1">
              <a:solidFill>
                <a:schemeClr val="tx1"/>
              </a:solidFill>
              <a:latin typeface="楷体" panose="02010609060101010101" pitchFamily="49" charset="-122"/>
              <a:ea typeface="楷体" panose="02010609060101010101" pitchFamily="49" charset="-122"/>
              <a:sym typeface="+mn-ea"/>
            </a:endParaRPr>
          </a:p>
        </p:txBody>
      </p:sp>
      <p:graphicFrame>
        <p:nvGraphicFramePr>
          <p:cNvPr id="20" name="Object 25"/>
          <p:cNvGraphicFramePr>
            <a:graphicFrameLocks noChangeAspect="1"/>
          </p:cNvGraphicFramePr>
          <p:nvPr>
            <p:custDataLst>
              <p:tags r:id="rId14"/>
            </p:custDataLst>
          </p:nvPr>
        </p:nvGraphicFramePr>
        <p:xfrm>
          <a:off x="3816191" y="6093460"/>
          <a:ext cx="4697730" cy="511175"/>
        </p:xfrm>
        <a:graphic>
          <a:graphicData uri="http://schemas.openxmlformats.org/presentationml/2006/ole">
            <mc:AlternateContent xmlns:mc="http://schemas.openxmlformats.org/markup-compatibility/2006">
              <mc:Choice xmlns:v="urn:schemas-microsoft-com:vml" Requires="v">
                <p:oleObj spid="_x0000_s1045" name="" r:id="rId15" imgW="2070100" imgH="228600" progId="Equation.DSMT4">
                  <p:embed/>
                </p:oleObj>
              </mc:Choice>
              <mc:Fallback>
                <p:oleObj name="" r:id="rId15" imgW="2070100" imgH="228600" progId="Equation.DSMT4">
                  <p:embed/>
                  <p:pic>
                    <p:nvPicPr>
                      <p:cNvPr id="0" name="OLE substitute image"/>
                      <p:cNvPicPr/>
                      <p:nvPr/>
                    </p:nvPicPr>
                    <p:blipFill>
                      <a:blip r:embed="rId16"/>
                      <a:stretch>
                        <a:fillRect/>
                      </a:stretch>
                    </p:blipFill>
                    <p:spPr>
                      <a:xfrm>
                        <a:off x="3816191" y="6093460"/>
                        <a:ext cx="4697730" cy="511175"/>
                      </a:xfrm>
                      <a:prstGeom prst="rect">
                        <a:avLst/>
                      </a:prstGeom>
                      <a:noFill/>
                      <a:ln w="38100">
                        <a:solidFill>
                          <a:srgbClr val="92D050"/>
                        </a:solidFill>
                        <a:miter/>
                      </a:ln>
                    </p:spPr>
                  </p:pic>
                </p:oleObj>
              </mc:Fallback>
            </mc:AlternateContent>
          </a:graphicData>
        </a:graphic>
      </p:graphicFrame>
      <p:cxnSp>
        <p:nvCxnSpPr>
          <p:cNvPr id="28" name="直接连接符 27"/>
          <p:cNvCxnSpPr>
            <a:endCxn id="10258" idx="0"/>
          </p:cNvCxnSpPr>
          <p:nvPr>
            <p:custDataLst>
              <p:tags r:id="rId17"/>
            </p:custDataLst>
          </p:nvPr>
        </p:nvCxnSpPr>
        <p:spPr>
          <a:xfrm>
            <a:off x="6671945" y="768350"/>
            <a:ext cx="5080" cy="10287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8"/>
            </p:custDataLst>
          </p:nvPr>
        </p:nvCxnSpPr>
        <p:spPr>
          <a:xfrm flipH="1">
            <a:off x="6676906" y="3379033"/>
            <a:ext cx="0" cy="9361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2466340" cy="525780"/>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altLang="en-US" sz="2400" b="1">
                  <a:solidFill>
                    <a:srgbClr val="92D050"/>
                  </a:solidFill>
                  <a:latin typeface="微软雅黑" panose="020B0503020204020204" pitchFamily="34" charset="-122"/>
                </a:rPr>
                <a:t>电容器的符号</a:t>
              </a:r>
              <a:endParaRPr lang="zh-CN" altLang="en-US" sz="2400" b="1">
                <a:solidFill>
                  <a:srgbClr val="92D050"/>
                </a:solidFill>
                <a:latin typeface="微软雅黑" panose="020B0503020204020204" pitchFamily="34" charset="-122"/>
              </a:endParaRPr>
            </a:p>
          </p:txBody>
        </p:sp>
      </p:grpSp>
      <p:grpSp>
        <p:nvGrpSpPr>
          <p:cNvPr id="20486" name="组合 20485"/>
          <p:cNvGrpSpPr/>
          <p:nvPr>
            <p:custDataLst>
              <p:tags r:id="rId4"/>
            </p:custDataLst>
          </p:nvPr>
        </p:nvGrpSpPr>
        <p:grpSpPr>
          <a:xfrm rot="5400000">
            <a:off x="3389630" y="1567180"/>
            <a:ext cx="2049780" cy="1024890"/>
            <a:chOff x="0" y="0"/>
            <a:chExt cx="900" cy="360"/>
          </a:xfrm>
        </p:grpSpPr>
        <p:sp>
          <p:nvSpPr>
            <p:cNvPr id="10254" name="直接连接符 20486"/>
            <p:cNvSpPr/>
            <p:nvPr>
              <p:custDataLst>
                <p:tags r:id="rId5"/>
              </p:custDataLst>
            </p:nvPr>
          </p:nvSpPr>
          <p:spPr>
            <a:xfrm flipH="1">
              <a:off x="36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0255" name="直接连接符 20487"/>
            <p:cNvSpPr/>
            <p:nvPr>
              <p:custDataLst>
                <p:tags r:id="rId6"/>
              </p:custDataLst>
            </p:nvPr>
          </p:nvSpPr>
          <p:spPr>
            <a:xfrm flipH="1">
              <a:off x="54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0256" name="直接连接符 20488"/>
            <p:cNvSpPr/>
            <p:nvPr>
              <p:custDataLst>
                <p:tags r:id="rId7"/>
              </p:custDataLst>
            </p:nvPr>
          </p:nvSpPr>
          <p:spPr>
            <a:xfrm>
              <a:off x="0" y="180"/>
              <a:ext cx="360" cy="0"/>
            </a:xfrm>
            <a:prstGeom prst="line">
              <a:avLst/>
            </a:prstGeom>
            <a:ln w="9525" cap="flat" cmpd="sng">
              <a:solidFill>
                <a:schemeClr val="tx1"/>
              </a:solidFill>
              <a:prstDash val="solid"/>
              <a:headEnd type="none" w="med" len="med"/>
              <a:tailEnd type="none" w="med" len="med"/>
            </a:ln>
          </p:spPr>
          <p:txBody>
            <a:bodyPr/>
            <a:lstStyle/>
            <a:p/>
          </p:txBody>
        </p:sp>
        <p:sp>
          <p:nvSpPr>
            <p:cNvPr id="10257" name="直接连接符 20489"/>
            <p:cNvSpPr/>
            <p:nvPr>
              <p:custDataLst>
                <p:tags r:id="rId8"/>
              </p:custDataLst>
            </p:nvPr>
          </p:nvSpPr>
          <p:spPr>
            <a:xfrm>
              <a:off x="540" y="180"/>
              <a:ext cx="360" cy="0"/>
            </a:xfrm>
            <a:prstGeom prst="line">
              <a:avLst/>
            </a:prstGeom>
            <a:ln w="9525" cap="flat" cmpd="sng">
              <a:solidFill>
                <a:schemeClr val="tx1"/>
              </a:solidFill>
              <a:prstDash val="solid"/>
              <a:headEnd type="none" w="med" len="med"/>
              <a:tailEnd type="none" w="med" len="med"/>
            </a:ln>
          </p:spPr>
          <p:txBody>
            <a:bodyPr/>
            <a:lstStyle/>
            <a:p/>
          </p:txBody>
        </p:sp>
      </p:grpSp>
      <p:grpSp>
        <p:nvGrpSpPr>
          <p:cNvPr id="25" name="组合 24"/>
          <p:cNvGrpSpPr/>
          <p:nvPr>
            <p:custDataLst>
              <p:tags r:id="rId9"/>
            </p:custDataLst>
          </p:nvPr>
        </p:nvGrpSpPr>
        <p:grpSpPr>
          <a:xfrm>
            <a:off x="3902075" y="4262755"/>
            <a:ext cx="1024890" cy="2049780"/>
            <a:chOff x="6145" y="6713"/>
            <a:chExt cx="1614" cy="3228"/>
          </a:xfrm>
        </p:grpSpPr>
        <p:grpSp>
          <p:nvGrpSpPr>
            <p:cNvPr id="7" name="组合 6"/>
            <p:cNvGrpSpPr/>
            <p:nvPr>
              <p:custDataLst>
                <p:tags r:id="rId10"/>
              </p:custDataLst>
            </p:nvPr>
          </p:nvGrpSpPr>
          <p:grpSpPr>
            <a:xfrm rot="5400000">
              <a:off x="5338" y="7520"/>
              <a:ext cx="3228" cy="1614"/>
              <a:chOff x="0" y="0"/>
              <a:chExt cx="900" cy="360"/>
            </a:xfrm>
          </p:grpSpPr>
          <p:sp>
            <p:nvSpPr>
              <p:cNvPr id="9" name="直接连接符 20486"/>
              <p:cNvSpPr/>
              <p:nvPr>
                <p:custDataLst>
                  <p:tags r:id="rId11"/>
                </p:custDataLst>
              </p:nvPr>
            </p:nvSpPr>
            <p:spPr>
              <a:xfrm flipH="1">
                <a:off x="36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0" name="直接连接符 20487"/>
              <p:cNvSpPr/>
              <p:nvPr>
                <p:custDataLst>
                  <p:tags r:id="rId12"/>
                </p:custDataLst>
              </p:nvPr>
            </p:nvSpPr>
            <p:spPr>
              <a:xfrm flipH="1">
                <a:off x="54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1" name="直接连接符 20488"/>
              <p:cNvSpPr/>
              <p:nvPr>
                <p:custDataLst>
                  <p:tags r:id="rId13"/>
                </p:custDataLst>
              </p:nvPr>
            </p:nvSpPr>
            <p:spPr>
              <a:xfrm>
                <a:off x="0" y="180"/>
                <a:ext cx="360" cy="0"/>
              </a:xfrm>
              <a:prstGeom prst="line">
                <a:avLst/>
              </a:prstGeom>
              <a:ln w="9525" cap="flat" cmpd="sng">
                <a:solidFill>
                  <a:schemeClr val="tx1"/>
                </a:solidFill>
                <a:prstDash val="solid"/>
                <a:headEnd type="none" w="med" len="med"/>
                <a:tailEnd type="none" w="med" len="med"/>
              </a:ln>
            </p:spPr>
            <p:txBody>
              <a:bodyPr/>
              <a:lstStyle/>
              <a:p/>
            </p:txBody>
          </p:sp>
          <p:sp>
            <p:nvSpPr>
              <p:cNvPr id="12" name="直接连接符 20489"/>
              <p:cNvSpPr/>
              <p:nvPr>
                <p:custDataLst>
                  <p:tags r:id="rId14"/>
                </p:custDataLst>
              </p:nvPr>
            </p:nvSpPr>
            <p:spPr>
              <a:xfrm>
                <a:off x="540" y="180"/>
                <a:ext cx="360" cy="0"/>
              </a:xfrm>
              <a:prstGeom prst="line">
                <a:avLst/>
              </a:prstGeom>
              <a:ln w="9525" cap="flat" cmpd="sng">
                <a:solidFill>
                  <a:schemeClr val="tx1"/>
                </a:solidFill>
                <a:prstDash val="solid"/>
                <a:headEnd type="none" w="med" len="med"/>
                <a:tailEnd type="none" w="med" len="med"/>
              </a:ln>
            </p:spPr>
            <p:txBody>
              <a:bodyPr/>
              <a:lstStyle/>
              <a:p/>
            </p:txBody>
          </p:sp>
        </p:grpSp>
        <p:sp>
          <p:nvSpPr>
            <p:cNvPr id="23" name="文本框 22"/>
            <p:cNvSpPr txBox="1"/>
            <p:nvPr>
              <p:custDataLst>
                <p:tags r:id="rId15"/>
              </p:custDataLst>
            </p:nvPr>
          </p:nvSpPr>
          <p:spPr>
            <a:xfrm>
              <a:off x="6301" y="7336"/>
              <a:ext cx="648" cy="580"/>
            </a:xfrm>
            <a:prstGeom prst="rect">
              <a:avLst/>
            </a:prstGeom>
            <a:noFill/>
          </p:spPr>
          <p:txBody>
            <a:bodyPr wrap="none" rtlCol="0" anchor="t">
              <a:spAutoFit/>
            </a:bodyPr>
            <a:lstStyle/>
            <a:p>
              <a:r>
                <a:rPr lang="zh-CN" altLang="en-US">
                  <a:ln w="19050">
                    <a:solidFill>
                      <a:schemeClr val="tx1"/>
                    </a:solidFill>
                  </a:ln>
                  <a:latin typeface="宋体" panose="02010600030101010101" pitchFamily="2" charset="-122"/>
                  <a:ea typeface="宋体" panose="02010600030101010101" pitchFamily="2" charset="-122"/>
                </a:rPr>
                <a:t>＋</a:t>
              </a:r>
              <a:endParaRPr lang="zh-CN" altLang="en-US">
                <a:ln w="19050">
                  <a:solidFill>
                    <a:schemeClr val="tx1"/>
                  </a:solidFill>
                </a:ln>
                <a:latin typeface="宋体" panose="02010600030101010101" pitchFamily="2" charset="-122"/>
                <a:ea typeface="宋体" panose="02010600030101010101" pitchFamily="2" charset="-122"/>
              </a:endParaRPr>
            </a:p>
          </p:txBody>
        </p:sp>
      </p:grpSp>
      <p:grpSp>
        <p:nvGrpSpPr>
          <p:cNvPr id="28" name="组合 27"/>
          <p:cNvGrpSpPr/>
          <p:nvPr>
            <p:custDataLst>
              <p:tags r:id="rId16"/>
            </p:custDataLst>
          </p:nvPr>
        </p:nvGrpSpPr>
        <p:grpSpPr>
          <a:xfrm>
            <a:off x="6553200" y="1083310"/>
            <a:ext cx="1052195" cy="2049780"/>
            <a:chOff x="10363" y="1661"/>
            <a:chExt cx="1657" cy="3228"/>
          </a:xfrm>
        </p:grpSpPr>
        <p:grpSp>
          <p:nvGrpSpPr>
            <p:cNvPr id="18" name="组合 17"/>
            <p:cNvGrpSpPr/>
            <p:nvPr>
              <p:custDataLst>
                <p:tags r:id="rId17"/>
              </p:custDataLst>
            </p:nvPr>
          </p:nvGrpSpPr>
          <p:grpSpPr>
            <a:xfrm rot="5400000">
              <a:off x="9556" y="2468"/>
              <a:ext cx="3228" cy="1614"/>
              <a:chOff x="0" y="0"/>
              <a:chExt cx="900" cy="360"/>
            </a:xfrm>
          </p:grpSpPr>
          <p:sp>
            <p:nvSpPr>
              <p:cNvPr id="19" name="直接连接符 20486"/>
              <p:cNvSpPr/>
              <p:nvPr>
                <p:custDataLst>
                  <p:tags r:id="rId18"/>
                </p:custDataLst>
              </p:nvPr>
            </p:nvSpPr>
            <p:spPr>
              <a:xfrm flipH="1">
                <a:off x="360" y="0"/>
                <a:ext cx="0" cy="360"/>
              </a:xfrm>
              <a:prstGeom prst="line">
                <a:avLst/>
              </a:prstGeom>
              <a:ln w="9525" cap="flat" cmpd="sng">
                <a:solidFill>
                  <a:schemeClr val="tx1"/>
                </a:solidFill>
                <a:prstDash val="solid"/>
                <a:headEnd type="none" w="med" len="med"/>
                <a:tailEnd type="none" w="med" len="med"/>
              </a:ln>
            </p:spPr>
            <p:txBody>
              <a:bodyPr/>
              <a:lstStyle/>
              <a:p/>
            </p:txBody>
          </p:sp>
          <p:sp>
            <p:nvSpPr>
              <p:cNvPr id="20" name="直接连接符 20487"/>
              <p:cNvSpPr/>
              <p:nvPr>
                <p:custDataLst>
                  <p:tags r:id="rId19"/>
                </p:custDataLst>
              </p:nvPr>
            </p:nvSpPr>
            <p:spPr>
              <a:xfrm flipH="1">
                <a:off x="540" y="0"/>
                <a:ext cx="0" cy="360"/>
              </a:xfrm>
              <a:prstGeom prst="line">
                <a:avLst/>
              </a:prstGeom>
              <a:ln w="9525" cap="flat" cmpd="sng">
                <a:solidFill>
                  <a:schemeClr val="tx1"/>
                </a:solidFill>
                <a:prstDash val="solid"/>
                <a:headEnd type="none" w="med" len="med"/>
                <a:tailEnd type="none" w="med" len="med"/>
              </a:ln>
            </p:spPr>
            <p:txBody>
              <a:bodyPr/>
              <a:lstStyle/>
              <a:p/>
            </p:txBody>
          </p:sp>
          <p:sp>
            <p:nvSpPr>
              <p:cNvPr id="21" name="直接连接符 20488"/>
              <p:cNvSpPr/>
              <p:nvPr>
                <p:custDataLst>
                  <p:tags r:id="rId20"/>
                </p:custDataLst>
              </p:nvPr>
            </p:nvSpPr>
            <p:spPr>
              <a:xfrm>
                <a:off x="0" y="180"/>
                <a:ext cx="360" cy="0"/>
              </a:xfrm>
              <a:prstGeom prst="line">
                <a:avLst/>
              </a:prstGeom>
              <a:ln w="9525" cap="flat" cmpd="sng">
                <a:solidFill>
                  <a:schemeClr val="tx1"/>
                </a:solidFill>
                <a:prstDash val="solid"/>
                <a:headEnd type="none" w="med" len="med"/>
                <a:tailEnd type="none" w="med" len="med"/>
              </a:ln>
            </p:spPr>
            <p:txBody>
              <a:bodyPr/>
              <a:lstStyle/>
              <a:p/>
            </p:txBody>
          </p:sp>
          <p:sp>
            <p:nvSpPr>
              <p:cNvPr id="22" name="直接连接符 20489"/>
              <p:cNvSpPr/>
              <p:nvPr>
                <p:custDataLst>
                  <p:tags r:id="rId21"/>
                </p:custDataLst>
              </p:nvPr>
            </p:nvSpPr>
            <p:spPr>
              <a:xfrm>
                <a:off x="540" y="180"/>
                <a:ext cx="360" cy="0"/>
              </a:xfrm>
              <a:prstGeom prst="line">
                <a:avLst/>
              </a:prstGeom>
              <a:ln w="9525" cap="flat" cmpd="sng">
                <a:solidFill>
                  <a:schemeClr val="tx1"/>
                </a:solidFill>
                <a:prstDash val="solid"/>
                <a:headEnd type="none" w="med" len="med"/>
                <a:tailEnd type="none" w="med" len="med"/>
              </a:ln>
            </p:spPr>
            <p:txBody>
              <a:bodyPr/>
              <a:lstStyle/>
              <a:p/>
            </p:txBody>
          </p:sp>
        </p:grpSp>
        <p:cxnSp>
          <p:nvCxnSpPr>
            <p:cNvPr id="27" name="直接箭头连接符 26"/>
            <p:cNvCxnSpPr/>
            <p:nvPr>
              <p:custDataLst>
                <p:tags r:id="rId22"/>
              </p:custDataLst>
            </p:nvPr>
          </p:nvCxnSpPr>
          <p:spPr>
            <a:xfrm flipV="1">
              <a:off x="10592" y="2383"/>
              <a:ext cx="1428" cy="2019"/>
            </a:xfrm>
            <a:prstGeom prst="straightConnector1">
              <a:avLst/>
            </a:prstGeom>
            <a:ln w="349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custDataLst>
              <p:tags r:id="rId23"/>
            </p:custDataLst>
          </p:nvPr>
        </p:nvGrpSpPr>
        <p:grpSpPr>
          <a:xfrm>
            <a:off x="6580505" y="4262755"/>
            <a:ext cx="1145540" cy="2049780"/>
            <a:chOff x="10363" y="6713"/>
            <a:chExt cx="1804" cy="3228"/>
          </a:xfrm>
        </p:grpSpPr>
        <p:grpSp>
          <p:nvGrpSpPr>
            <p:cNvPr id="13" name="组合 12"/>
            <p:cNvGrpSpPr/>
            <p:nvPr>
              <p:custDataLst>
                <p:tags r:id="rId24"/>
              </p:custDataLst>
            </p:nvPr>
          </p:nvGrpSpPr>
          <p:grpSpPr>
            <a:xfrm rot="5400000">
              <a:off x="9556" y="7520"/>
              <a:ext cx="3228" cy="1614"/>
              <a:chOff x="0" y="0"/>
              <a:chExt cx="900" cy="360"/>
            </a:xfrm>
          </p:grpSpPr>
          <p:sp>
            <p:nvSpPr>
              <p:cNvPr id="14" name="直接连接符 20486"/>
              <p:cNvSpPr/>
              <p:nvPr>
                <p:custDataLst>
                  <p:tags r:id="rId25"/>
                </p:custDataLst>
              </p:nvPr>
            </p:nvSpPr>
            <p:spPr>
              <a:xfrm flipH="1">
                <a:off x="36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5" name="直接连接符 20487"/>
              <p:cNvSpPr/>
              <p:nvPr>
                <p:custDataLst>
                  <p:tags r:id="rId26"/>
                </p:custDataLst>
              </p:nvPr>
            </p:nvSpPr>
            <p:spPr>
              <a:xfrm flipH="1">
                <a:off x="540" y="0"/>
                <a:ext cx="0" cy="360"/>
              </a:xfrm>
              <a:prstGeom prst="line">
                <a:avLst/>
              </a:prstGeom>
              <a:ln w="9525" cap="flat" cmpd="sng">
                <a:solidFill>
                  <a:schemeClr val="tx1"/>
                </a:solidFill>
                <a:prstDash val="solid"/>
                <a:headEnd type="none" w="med" len="med"/>
                <a:tailEnd type="none" w="med" len="med"/>
              </a:ln>
            </p:spPr>
            <p:txBody>
              <a:bodyPr/>
              <a:lstStyle/>
              <a:p/>
            </p:txBody>
          </p:sp>
          <p:sp>
            <p:nvSpPr>
              <p:cNvPr id="16" name="直接连接符 20488"/>
              <p:cNvSpPr/>
              <p:nvPr>
                <p:custDataLst>
                  <p:tags r:id="rId27"/>
                </p:custDataLst>
              </p:nvPr>
            </p:nvSpPr>
            <p:spPr>
              <a:xfrm>
                <a:off x="0" y="180"/>
                <a:ext cx="360" cy="0"/>
              </a:xfrm>
              <a:prstGeom prst="line">
                <a:avLst/>
              </a:prstGeom>
              <a:ln w="9525" cap="flat" cmpd="sng">
                <a:solidFill>
                  <a:schemeClr val="tx1"/>
                </a:solidFill>
                <a:prstDash val="solid"/>
                <a:headEnd type="none" w="med" len="med"/>
                <a:tailEnd type="none" w="med" len="med"/>
              </a:ln>
            </p:spPr>
            <p:txBody>
              <a:bodyPr/>
              <a:lstStyle/>
              <a:p/>
            </p:txBody>
          </p:sp>
          <p:sp>
            <p:nvSpPr>
              <p:cNvPr id="17" name="直接连接符 20489"/>
              <p:cNvSpPr/>
              <p:nvPr>
                <p:custDataLst>
                  <p:tags r:id="rId28"/>
                </p:custDataLst>
              </p:nvPr>
            </p:nvSpPr>
            <p:spPr>
              <a:xfrm>
                <a:off x="540" y="180"/>
                <a:ext cx="360" cy="0"/>
              </a:xfrm>
              <a:prstGeom prst="line">
                <a:avLst/>
              </a:prstGeom>
              <a:ln w="9525" cap="flat" cmpd="sng">
                <a:solidFill>
                  <a:schemeClr val="tx1"/>
                </a:solidFill>
                <a:prstDash val="solid"/>
                <a:headEnd type="none" w="med" len="med"/>
                <a:tailEnd type="none" w="med" len="med"/>
              </a:ln>
            </p:spPr>
            <p:txBody>
              <a:bodyPr/>
              <a:lstStyle/>
              <a:p/>
            </p:txBody>
          </p:sp>
        </p:grpSp>
        <p:cxnSp>
          <p:nvCxnSpPr>
            <p:cNvPr id="29" name="直接连接符 28"/>
            <p:cNvCxnSpPr/>
            <p:nvPr>
              <p:custDataLst>
                <p:tags r:id="rId29"/>
              </p:custDataLst>
            </p:nvPr>
          </p:nvCxnSpPr>
          <p:spPr>
            <a:xfrm flipV="1">
              <a:off x="10496" y="7657"/>
              <a:ext cx="1442" cy="175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30"/>
              </p:custDataLst>
            </p:nvPr>
          </p:nvCxnSpPr>
          <p:spPr>
            <a:xfrm>
              <a:off x="11808" y="7505"/>
              <a:ext cx="359" cy="321"/>
            </a:xfrm>
            <a:prstGeom prst="line">
              <a:avLst/>
            </a:prstGeom>
            <a:ln w="22225"/>
          </p:spPr>
          <p:style>
            <a:lnRef idx="1">
              <a:schemeClr val="dk1"/>
            </a:lnRef>
            <a:fillRef idx="0">
              <a:schemeClr val="dk1"/>
            </a:fillRef>
            <a:effectRef idx="0">
              <a:schemeClr val="dk1"/>
            </a:effectRef>
            <a:fontRef idx="minor">
              <a:schemeClr val="tx1"/>
            </a:fontRef>
          </p:style>
        </p:cxnSp>
      </p:grpSp>
      <p:grpSp>
        <p:nvGrpSpPr>
          <p:cNvPr id="36" name="组合 35"/>
          <p:cNvGrpSpPr/>
          <p:nvPr>
            <p:custDataLst>
              <p:tags r:id="rId31"/>
            </p:custDataLst>
          </p:nvPr>
        </p:nvGrpSpPr>
        <p:grpSpPr>
          <a:xfrm>
            <a:off x="730250" y="870585"/>
            <a:ext cx="3114040" cy="3060700"/>
            <a:chOff x="1150" y="1371"/>
            <a:chExt cx="4904" cy="4820"/>
          </a:xfrm>
        </p:grpSpPr>
        <p:pic>
          <p:nvPicPr>
            <p:cNvPr id="14344" name="Picture 51" descr="瓷片电容2"/>
            <p:cNvPicPr>
              <a:picLocks noChangeAspect="1"/>
            </p:cNvPicPr>
            <p:nvPr>
              <p:custDataLst>
                <p:tags r:id="rId32"/>
              </p:custDataLst>
            </p:nvPr>
          </p:nvPicPr>
          <p:blipFill>
            <a:blip r:embed="rId33"/>
            <a:stretch>
              <a:fillRect/>
            </a:stretch>
          </p:blipFill>
          <p:spPr>
            <a:xfrm>
              <a:off x="1150" y="1371"/>
              <a:ext cx="4795" cy="4133"/>
            </a:xfrm>
            <a:prstGeom prst="rect">
              <a:avLst/>
            </a:prstGeom>
            <a:noFill/>
            <a:ln w="9525">
              <a:noFill/>
            </a:ln>
          </p:spPr>
        </p:pic>
        <p:sp>
          <p:nvSpPr>
            <p:cNvPr id="32" name="文本框 31"/>
            <p:cNvSpPr txBox="1"/>
            <p:nvPr>
              <p:custDataLst>
                <p:tags r:id="rId34"/>
              </p:custDataLst>
            </p:nvPr>
          </p:nvSpPr>
          <p:spPr>
            <a:xfrm>
              <a:off x="2016" y="5467"/>
              <a:ext cx="4038" cy="725"/>
            </a:xfrm>
            <a:prstGeom prst="rect">
              <a:avLst/>
            </a:prstGeom>
            <a:noFill/>
          </p:spPr>
          <p:txBody>
            <a:bodyPr wrap="square" rtlCol="0">
              <a:spAutoFit/>
            </a:bodyPr>
            <a:lstStyle/>
            <a:p>
              <a:r>
                <a:rPr lang="zh-CN" altLang="en-US" sz="2400"/>
                <a:t>普通电容器</a:t>
              </a:r>
              <a:endParaRPr lang="zh-CN" altLang="en-US" sz="2400"/>
            </a:p>
          </p:txBody>
        </p:sp>
      </p:grpSp>
      <p:grpSp>
        <p:nvGrpSpPr>
          <p:cNvPr id="37" name="组合 36"/>
          <p:cNvGrpSpPr/>
          <p:nvPr>
            <p:custDataLst>
              <p:tags r:id="rId35"/>
            </p:custDataLst>
          </p:nvPr>
        </p:nvGrpSpPr>
        <p:grpSpPr>
          <a:xfrm>
            <a:off x="673735" y="3931920"/>
            <a:ext cx="3170555" cy="2817495"/>
            <a:chOff x="1061" y="6192"/>
            <a:chExt cx="4993" cy="4437"/>
          </a:xfrm>
        </p:grpSpPr>
        <p:grpSp>
          <p:nvGrpSpPr>
            <p:cNvPr id="8" name="组合 7"/>
            <p:cNvGrpSpPr/>
            <p:nvPr>
              <p:custDataLst>
                <p:tags r:id="rId36"/>
              </p:custDataLst>
            </p:nvPr>
          </p:nvGrpSpPr>
          <p:grpSpPr>
            <a:xfrm>
              <a:off x="1061" y="6192"/>
              <a:ext cx="4884" cy="4437"/>
              <a:chOff x="1283" y="111"/>
              <a:chExt cx="5864" cy="5324"/>
            </a:xfrm>
          </p:grpSpPr>
          <p:pic>
            <p:nvPicPr>
              <p:cNvPr id="16407" name="图片 3"/>
              <p:cNvPicPr>
                <a:picLocks noChangeAspect="1"/>
              </p:cNvPicPr>
              <p:nvPr>
                <p:custDataLst>
                  <p:tags r:id="rId37"/>
                </p:custDataLst>
              </p:nvPr>
            </p:nvPicPr>
            <p:blipFill>
              <a:blip r:embed="rId38"/>
              <a:stretch>
                <a:fillRect/>
              </a:stretch>
            </p:blipFill>
            <p:spPr>
              <a:xfrm>
                <a:off x="1283" y="111"/>
                <a:ext cx="5864" cy="5324"/>
              </a:xfrm>
              <a:prstGeom prst="rect">
                <a:avLst/>
              </a:prstGeom>
              <a:noFill/>
              <a:ln w="9525">
                <a:noFill/>
              </a:ln>
            </p:spPr>
          </p:pic>
          <p:grpSp>
            <p:nvGrpSpPr>
              <p:cNvPr id="16408" name="组合 6"/>
              <p:cNvGrpSpPr/>
              <p:nvPr>
                <p:custDataLst>
                  <p:tags r:id="rId39"/>
                </p:custDataLst>
              </p:nvPr>
            </p:nvGrpSpPr>
            <p:grpSpPr>
              <a:xfrm>
                <a:off x="4881" y="3182"/>
                <a:ext cx="1715" cy="1383"/>
                <a:chOff x="4881" y="3182"/>
                <a:chExt cx="1715" cy="1383"/>
              </a:xfrm>
            </p:grpSpPr>
            <p:sp>
              <p:nvSpPr>
                <p:cNvPr id="16409" name="文本框 4"/>
                <p:cNvSpPr txBox="1"/>
                <p:nvPr>
                  <p:custDataLst>
                    <p:tags r:id="rId40"/>
                  </p:custDataLst>
                </p:nvPr>
              </p:nvSpPr>
              <p:spPr>
                <a:xfrm>
                  <a:off x="5973" y="3182"/>
                  <a:ext cx="623" cy="60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en-US" altLang="zh-CN" sz="1500">
                      <a:ea typeface="幼圆" panose="02010509060101010101" pitchFamily="49" charset="-122"/>
                    </a:rPr>
                    <a:t>+</a:t>
                  </a:r>
                  <a:endParaRPr lang="en-US" altLang="zh-CN" sz="1500">
                    <a:ea typeface="幼圆" panose="02010509060101010101" pitchFamily="49" charset="-122"/>
                  </a:endParaRPr>
                </a:p>
              </p:txBody>
            </p:sp>
            <p:sp>
              <p:nvSpPr>
                <p:cNvPr id="16410" name="文本框 5"/>
                <p:cNvSpPr txBox="1"/>
                <p:nvPr>
                  <p:custDataLst>
                    <p:tags r:id="rId41"/>
                  </p:custDataLst>
                </p:nvPr>
              </p:nvSpPr>
              <p:spPr>
                <a:xfrm>
                  <a:off x="4881" y="3957"/>
                  <a:ext cx="421" cy="6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en-US" altLang="zh-CN" sz="1500">
                      <a:ea typeface="幼圆" panose="02010509060101010101" pitchFamily="49" charset="-122"/>
                    </a:rPr>
                    <a:t>-</a:t>
                  </a:r>
                  <a:endParaRPr lang="en-US" altLang="zh-CN" sz="1500">
                    <a:ea typeface="幼圆" panose="02010509060101010101" pitchFamily="49" charset="-122"/>
                  </a:endParaRPr>
                </a:p>
              </p:txBody>
            </p:sp>
          </p:grpSp>
        </p:grpSp>
        <p:sp>
          <p:nvSpPr>
            <p:cNvPr id="33" name="文本框 32"/>
            <p:cNvSpPr txBox="1"/>
            <p:nvPr>
              <p:custDataLst>
                <p:tags r:id="rId42"/>
              </p:custDataLst>
            </p:nvPr>
          </p:nvSpPr>
          <p:spPr>
            <a:xfrm>
              <a:off x="1535" y="9904"/>
              <a:ext cx="4519" cy="725"/>
            </a:xfrm>
            <a:prstGeom prst="rect">
              <a:avLst/>
            </a:prstGeom>
            <a:noFill/>
          </p:spPr>
          <p:txBody>
            <a:bodyPr wrap="square" rtlCol="0">
              <a:spAutoFit/>
            </a:bodyPr>
            <a:lstStyle/>
            <a:p>
              <a:r>
                <a:rPr lang="zh-CN" altLang="en-US" sz="2400"/>
                <a:t>有极性电解电容器</a:t>
              </a:r>
              <a:endParaRPr lang="zh-CN" altLang="en-US" sz="2400"/>
            </a:p>
          </p:txBody>
        </p:sp>
      </p:grpSp>
      <p:grpSp>
        <p:nvGrpSpPr>
          <p:cNvPr id="38" name="组合 37"/>
          <p:cNvGrpSpPr/>
          <p:nvPr>
            <p:custDataLst>
              <p:tags r:id="rId43"/>
            </p:custDataLst>
          </p:nvPr>
        </p:nvGrpSpPr>
        <p:grpSpPr>
          <a:xfrm>
            <a:off x="7839075" y="949960"/>
            <a:ext cx="4272280" cy="2804160"/>
            <a:chOff x="12345" y="1496"/>
            <a:chExt cx="6728" cy="4416"/>
          </a:xfrm>
        </p:grpSpPr>
        <p:pic>
          <p:nvPicPr>
            <p:cNvPr id="2" name="图片 1"/>
            <p:cNvPicPr>
              <a:picLocks noChangeAspect="1"/>
            </p:cNvPicPr>
            <p:nvPr>
              <p:custDataLst>
                <p:tags r:id="rId44"/>
              </p:custDataLst>
            </p:nvPr>
          </p:nvPicPr>
          <p:blipFill>
            <a:blip r:embed="rId45"/>
            <a:srcRect r="53455" b="43418"/>
            <a:stretch>
              <a:fillRect/>
            </a:stretch>
          </p:blipFill>
          <p:spPr>
            <a:xfrm>
              <a:off x="12345" y="1496"/>
              <a:ext cx="6729" cy="3557"/>
            </a:xfrm>
            <a:prstGeom prst="rect">
              <a:avLst/>
            </a:prstGeom>
            <a:noFill/>
            <a:ln w="9525">
              <a:noFill/>
            </a:ln>
          </p:spPr>
        </p:pic>
        <p:sp>
          <p:nvSpPr>
            <p:cNvPr id="34" name="文本框 33"/>
            <p:cNvSpPr txBox="1"/>
            <p:nvPr>
              <p:custDataLst>
                <p:tags r:id="rId46"/>
              </p:custDataLst>
            </p:nvPr>
          </p:nvSpPr>
          <p:spPr>
            <a:xfrm>
              <a:off x="14212" y="5188"/>
              <a:ext cx="4038" cy="725"/>
            </a:xfrm>
            <a:prstGeom prst="rect">
              <a:avLst/>
            </a:prstGeom>
            <a:noFill/>
          </p:spPr>
          <p:txBody>
            <a:bodyPr wrap="square" rtlCol="0">
              <a:spAutoFit/>
            </a:bodyPr>
            <a:lstStyle/>
            <a:p>
              <a:r>
                <a:rPr lang="zh-CN" altLang="en-US" sz="2400"/>
                <a:t>可变电容器</a:t>
              </a:r>
              <a:endParaRPr lang="zh-CN" altLang="en-US" sz="2400"/>
            </a:p>
          </p:txBody>
        </p:sp>
      </p:grpSp>
      <p:grpSp>
        <p:nvGrpSpPr>
          <p:cNvPr id="39" name="组合 38"/>
          <p:cNvGrpSpPr/>
          <p:nvPr>
            <p:custDataLst>
              <p:tags r:id="rId47"/>
            </p:custDataLst>
          </p:nvPr>
        </p:nvGrpSpPr>
        <p:grpSpPr>
          <a:xfrm>
            <a:off x="7839075" y="4352290"/>
            <a:ext cx="4272280" cy="2505075"/>
            <a:chOff x="12345" y="6854"/>
            <a:chExt cx="6728" cy="3945"/>
          </a:xfrm>
        </p:grpSpPr>
        <p:pic>
          <p:nvPicPr>
            <p:cNvPr id="3" name="图片 2"/>
            <p:cNvPicPr>
              <a:picLocks noChangeAspect="1"/>
            </p:cNvPicPr>
            <p:nvPr>
              <p:custDataLst>
                <p:tags r:id="rId48"/>
              </p:custDataLst>
            </p:nvPr>
          </p:nvPicPr>
          <p:blipFill>
            <a:blip r:embed="rId45"/>
            <a:srcRect l="66439" t="8703" r="-424" b="55228"/>
            <a:stretch>
              <a:fillRect/>
            </a:stretch>
          </p:blipFill>
          <p:spPr>
            <a:xfrm>
              <a:off x="12345" y="6854"/>
              <a:ext cx="6729" cy="3050"/>
            </a:xfrm>
            <a:prstGeom prst="rect">
              <a:avLst/>
            </a:prstGeom>
            <a:noFill/>
            <a:ln w="9525">
              <a:noFill/>
            </a:ln>
          </p:spPr>
        </p:pic>
        <p:sp>
          <p:nvSpPr>
            <p:cNvPr id="35" name="文本框 34"/>
            <p:cNvSpPr txBox="1"/>
            <p:nvPr>
              <p:custDataLst>
                <p:tags r:id="rId49"/>
              </p:custDataLst>
            </p:nvPr>
          </p:nvSpPr>
          <p:spPr>
            <a:xfrm>
              <a:off x="14363" y="10075"/>
              <a:ext cx="4038" cy="725"/>
            </a:xfrm>
            <a:prstGeom prst="rect">
              <a:avLst/>
            </a:prstGeom>
            <a:noFill/>
          </p:spPr>
          <p:txBody>
            <a:bodyPr wrap="square" rtlCol="0">
              <a:spAutoFit/>
            </a:bodyPr>
            <a:lstStyle/>
            <a:p>
              <a:r>
                <a:rPr lang="zh-CN" altLang="en-US" sz="2400"/>
                <a:t>微调电容器</a:t>
              </a:r>
              <a:endParaRPr lang="zh-CN" altLang="en-US" sz="2400"/>
            </a:p>
          </p:txBody>
        </p:sp>
      </p:grpSp>
      <p:sp>
        <p:nvSpPr>
          <p:cNvPr id="40" name="椭圆 22"/>
          <p:cNvSpPr/>
          <p:nvPr>
            <p:custDataLst>
              <p:tags r:id="rId50"/>
            </p:custDataLst>
          </p:nvPr>
        </p:nvSpPr>
        <p:spPr>
          <a:xfrm>
            <a:off x="3183890" y="2919095"/>
            <a:ext cx="2461895" cy="1739265"/>
          </a:xfrm>
          <a:prstGeom prst="ellipse">
            <a:avLst/>
          </a:prstGeom>
          <a:noFill/>
          <a:ln>
            <a:solidFill>
              <a:srgbClr val="00B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3600">
                <a:solidFill>
                  <a:srgbClr val="00B050"/>
                </a:solidFill>
              </a:rPr>
              <a:t>固定</a:t>
            </a:r>
            <a:endParaRPr lang="zh-CN" altLang="en-US" sz="3600">
              <a:solidFill>
                <a:srgbClr val="00B050"/>
              </a:solidFill>
            </a:endParaRPr>
          </a:p>
          <a:p>
            <a:pPr algn="ctr"/>
            <a:r>
              <a:rPr lang="zh-CN" altLang="en-US" sz="3600">
                <a:solidFill>
                  <a:srgbClr val="00B050"/>
                </a:solidFill>
              </a:rPr>
              <a:t>电容器</a:t>
            </a:r>
            <a:endParaRPr lang="zh-CN" altLang="en-US" sz="3600">
              <a:solidFill>
                <a:srgbClr val="00B050"/>
              </a:solidFill>
            </a:endParaRPr>
          </a:p>
        </p:txBody>
      </p:sp>
      <p:sp>
        <p:nvSpPr>
          <p:cNvPr id="41" name="椭圆 22"/>
          <p:cNvSpPr/>
          <p:nvPr>
            <p:custDataLst>
              <p:tags r:id="rId51"/>
            </p:custDataLst>
          </p:nvPr>
        </p:nvSpPr>
        <p:spPr>
          <a:xfrm>
            <a:off x="5835015" y="2919095"/>
            <a:ext cx="2461895" cy="1739265"/>
          </a:xfrm>
          <a:prstGeom prst="ellipse">
            <a:avLst/>
          </a:prstGeom>
          <a:noFill/>
          <a:ln>
            <a:solidFill>
              <a:srgbClr val="00B050"/>
            </a:solidFill>
          </a:ln>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3600">
                <a:solidFill>
                  <a:srgbClr val="00B050"/>
                </a:solidFill>
              </a:rPr>
              <a:t>可变</a:t>
            </a:r>
            <a:endParaRPr lang="zh-CN" altLang="en-US" sz="3600">
              <a:solidFill>
                <a:srgbClr val="00B050"/>
              </a:solidFill>
            </a:endParaRPr>
          </a:p>
          <a:p>
            <a:pPr algn="ctr"/>
            <a:r>
              <a:rPr lang="zh-CN" altLang="en-US" sz="3600">
                <a:solidFill>
                  <a:srgbClr val="00B050"/>
                </a:solidFill>
              </a:rPr>
              <a:t>电容器</a:t>
            </a:r>
            <a:endParaRPr lang="zh-CN" altLang="en-US" sz="3600">
              <a:solidFill>
                <a:srgbClr val="00B050"/>
              </a:solidFill>
            </a:endParaRPr>
          </a:p>
        </p:txBody>
      </p:sp>
      <p:sp>
        <p:nvSpPr>
          <p:cNvPr id="42" name="矩形 41"/>
          <p:cNvSpPr/>
          <p:nvPr>
            <p:custDataLst>
              <p:tags r:id="rId52"/>
            </p:custDataLst>
          </p:nvPr>
        </p:nvSpPr>
        <p:spPr>
          <a:xfrm rot="1980000">
            <a:off x="732155" y="5311140"/>
            <a:ext cx="1745615" cy="330835"/>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zh-CN" sz="1800">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anim calcmode="lin" valueType="num">
                                      <p:cBhvr>
                                        <p:cTn id="48" dur="500" fill="hold"/>
                                        <p:tgtEl>
                                          <p:spTgt spid="40"/>
                                        </p:tgtEl>
                                        <p:attrNameLst>
                                          <p:attrName>ppt_x</p:attrName>
                                        </p:attrNameLst>
                                      </p:cBhvr>
                                      <p:tavLst>
                                        <p:tav tm="0">
                                          <p:val>
                                            <p:fltVal val="0.5"/>
                                          </p:val>
                                        </p:tav>
                                        <p:tav tm="100000">
                                          <p:val>
                                            <p:strVal val="#ppt_x"/>
                                          </p:val>
                                        </p:tav>
                                      </p:tavLst>
                                    </p:anim>
                                    <p:anim calcmode="lin" valueType="num">
                                      <p:cBhvr>
                                        <p:cTn id="49" dur="500" fill="hold"/>
                                        <p:tgtEl>
                                          <p:spTgt spid="40"/>
                                        </p:tgtEl>
                                        <p:attrNameLst>
                                          <p:attrName>ppt_y</p:attrName>
                                        </p:attrNameLst>
                                      </p:cBhvr>
                                      <p:tavLst>
                                        <p:tav tm="0">
                                          <p:val>
                                            <p:fltVal val="0.5"/>
                                          </p:val>
                                        </p:tav>
                                        <p:tav tm="100000">
                                          <p:val>
                                            <p:strVal val="#ppt_y"/>
                                          </p:val>
                                        </p:tav>
                                      </p:tavLst>
                                    </p:anim>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anim calcmode="lin" valueType="num">
                                      <p:cBhvr>
                                        <p:cTn id="56" dur="500" fill="hold"/>
                                        <p:tgtEl>
                                          <p:spTgt spid="41"/>
                                        </p:tgtEl>
                                        <p:attrNameLst>
                                          <p:attrName>ppt_x</p:attrName>
                                        </p:attrNameLst>
                                      </p:cBhvr>
                                      <p:tavLst>
                                        <p:tav tm="0">
                                          <p:val>
                                            <p:fltVal val="0.5"/>
                                          </p:val>
                                        </p:tav>
                                        <p:tav tm="100000">
                                          <p:val>
                                            <p:strVal val="#ppt_x"/>
                                          </p:val>
                                        </p:tav>
                                      </p:tavLst>
                                    </p:anim>
                                    <p:anim calcmode="lin" valueType="num">
                                      <p:cBhvr>
                                        <p:cTn id="57" dur="500" fill="hold"/>
                                        <p:tgtEl>
                                          <p:spTgt spid="4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矩形 21512"/>
          <p:cNvSpPr>
            <a:spLocks noChangeArrowheads="1"/>
          </p:cNvSpPr>
          <p:nvPr>
            <p:custDataLst>
              <p:tags r:id="rId1"/>
            </p:custDataLst>
          </p:nvPr>
        </p:nvSpPr>
        <p:spPr bwMode="auto">
          <a:xfrm>
            <a:off x="2844800" y="1214438"/>
            <a:ext cx="15113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05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 name="组合 2"/>
          <p:cNvGrpSpPr/>
          <p:nvPr>
            <p:custDataLst>
              <p:tags r:id="rId2"/>
            </p:custDataLst>
          </p:nvPr>
        </p:nvGrpSpPr>
        <p:grpSpPr>
          <a:xfrm>
            <a:off x="3420745" y="403860"/>
            <a:ext cx="1922780" cy="3057525"/>
            <a:chOff x="5120" y="513"/>
            <a:chExt cx="3028" cy="4815"/>
          </a:xfrm>
        </p:grpSpPr>
        <p:sp>
          <p:nvSpPr>
            <p:cNvPr id="16389" name="文本框 21509"/>
            <p:cNvSpPr txBox="1"/>
            <p:nvPr>
              <p:custDataLst>
                <p:tags r:id="rId3"/>
              </p:custDataLst>
            </p:nvPr>
          </p:nvSpPr>
          <p:spPr>
            <a:xfrm>
              <a:off x="5120" y="4604"/>
              <a:ext cx="3028"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无极性电解</a:t>
              </a:r>
              <a:endParaRPr lang="zh-CN" altLang="en-US" sz="2400">
                <a:latin typeface="仿宋_GB2312" pitchFamily="49" charset="-122"/>
                <a:ea typeface="仿宋_GB2312" pitchFamily="49" charset="-122"/>
              </a:endParaRPr>
            </a:p>
          </p:txBody>
        </p:sp>
        <p:pic>
          <p:nvPicPr>
            <p:cNvPr id="16394" name="图片 21514" descr="19915141708725"/>
            <p:cNvPicPr>
              <a:picLocks noChangeAspect="1"/>
            </p:cNvPicPr>
            <p:nvPr>
              <p:custDataLst>
                <p:tags r:id="rId4"/>
              </p:custDataLst>
            </p:nvPr>
          </p:nvPicPr>
          <p:blipFill>
            <a:blip r:embed="rId5"/>
            <a:stretch>
              <a:fillRect/>
            </a:stretch>
          </p:blipFill>
          <p:spPr>
            <a:xfrm>
              <a:off x="5243" y="513"/>
              <a:ext cx="2905" cy="3967"/>
            </a:xfrm>
            <a:prstGeom prst="rect">
              <a:avLst/>
            </a:prstGeom>
            <a:noFill/>
            <a:ln w="9525" cap="flat" cmpd="sng">
              <a:solidFill>
                <a:schemeClr val="bg2"/>
              </a:solidFill>
              <a:prstDash val="solid"/>
              <a:miter/>
              <a:headEnd type="none" w="med" len="med"/>
              <a:tailEnd type="none" w="med" len="med"/>
            </a:ln>
          </p:spPr>
        </p:pic>
      </p:grpSp>
      <p:grpSp>
        <p:nvGrpSpPr>
          <p:cNvPr id="2" name="组合 1"/>
          <p:cNvGrpSpPr/>
          <p:nvPr>
            <p:custDataLst>
              <p:tags r:id="rId6"/>
            </p:custDataLst>
          </p:nvPr>
        </p:nvGrpSpPr>
        <p:grpSpPr>
          <a:xfrm>
            <a:off x="488950" y="351790"/>
            <a:ext cx="2035810" cy="3109595"/>
            <a:chOff x="1040" y="224"/>
            <a:chExt cx="3206" cy="4897"/>
          </a:xfrm>
        </p:grpSpPr>
        <p:sp>
          <p:nvSpPr>
            <p:cNvPr id="16386" name="文本框 21506"/>
            <p:cNvSpPr txBox="1"/>
            <p:nvPr>
              <p:custDataLst>
                <p:tags r:id="rId7"/>
              </p:custDataLst>
            </p:nvPr>
          </p:nvSpPr>
          <p:spPr>
            <a:xfrm>
              <a:off x="1282" y="4397"/>
              <a:ext cx="2721"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有极性电解</a:t>
              </a:r>
              <a:endParaRPr lang="zh-CN" altLang="en-US" sz="2400">
                <a:latin typeface="仿宋_GB2312" pitchFamily="49" charset="-122"/>
                <a:ea typeface="仿宋_GB2312" pitchFamily="49" charset="-122"/>
              </a:endParaRPr>
            </a:p>
          </p:txBody>
        </p:sp>
        <p:pic>
          <p:nvPicPr>
            <p:cNvPr id="16395" name="图片 21515" descr="20110115095726976M53YZ9"/>
            <p:cNvPicPr>
              <a:picLocks noChangeAspect="1"/>
            </p:cNvPicPr>
            <p:nvPr>
              <p:custDataLst>
                <p:tags r:id="rId8"/>
              </p:custDataLst>
            </p:nvPr>
          </p:nvPicPr>
          <p:blipFill>
            <a:blip r:embed="rId9"/>
            <a:stretch>
              <a:fillRect/>
            </a:stretch>
          </p:blipFill>
          <p:spPr>
            <a:xfrm>
              <a:off x="1040" y="224"/>
              <a:ext cx="3206" cy="4007"/>
            </a:xfrm>
            <a:prstGeom prst="rect">
              <a:avLst/>
            </a:prstGeom>
            <a:noFill/>
            <a:ln w="9525" cap="flat" cmpd="sng">
              <a:solidFill>
                <a:schemeClr val="bg2"/>
              </a:solidFill>
              <a:prstDash val="solid"/>
              <a:miter/>
              <a:headEnd type="none" w="med" len="med"/>
              <a:tailEnd type="none" w="med" len="med"/>
            </a:ln>
          </p:spPr>
        </p:pic>
      </p:grpSp>
      <p:grpSp>
        <p:nvGrpSpPr>
          <p:cNvPr id="4" name="组合 3"/>
          <p:cNvGrpSpPr/>
          <p:nvPr>
            <p:custDataLst>
              <p:tags r:id="rId10"/>
            </p:custDataLst>
          </p:nvPr>
        </p:nvGrpSpPr>
        <p:grpSpPr>
          <a:xfrm>
            <a:off x="6239510" y="147320"/>
            <a:ext cx="2139950" cy="3314065"/>
            <a:chOff x="9573" y="389"/>
            <a:chExt cx="3370" cy="5219"/>
          </a:xfrm>
        </p:grpSpPr>
        <p:sp>
          <p:nvSpPr>
            <p:cNvPr id="16387" name="文本框 21507"/>
            <p:cNvSpPr txBox="1"/>
            <p:nvPr>
              <p:custDataLst>
                <p:tags r:id="rId11"/>
              </p:custDataLst>
            </p:nvPr>
          </p:nvSpPr>
          <p:spPr>
            <a:xfrm>
              <a:off x="10005" y="4884"/>
              <a:ext cx="2768"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陶瓷电容</a:t>
              </a:r>
              <a:endParaRPr lang="zh-CN" altLang="en-US" sz="2400">
                <a:latin typeface="仿宋_GB2312" pitchFamily="49" charset="-122"/>
                <a:ea typeface="仿宋_GB2312" pitchFamily="49" charset="-122"/>
              </a:endParaRPr>
            </a:p>
          </p:txBody>
        </p:sp>
        <p:pic>
          <p:nvPicPr>
            <p:cNvPr id="16396" name="图片 21516" descr="2009-11-20_8363770"/>
            <p:cNvPicPr>
              <a:picLocks noChangeAspect="1"/>
            </p:cNvPicPr>
            <p:nvPr>
              <p:custDataLst>
                <p:tags r:id="rId12"/>
              </p:custDataLst>
            </p:nvPr>
          </p:nvPicPr>
          <p:blipFill>
            <a:blip r:embed="rId13"/>
            <a:stretch>
              <a:fillRect/>
            </a:stretch>
          </p:blipFill>
          <p:spPr>
            <a:xfrm>
              <a:off x="9573" y="389"/>
              <a:ext cx="3371" cy="4215"/>
            </a:xfrm>
            <a:prstGeom prst="rect">
              <a:avLst/>
            </a:prstGeom>
            <a:noFill/>
            <a:ln w="9525" cap="flat" cmpd="sng">
              <a:solidFill>
                <a:schemeClr val="bg2"/>
              </a:solidFill>
              <a:prstDash val="solid"/>
              <a:miter/>
              <a:headEnd type="none" w="med" len="med"/>
              <a:tailEnd type="none" w="med" len="med"/>
            </a:ln>
          </p:spPr>
        </p:pic>
      </p:grpSp>
      <p:grpSp>
        <p:nvGrpSpPr>
          <p:cNvPr id="5" name="组合 4"/>
          <p:cNvGrpSpPr/>
          <p:nvPr>
            <p:custDataLst>
              <p:tags r:id="rId14"/>
            </p:custDataLst>
          </p:nvPr>
        </p:nvGrpSpPr>
        <p:grpSpPr>
          <a:xfrm>
            <a:off x="9275445" y="96520"/>
            <a:ext cx="2476500" cy="3364865"/>
            <a:chOff x="13973" y="152"/>
            <a:chExt cx="3900" cy="5299"/>
          </a:xfrm>
        </p:grpSpPr>
        <p:sp>
          <p:nvSpPr>
            <p:cNvPr id="16388" name="文本框 21508"/>
            <p:cNvSpPr txBox="1"/>
            <p:nvPr>
              <p:custDataLst>
                <p:tags r:id="rId15"/>
              </p:custDataLst>
            </p:nvPr>
          </p:nvSpPr>
          <p:spPr>
            <a:xfrm>
              <a:off x="15184" y="4727"/>
              <a:ext cx="1958" cy="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钽电容</a:t>
              </a:r>
              <a:endParaRPr lang="zh-CN" altLang="en-US" sz="2400">
                <a:latin typeface="仿宋_GB2312" pitchFamily="49" charset="-122"/>
                <a:ea typeface="仿宋_GB2312" pitchFamily="49" charset="-122"/>
              </a:endParaRPr>
            </a:p>
          </p:txBody>
        </p:sp>
        <p:pic>
          <p:nvPicPr>
            <p:cNvPr id="16397" name="图片 21517" descr="ca451"/>
            <p:cNvPicPr>
              <a:picLocks noChangeAspect="1"/>
            </p:cNvPicPr>
            <p:nvPr>
              <p:custDataLst>
                <p:tags r:id="rId16"/>
              </p:custDataLst>
            </p:nvPr>
          </p:nvPicPr>
          <p:blipFill>
            <a:blip r:embed="rId17"/>
            <a:srcRect l="191" t="-1091" r="-2"/>
            <a:stretch>
              <a:fillRect/>
            </a:stretch>
          </p:blipFill>
          <p:spPr>
            <a:xfrm>
              <a:off x="13973" y="152"/>
              <a:ext cx="3900" cy="4452"/>
            </a:xfrm>
            <a:prstGeom prst="rect">
              <a:avLst/>
            </a:prstGeom>
            <a:noFill/>
            <a:ln w="9525" cap="flat" cmpd="sng">
              <a:solidFill>
                <a:schemeClr val="bg2"/>
              </a:solidFill>
              <a:prstDash val="solid"/>
              <a:miter/>
              <a:headEnd type="none" w="med" len="med"/>
              <a:tailEnd type="none" w="med" len="med"/>
            </a:ln>
          </p:spPr>
        </p:pic>
      </p:grpSp>
      <p:grpSp>
        <p:nvGrpSpPr>
          <p:cNvPr id="13" name="组合 12"/>
          <p:cNvGrpSpPr/>
          <p:nvPr>
            <p:custDataLst>
              <p:tags r:id="rId18"/>
            </p:custDataLst>
          </p:nvPr>
        </p:nvGrpSpPr>
        <p:grpSpPr>
          <a:xfrm>
            <a:off x="6247130" y="3832860"/>
            <a:ext cx="2354580" cy="3081655"/>
            <a:chOff x="9573" y="4109"/>
            <a:chExt cx="3708" cy="4853"/>
          </a:xfrm>
        </p:grpSpPr>
        <p:pic>
          <p:nvPicPr>
            <p:cNvPr id="16398" name="图片 21518" descr="20100123101936"/>
            <p:cNvPicPr>
              <a:picLocks noChangeAspect="1"/>
            </p:cNvPicPr>
            <p:nvPr>
              <p:custDataLst>
                <p:tags r:id="rId19"/>
              </p:custDataLst>
            </p:nvPr>
          </p:nvPicPr>
          <p:blipFill>
            <a:blip r:embed="rId20"/>
            <a:stretch>
              <a:fillRect/>
            </a:stretch>
          </p:blipFill>
          <p:spPr>
            <a:xfrm>
              <a:off x="9573" y="4109"/>
              <a:ext cx="3708" cy="4002"/>
            </a:xfrm>
            <a:prstGeom prst="rect">
              <a:avLst/>
            </a:prstGeom>
            <a:noFill/>
            <a:ln w="9525" cap="flat" cmpd="sng">
              <a:solidFill>
                <a:schemeClr val="bg2"/>
              </a:solidFill>
              <a:prstDash val="solid"/>
              <a:miter/>
              <a:headEnd type="none" w="med" len="med"/>
              <a:tailEnd type="none" w="med" len="med"/>
            </a:ln>
          </p:spPr>
        </p:pic>
        <p:sp>
          <p:nvSpPr>
            <p:cNvPr id="16399" name="文本框 21519"/>
            <p:cNvSpPr txBox="1"/>
            <p:nvPr>
              <p:custDataLst>
                <p:tags r:id="rId21"/>
              </p:custDataLst>
            </p:nvPr>
          </p:nvSpPr>
          <p:spPr>
            <a:xfrm>
              <a:off x="10005" y="8238"/>
              <a:ext cx="2768"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薄膜电容</a:t>
              </a:r>
              <a:endParaRPr lang="zh-CN" altLang="en-US" sz="2400">
                <a:latin typeface="仿宋_GB2312" pitchFamily="49" charset="-122"/>
                <a:ea typeface="仿宋_GB2312" pitchFamily="49" charset="-122"/>
              </a:endParaRPr>
            </a:p>
          </p:txBody>
        </p:sp>
      </p:grpSp>
      <p:grpSp>
        <p:nvGrpSpPr>
          <p:cNvPr id="14" name="组合 13"/>
          <p:cNvGrpSpPr/>
          <p:nvPr>
            <p:custDataLst>
              <p:tags r:id="rId22"/>
            </p:custDataLst>
          </p:nvPr>
        </p:nvGrpSpPr>
        <p:grpSpPr>
          <a:xfrm>
            <a:off x="9275445" y="3832860"/>
            <a:ext cx="2779395" cy="3019425"/>
            <a:chOff x="13973" y="4727"/>
            <a:chExt cx="4377" cy="4755"/>
          </a:xfrm>
        </p:grpSpPr>
        <p:sp>
          <p:nvSpPr>
            <p:cNvPr id="16401" name="文本框 21521"/>
            <p:cNvSpPr txBox="1"/>
            <p:nvPr>
              <p:custDataLst>
                <p:tags r:id="rId23"/>
              </p:custDataLst>
            </p:nvPr>
          </p:nvSpPr>
          <p:spPr>
            <a:xfrm>
              <a:off x="13973" y="8757"/>
              <a:ext cx="4377"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安规电容（</a:t>
              </a:r>
              <a:r>
                <a:rPr lang="en-US" altLang="zh-CN" sz="2400">
                  <a:latin typeface="仿宋_GB2312" pitchFamily="49" charset="-122"/>
                  <a:ea typeface="仿宋_GB2312" pitchFamily="49" charset="-122"/>
                </a:rPr>
                <a:t>X</a:t>
              </a:r>
              <a:r>
                <a:rPr lang="zh-CN" altLang="en-US" sz="2400">
                  <a:latin typeface="仿宋_GB2312" pitchFamily="49" charset="-122"/>
                  <a:ea typeface="仿宋_GB2312" pitchFamily="49" charset="-122"/>
                </a:rPr>
                <a:t>型）</a:t>
              </a:r>
              <a:endParaRPr lang="zh-CN" altLang="en-US" sz="2400">
                <a:latin typeface="仿宋_GB2312" pitchFamily="49" charset="-122"/>
                <a:ea typeface="仿宋_GB2312" pitchFamily="49" charset="-122"/>
              </a:endParaRPr>
            </a:p>
          </p:txBody>
        </p:sp>
        <p:pic>
          <p:nvPicPr>
            <p:cNvPr id="16402" name="图片 21522" descr="20090115232845537796"/>
            <p:cNvPicPr>
              <a:picLocks noChangeAspect="1"/>
            </p:cNvPicPr>
            <p:nvPr>
              <p:custDataLst>
                <p:tags r:id="rId24"/>
              </p:custDataLst>
            </p:nvPr>
          </p:nvPicPr>
          <p:blipFill>
            <a:blip r:embed="rId25"/>
            <a:stretch>
              <a:fillRect/>
            </a:stretch>
          </p:blipFill>
          <p:spPr>
            <a:xfrm>
              <a:off x="14305" y="4727"/>
              <a:ext cx="3713" cy="4031"/>
            </a:xfrm>
            <a:prstGeom prst="rect">
              <a:avLst/>
            </a:prstGeom>
            <a:noFill/>
            <a:ln w="9525" cap="flat" cmpd="sng">
              <a:solidFill>
                <a:schemeClr val="bg2"/>
              </a:solidFill>
              <a:prstDash val="solid"/>
              <a:miter/>
              <a:headEnd type="none" w="med" len="med"/>
              <a:tailEnd type="none" w="med" len="med"/>
            </a:ln>
          </p:spPr>
        </p:pic>
      </p:grpSp>
      <p:grpSp>
        <p:nvGrpSpPr>
          <p:cNvPr id="9" name="组合 8"/>
          <p:cNvGrpSpPr/>
          <p:nvPr>
            <p:custDataLst>
              <p:tags r:id="rId26"/>
            </p:custDataLst>
          </p:nvPr>
        </p:nvGrpSpPr>
        <p:grpSpPr>
          <a:xfrm>
            <a:off x="488950" y="3832860"/>
            <a:ext cx="2212340" cy="3084830"/>
            <a:chOff x="762" y="3680"/>
            <a:chExt cx="3484" cy="4858"/>
          </a:xfrm>
        </p:grpSpPr>
        <p:pic>
          <p:nvPicPr>
            <p:cNvPr id="16400" name="图片 21520" descr="221520090623191325"/>
            <p:cNvPicPr>
              <a:picLocks noChangeAspect="1"/>
            </p:cNvPicPr>
            <p:nvPr>
              <p:custDataLst>
                <p:tags r:id="rId27"/>
              </p:custDataLst>
            </p:nvPr>
          </p:nvPicPr>
          <p:blipFill>
            <a:blip r:embed="rId28"/>
            <a:stretch>
              <a:fillRect/>
            </a:stretch>
          </p:blipFill>
          <p:spPr>
            <a:xfrm>
              <a:off x="762" y="3680"/>
              <a:ext cx="3484" cy="3919"/>
            </a:xfrm>
            <a:prstGeom prst="rect">
              <a:avLst/>
            </a:prstGeom>
            <a:noFill/>
            <a:ln w="9525" cap="flat" cmpd="sng">
              <a:solidFill>
                <a:schemeClr val="bg2"/>
              </a:solidFill>
              <a:prstDash val="solid"/>
              <a:miter/>
              <a:headEnd type="none" w="med" len="med"/>
              <a:tailEnd type="none" w="med" len="med"/>
            </a:ln>
          </p:spPr>
        </p:pic>
        <p:sp>
          <p:nvSpPr>
            <p:cNvPr id="6" name="文本框 21510"/>
            <p:cNvSpPr txBox="1"/>
            <p:nvPr>
              <p:custDataLst>
                <p:tags r:id="rId29"/>
              </p:custDataLst>
            </p:nvPr>
          </p:nvSpPr>
          <p:spPr>
            <a:xfrm>
              <a:off x="900" y="7814"/>
              <a:ext cx="2946"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贴片电容</a:t>
              </a:r>
              <a:endParaRPr lang="zh-CN" altLang="en-US" sz="2400">
                <a:latin typeface="仿宋_GB2312" pitchFamily="49" charset="-122"/>
                <a:ea typeface="仿宋_GB2312" pitchFamily="49" charset="-122"/>
              </a:endParaRPr>
            </a:p>
          </p:txBody>
        </p:sp>
      </p:grpSp>
      <p:grpSp>
        <p:nvGrpSpPr>
          <p:cNvPr id="12" name="组合 11"/>
          <p:cNvGrpSpPr/>
          <p:nvPr>
            <p:custDataLst>
              <p:tags r:id="rId30"/>
            </p:custDataLst>
          </p:nvPr>
        </p:nvGrpSpPr>
        <p:grpSpPr>
          <a:xfrm>
            <a:off x="3375025" y="3832860"/>
            <a:ext cx="2198370" cy="3091180"/>
            <a:chOff x="4570" y="5609"/>
            <a:chExt cx="3462" cy="4868"/>
          </a:xfrm>
        </p:grpSpPr>
        <p:sp>
          <p:nvSpPr>
            <p:cNvPr id="10" name="文本框 21511"/>
            <p:cNvSpPr txBox="1"/>
            <p:nvPr>
              <p:custDataLst>
                <p:tags r:id="rId31"/>
              </p:custDataLst>
            </p:nvPr>
          </p:nvSpPr>
          <p:spPr>
            <a:xfrm>
              <a:off x="4570" y="9753"/>
              <a:ext cx="3462" cy="7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0" algn="ctr">
                <a:spcBef>
                  <a:spcPct val="50000"/>
                </a:spcBef>
                <a:buClrTx/>
                <a:buSzTx/>
                <a:buFontTx/>
                <a:buNone/>
              </a:pPr>
              <a:r>
                <a:rPr lang="zh-CN" altLang="en-US" sz="2400">
                  <a:latin typeface="仿宋_GB2312" pitchFamily="49" charset="-122"/>
                  <a:ea typeface="仿宋_GB2312" pitchFamily="49" charset="-122"/>
                </a:rPr>
                <a:t>贴片电解电容</a:t>
              </a:r>
              <a:endParaRPr lang="zh-CN" altLang="en-US" sz="2400">
                <a:latin typeface="仿宋_GB2312" pitchFamily="49" charset="-122"/>
                <a:ea typeface="仿宋_GB2312" pitchFamily="49" charset="-122"/>
              </a:endParaRPr>
            </a:p>
          </p:txBody>
        </p:sp>
        <p:pic>
          <p:nvPicPr>
            <p:cNvPr id="11" name="图片 21513"/>
            <p:cNvPicPr>
              <a:picLocks noChangeAspect="1"/>
            </p:cNvPicPr>
            <p:nvPr>
              <p:custDataLst>
                <p:tags r:id="rId32"/>
              </p:custDataLst>
            </p:nvPr>
          </p:nvPicPr>
          <p:blipFill>
            <a:blip r:embed="rId33"/>
            <a:stretch>
              <a:fillRect/>
            </a:stretch>
          </p:blipFill>
          <p:spPr>
            <a:xfrm>
              <a:off x="4570" y="5609"/>
              <a:ext cx="3371" cy="4030"/>
            </a:xfrm>
            <a:prstGeom prst="rect">
              <a:avLst/>
            </a:prstGeom>
            <a:noFill/>
            <a:ln w="9525" cap="flat" cmpd="sng">
              <a:solidFill>
                <a:schemeClr val="bg2"/>
              </a:solidFill>
              <a:prstDash val="solid"/>
              <a:miter/>
              <a:headEnd type="none" w="med" len="med"/>
              <a:tailEnd type="none" w="med" len="med"/>
            </a:ln>
          </p:spPr>
        </p:pic>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custDataLst>
              <p:tags r:id="rId1"/>
            </p:custDataLst>
          </p:nvPr>
        </p:nvSpPr>
        <p:spPr>
          <a:xfrm>
            <a:off x="335360" y="356659"/>
            <a:ext cx="6144683" cy="1333508"/>
          </a:xfrm>
          <a:prstGeom prst="rect">
            <a:avLst/>
          </a:prstGeom>
        </p:spPr>
        <p:txBody>
          <a:bodyPr/>
          <a:lstStyle/>
          <a:p>
            <a:pPr marL="624205" marR="0" lvl="0" indent="-624205" algn="l" defTabSz="914400" rtl="0" eaLnBrk="0" fontAlgn="base" latinLnBrk="0" hangingPunct="0">
              <a:lnSpc>
                <a:spcPct val="90000"/>
              </a:lnSpc>
              <a:spcBef>
                <a:spcPts val="750"/>
              </a:spcBef>
              <a:spcAft>
                <a:spcPct val="0"/>
              </a:spcAft>
              <a:buClrTx/>
              <a:buSzTx/>
              <a:buFont typeface="Arial" panose="020B0604020202020204" pitchFamily="34" charset="0"/>
              <a:buNone/>
              <a:defRPr/>
            </a:pPr>
            <a:r>
              <a:rPr kumimoji="0" lang="en-US" altLang="zh-CN"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zh-CN" altLang="en-US"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加试题</a:t>
            </a:r>
            <a:r>
              <a:rPr kumimoji="0" lang="en-US" altLang="zh-CN"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电路图中电容</a:t>
            </a:r>
            <a:r>
              <a:rPr kumimoji="0" lang="en-US" altLang="zh-CN"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3735"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应选用的类型是</a:t>
            </a:r>
            <a:endParaRPr kumimoji="0" lang="zh-CN" altLang="en-US" sz="3735"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4" descr="12"/>
          <p:cNvPicPr>
            <a:picLocks noChangeAspect="1" noChangeArrowheads="1"/>
          </p:cNvPicPr>
          <p:nvPr>
            <p:custDataLst>
              <p:tags r:id="rId2"/>
            </p:custDataLst>
          </p:nvPr>
        </p:nvPicPr>
        <p:blipFill>
          <a:blip r:embed="rId3"/>
          <a:stretch>
            <a:fillRect/>
          </a:stretch>
        </p:blipFill>
        <p:spPr bwMode="auto">
          <a:xfrm>
            <a:off x="623391" y="3763025"/>
            <a:ext cx="10673599" cy="2834327"/>
          </a:xfrm>
          <a:prstGeom prst="rect">
            <a:avLst/>
          </a:prstGeom>
          <a:noFill/>
          <a:ln w="9525">
            <a:noFill/>
            <a:miter lim="800000"/>
            <a:headEnd/>
            <a:tailEnd/>
          </a:ln>
        </p:spPr>
      </p:pic>
      <p:pic>
        <p:nvPicPr>
          <p:cNvPr id="4" name="Picture 5" descr="11"/>
          <p:cNvPicPr>
            <a:picLocks noChangeAspect="1" noChangeArrowheads="1"/>
          </p:cNvPicPr>
          <p:nvPr>
            <p:custDataLst>
              <p:tags r:id="rId4"/>
            </p:custDataLst>
          </p:nvPr>
        </p:nvPicPr>
        <p:blipFill>
          <a:blip r:embed="rId5"/>
          <a:stretch>
            <a:fillRect/>
          </a:stretch>
        </p:blipFill>
        <p:spPr bwMode="auto">
          <a:xfrm>
            <a:off x="7632171" y="164637"/>
            <a:ext cx="3648405" cy="347413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8"/>
          <p:cNvSpPr/>
          <p:nvPr>
            <p:custDataLst>
              <p:tags r:id="rId1"/>
            </p:custDataLst>
          </p:nvPr>
        </p:nvSpPr>
        <p:spPr>
          <a:xfrm>
            <a:off x="197485" y="1167130"/>
            <a:ext cx="11790680" cy="4523105"/>
          </a:xfrm>
          <a:prstGeom prst="rect">
            <a:avLst/>
          </a:prstGeom>
          <a:noFill/>
          <a:ln w="9525">
            <a:noFill/>
          </a:ln>
          <a:extLst>
            <a:ext uri="{909E8E84-426E-40DD-AFC4-6F175D3DCCD1}">
              <a14:hiddenFill xmlns:a14="http://schemas.microsoft.com/office/drawing/2010/main">
                <a:solidFill>
                  <a:srgbClr val="99CCFF">
                    <a:alpha val="70195"/>
                  </a:srgbClr>
                </a:solidFill>
              </a14:hiddenFill>
            </a:ext>
          </a:extLst>
        </p:spPr>
        <p:txBody>
          <a:bodyPr wrap="square" anchor="ct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stStyle>
          <a:p>
            <a:pPr marL="0" lvl="0" indent="276225" eaLnBrk="1" hangingPunct="1">
              <a:lnSpc>
                <a:spcPct val="150000"/>
              </a:lnSpc>
              <a:spcBef>
                <a:spcPct val="0"/>
              </a:spcBef>
              <a:buClrTx/>
              <a:buSzTx/>
              <a:buFontTx/>
              <a:buNone/>
            </a:pPr>
            <a:r>
              <a:rPr lang="en-US" altLang="zh-CN" b="1">
                <a:solidFill>
                  <a:schemeClr val="tx2"/>
                </a:solidFill>
              </a:rPr>
              <a:t>   【</a:t>
            </a:r>
            <a:r>
              <a:rPr lang="zh-CN" altLang="en-US" b="1">
                <a:solidFill>
                  <a:schemeClr val="tx2"/>
                </a:solidFill>
              </a:rPr>
              <a:t>标称容量</a:t>
            </a:r>
            <a:r>
              <a:rPr lang="en-US" altLang="zh-CN" b="1">
                <a:solidFill>
                  <a:schemeClr val="tx2"/>
                </a:solidFill>
              </a:rPr>
              <a:t>】</a:t>
            </a:r>
            <a:r>
              <a:rPr lang="en-US" altLang="zh-CN"/>
              <a:t>  </a:t>
            </a:r>
            <a:r>
              <a:rPr lang="zh-CN" altLang="en-US"/>
              <a:t>电容器上所标明的电容量的值叫做标称容量。</a:t>
            </a:r>
            <a:endParaRPr lang="zh-CN" altLang="en-US"/>
          </a:p>
          <a:p>
            <a:pPr marL="0" lvl="0" indent="276225" eaLnBrk="1" hangingPunct="1">
              <a:lnSpc>
                <a:spcPct val="150000"/>
              </a:lnSpc>
              <a:spcBef>
                <a:spcPct val="0"/>
              </a:spcBef>
              <a:buClrTx/>
              <a:buSzTx/>
              <a:buFontTx/>
              <a:buNone/>
            </a:pPr>
            <a:r>
              <a:rPr lang="en-US" altLang="zh-CN" b="1">
                <a:solidFill>
                  <a:schemeClr val="tx2"/>
                </a:solidFill>
              </a:rPr>
              <a:t>   【</a:t>
            </a:r>
            <a:r>
              <a:rPr lang="zh-CN" altLang="en-US" b="1">
                <a:solidFill>
                  <a:schemeClr val="tx2"/>
                </a:solidFill>
              </a:rPr>
              <a:t>耐压值</a:t>
            </a:r>
            <a:r>
              <a:rPr lang="en-US" altLang="zh-CN" b="1">
                <a:solidFill>
                  <a:schemeClr val="tx2"/>
                </a:solidFill>
              </a:rPr>
              <a:t>】</a:t>
            </a:r>
            <a:r>
              <a:rPr lang="en-US" altLang="zh-CN"/>
              <a:t>  </a:t>
            </a:r>
            <a:r>
              <a:rPr lang="zh-CN" altLang="en-US"/>
              <a:t>耐压值是指电容器能长时间稳定工作，并且保证电介质性能良好的直流电压的数值。它是电容器能承受的最高电压，使用时实际电压不能超过耐压值。（交流电的峰值</a:t>
            </a:r>
            <a:r>
              <a:rPr lang="en-US" altLang="zh-CN"/>
              <a:t>V</a:t>
            </a:r>
            <a:r>
              <a:rPr lang="en-US" altLang="zh-CN" baseline="-25000">
                <a:solidFill>
                  <a:schemeClr val="tx1"/>
                </a:solidFill>
                <a:uFillTx/>
              </a:rPr>
              <a:t>pp</a:t>
            </a:r>
            <a:r>
              <a:rPr lang="zh-CN" altLang="en-US"/>
              <a:t>）</a:t>
            </a:r>
            <a:endParaRPr lang="zh-CN" altLang="en-US" b="1"/>
          </a:p>
          <a:p>
            <a:pPr marL="0" lvl="0" indent="276225" eaLnBrk="1" hangingPunct="1">
              <a:lnSpc>
                <a:spcPct val="150000"/>
              </a:lnSpc>
              <a:spcBef>
                <a:spcPct val="0"/>
              </a:spcBef>
              <a:buClrTx/>
              <a:buSzTx/>
              <a:buFontTx/>
              <a:buNone/>
            </a:pPr>
            <a:r>
              <a:rPr lang="en-US" altLang="zh-CN" b="1"/>
              <a:t>   【</a:t>
            </a:r>
            <a:r>
              <a:rPr lang="zh-CN" altLang="en-US" b="1">
                <a:solidFill>
                  <a:schemeClr val="tx2"/>
                </a:solidFill>
              </a:rPr>
              <a:t>允许偏差</a:t>
            </a:r>
            <a:r>
              <a:rPr lang="en-US" altLang="zh-CN" b="1">
                <a:solidFill>
                  <a:schemeClr val="tx2"/>
                </a:solidFill>
              </a:rPr>
              <a:t>】</a:t>
            </a:r>
            <a:r>
              <a:rPr lang="en-US" altLang="zh-CN"/>
              <a:t>  </a:t>
            </a:r>
            <a:r>
              <a:rPr lang="zh-CN" altLang="en-US"/>
              <a:t>实际电容量与标称容量之间允许的偏差。电容器的允许偏差有多种标注方式。 </a:t>
            </a:r>
            <a:endParaRPr lang="zh-CN" altLang="en-US"/>
          </a:p>
        </p:txBody>
      </p:sp>
      <p:grpSp>
        <p:nvGrpSpPr>
          <p:cNvPr id="4" name="组合 15"/>
          <p:cNvGrpSpPr/>
          <p:nvPr>
            <p:custDataLst>
              <p:tags r:id="rId2"/>
            </p:custDataLst>
          </p:nvPr>
        </p:nvGrpSpPr>
        <p:grpSpPr>
          <a:xfrm>
            <a:off x="197485" y="194945"/>
            <a:ext cx="2466340" cy="525780"/>
            <a:chOff x="7121476" y="1294979"/>
            <a:chExt cx="2622499" cy="606652"/>
          </a:xfrm>
        </p:grpSpPr>
        <p:sp>
          <p:nvSpPr>
            <p:cNvPr id="5" name="圆角矩形 4"/>
            <p:cNvSpPr/>
            <p:nvPr>
              <p:custDataLst>
                <p:tags r:id="rId3"/>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4"/>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altLang="en-US" sz="2400" b="1">
                  <a:solidFill>
                    <a:srgbClr val="92D050"/>
                  </a:solidFill>
                  <a:latin typeface="微软雅黑" panose="020B0503020204020204" pitchFamily="34" charset="-122"/>
                </a:rPr>
                <a:t>电容器的参数</a:t>
              </a:r>
              <a:endParaRPr lang="en-US" altLang="zh-CN" sz="24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3103245" cy="525757"/>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211"/>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电容量的标示方法</a:t>
              </a:r>
              <a:endParaRPr lang="zh-CN" sz="2400" b="1">
                <a:solidFill>
                  <a:srgbClr val="92D050"/>
                </a:solidFill>
                <a:latin typeface="微软雅黑" panose="020B0503020204020204" pitchFamily="34" charset="-122"/>
              </a:endParaRPr>
            </a:p>
          </p:txBody>
        </p:sp>
      </p:grpSp>
      <p:sp>
        <p:nvSpPr>
          <p:cNvPr id="33" name="文本框 32"/>
          <p:cNvSpPr txBox="1"/>
          <p:nvPr>
            <p:custDataLst>
              <p:tags r:id="rId4"/>
            </p:custDataLst>
          </p:nvPr>
        </p:nvSpPr>
        <p:spPr>
          <a:xfrm>
            <a:off x="631190" y="1397000"/>
            <a:ext cx="2564130" cy="460375"/>
          </a:xfrm>
          <a:prstGeom prst="rect">
            <a:avLst/>
          </a:prstGeom>
          <a:noFill/>
        </p:spPr>
        <p:txBody>
          <a:bodyPr wrap="square" rtlCol="0">
            <a:spAutoFit/>
          </a:bodyPr>
          <a:lstStyle/>
          <a:p>
            <a:r>
              <a:rPr lang="en-US" altLang="zh-CN" sz="2400"/>
              <a:t>1.</a:t>
            </a:r>
            <a:r>
              <a:rPr lang="zh-CN" altLang="en-US" sz="2400"/>
              <a:t>直标法</a:t>
            </a:r>
            <a:endParaRPr lang="zh-CN" altLang="en-US" sz="2400"/>
          </a:p>
        </p:txBody>
      </p:sp>
      <p:pic>
        <p:nvPicPr>
          <p:cNvPr id="18474" name="图片 1"/>
          <p:cNvPicPr>
            <a:picLocks noChangeAspect="1"/>
          </p:cNvPicPr>
          <p:nvPr>
            <p:custDataLst>
              <p:tags r:id="rId5"/>
            </p:custDataLst>
          </p:nvPr>
        </p:nvPicPr>
        <p:blipFill>
          <a:blip r:embed="rId6"/>
          <a:stretch>
            <a:fillRect/>
          </a:stretch>
        </p:blipFill>
        <p:spPr>
          <a:xfrm>
            <a:off x="954405" y="2150745"/>
            <a:ext cx="4636135" cy="3759200"/>
          </a:xfrm>
          <a:prstGeom prst="rect">
            <a:avLst/>
          </a:prstGeom>
          <a:noFill/>
          <a:ln w="9525">
            <a:noFill/>
          </a:ln>
        </p:spPr>
      </p:pic>
      <p:sp>
        <p:nvSpPr>
          <p:cNvPr id="2" name="文本框 1"/>
          <p:cNvSpPr txBox="1"/>
          <p:nvPr>
            <p:custDataLst>
              <p:tags r:id="rId7"/>
            </p:custDataLst>
          </p:nvPr>
        </p:nvSpPr>
        <p:spPr>
          <a:xfrm>
            <a:off x="6318250" y="2270125"/>
            <a:ext cx="5494655" cy="3107690"/>
          </a:xfrm>
          <a:prstGeom prst="rect">
            <a:avLst/>
          </a:prstGeom>
          <a:noFill/>
        </p:spPr>
        <p:txBody>
          <a:bodyPr wrap="square" rtlCol="0">
            <a:spAutoFit/>
          </a:bodyPr>
          <a:lstStyle/>
          <a:p>
            <a:r>
              <a:rPr lang="zh-CN" sz="2800"/>
              <a:t>常用的圆片瓷介电容器体积较小，一般只标出电容量。</a:t>
            </a:r>
            <a:endParaRPr lang="zh-CN" sz="2800"/>
          </a:p>
          <a:p>
            <a:r>
              <a:rPr lang="en-US" altLang="zh-CN" sz="2800">
                <a:solidFill>
                  <a:srgbClr val="C00000"/>
                </a:solidFill>
              </a:rPr>
              <a:t>a.</a:t>
            </a:r>
            <a:r>
              <a:rPr lang="zh-CN" sz="2800">
                <a:solidFill>
                  <a:srgbClr val="C00000"/>
                </a:solidFill>
              </a:rPr>
              <a:t>不带小数点的</a:t>
            </a:r>
            <a:r>
              <a:rPr lang="en-US" altLang="zh-CN" sz="2800">
                <a:solidFill>
                  <a:srgbClr val="C00000"/>
                </a:solidFill>
              </a:rPr>
              <a:t>10000</a:t>
            </a:r>
            <a:r>
              <a:rPr lang="zh-CN" altLang="en-US" sz="2800">
                <a:solidFill>
                  <a:srgbClr val="C00000"/>
                </a:solidFill>
              </a:rPr>
              <a:t>以下的标注，无单位的均为</a:t>
            </a:r>
            <a:r>
              <a:rPr lang="en-US" altLang="zh-CN" sz="2800">
                <a:solidFill>
                  <a:srgbClr val="C00000"/>
                </a:solidFill>
                <a:latin typeface="Times New Roman" panose="02020603050405020304" pitchFamily="18" charset="0"/>
                <a:cs typeface="Times New Roman" panose="02020603050405020304" pitchFamily="18" charset="0"/>
              </a:rPr>
              <a:t>pF:22</a:t>
            </a:r>
            <a:r>
              <a:rPr lang="zh-CN" altLang="en-US" sz="2800">
                <a:solidFill>
                  <a:srgbClr val="C00000"/>
                </a:solidFill>
                <a:latin typeface="Times New Roman" panose="02020603050405020304" pitchFamily="18" charset="0"/>
                <a:cs typeface="Times New Roman" panose="02020603050405020304" pitchFamily="18" charset="0"/>
              </a:rPr>
              <a:t>即</a:t>
            </a:r>
            <a:r>
              <a:rPr lang="en-US" altLang="zh-CN" sz="2800">
                <a:solidFill>
                  <a:srgbClr val="C00000"/>
                </a:solidFill>
                <a:latin typeface="Times New Roman" panose="02020603050405020304" pitchFamily="18" charset="0"/>
                <a:cs typeface="Times New Roman" panose="02020603050405020304" pitchFamily="18" charset="0"/>
              </a:rPr>
              <a:t>22pF</a:t>
            </a:r>
            <a:r>
              <a:rPr lang="zh-CN" altLang="en-US" sz="2800">
                <a:solidFill>
                  <a:srgbClr val="C00000"/>
                </a:solidFill>
                <a:latin typeface="Times New Roman" panose="02020603050405020304" pitchFamily="18" charset="0"/>
                <a:cs typeface="Times New Roman" panose="02020603050405020304" pitchFamily="18" charset="0"/>
              </a:rPr>
              <a:t>，</a:t>
            </a:r>
            <a:r>
              <a:rPr lang="en-US" altLang="zh-CN" sz="2800">
                <a:solidFill>
                  <a:srgbClr val="C00000"/>
                </a:solidFill>
                <a:latin typeface="Times New Roman" panose="02020603050405020304" pitchFamily="18" charset="0"/>
                <a:cs typeface="Times New Roman" panose="02020603050405020304" pitchFamily="18" charset="0"/>
              </a:rPr>
              <a:t>3300</a:t>
            </a:r>
            <a:r>
              <a:rPr lang="zh-CN" altLang="en-US" sz="2800">
                <a:solidFill>
                  <a:srgbClr val="C00000"/>
                </a:solidFill>
                <a:latin typeface="Times New Roman" panose="02020603050405020304" pitchFamily="18" charset="0"/>
                <a:cs typeface="Times New Roman" panose="02020603050405020304" pitchFamily="18" charset="0"/>
              </a:rPr>
              <a:t>即</a:t>
            </a:r>
            <a:r>
              <a:rPr lang="en-US" altLang="zh-CN" sz="2800">
                <a:solidFill>
                  <a:srgbClr val="C00000"/>
                </a:solidFill>
                <a:latin typeface="Times New Roman" panose="02020603050405020304" pitchFamily="18" charset="0"/>
                <a:cs typeface="Times New Roman" panose="02020603050405020304" pitchFamily="18" charset="0"/>
              </a:rPr>
              <a:t>3300pF</a:t>
            </a:r>
            <a:r>
              <a:rPr lang="zh-CN" altLang="en-US" sz="2800">
                <a:solidFill>
                  <a:srgbClr val="C00000"/>
                </a:solidFill>
                <a:latin typeface="Times New Roman" panose="02020603050405020304" pitchFamily="18" charset="0"/>
                <a:cs typeface="Times New Roman" panose="02020603050405020304" pitchFamily="18" charset="0"/>
              </a:rPr>
              <a:t>。</a:t>
            </a:r>
            <a:endParaRPr lang="zh-CN" altLang="en-US" sz="2800">
              <a:solidFill>
                <a:srgbClr val="C00000"/>
              </a:solidFill>
              <a:latin typeface="Times New Roman" panose="02020603050405020304" pitchFamily="18" charset="0"/>
              <a:cs typeface="Times New Roman" panose="02020603050405020304" pitchFamily="18" charset="0"/>
            </a:endParaRPr>
          </a:p>
          <a:p>
            <a:r>
              <a:rPr lang="en-US" altLang="zh-CN" sz="2800">
                <a:solidFill>
                  <a:srgbClr val="C00000"/>
                </a:solidFill>
                <a:latin typeface="Times New Roman" panose="02020603050405020304" pitchFamily="18" charset="0"/>
                <a:cs typeface="Times New Roman" panose="02020603050405020304" pitchFamily="18" charset="0"/>
              </a:rPr>
              <a:t>b.</a:t>
            </a:r>
            <a:r>
              <a:rPr lang="zh-CN" altLang="en-US" sz="2800">
                <a:solidFill>
                  <a:srgbClr val="C00000"/>
                </a:solidFill>
                <a:latin typeface="Times New Roman" panose="02020603050405020304" pitchFamily="18" charset="0"/>
                <a:cs typeface="Times New Roman" panose="02020603050405020304" pitchFamily="18" charset="0"/>
              </a:rPr>
              <a:t>数值小于</a:t>
            </a:r>
            <a:r>
              <a:rPr lang="en-US" altLang="zh-CN" sz="2800">
                <a:solidFill>
                  <a:srgbClr val="C00000"/>
                </a:solidFill>
                <a:latin typeface="Times New Roman" panose="02020603050405020304" pitchFamily="18" charset="0"/>
                <a:cs typeface="Times New Roman" panose="02020603050405020304" pitchFamily="18" charset="0"/>
              </a:rPr>
              <a:t>1</a:t>
            </a:r>
            <a:r>
              <a:rPr lang="zh-CN" altLang="en-US" sz="2800">
                <a:solidFill>
                  <a:srgbClr val="C00000"/>
                </a:solidFill>
                <a:latin typeface="Times New Roman" panose="02020603050405020304" pitchFamily="18" charset="0"/>
                <a:cs typeface="Times New Roman" panose="02020603050405020304" pitchFamily="18" charset="0"/>
              </a:rPr>
              <a:t>（即零点几）不带单位的均为</a:t>
            </a:r>
            <a:r>
              <a:rPr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μ</a:t>
            </a:r>
            <a:r>
              <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F:0.22</a:t>
            </a:r>
            <a:r>
              <a:rPr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0.22</a:t>
            </a:r>
            <a:r>
              <a:rPr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μ</a:t>
            </a:r>
            <a:r>
              <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F</a:t>
            </a:r>
            <a:endPar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3103245" cy="525757"/>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211"/>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电容量的标示方法</a:t>
              </a:r>
              <a:endParaRPr lang="zh-CN" sz="2400" b="1">
                <a:solidFill>
                  <a:srgbClr val="92D050"/>
                </a:solidFill>
                <a:latin typeface="微软雅黑" panose="020B0503020204020204" pitchFamily="34" charset="-122"/>
              </a:endParaRPr>
            </a:p>
          </p:txBody>
        </p:sp>
      </p:grpSp>
      <p:sp>
        <p:nvSpPr>
          <p:cNvPr id="33" name="文本框 32"/>
          <p:cNvSpPr txBox="1"/>
          <p:nvPr>
            <p:custDataLst>
              <p:tags r:id="rId4"/>
            </p:custDataLst>
          </p:nvPr>
        </p:nvSpPr>
        <p:spPr>
          <a:xfrm>
            <a:off x="631190" y="1397000"/>
            <a:ext cx="2564130" cy="521970"/>
          </a:xfrm>
          <a:prstGeom prst="rect">
            <a:avLst/>
          </a:prstGeom>
          <a:noFill/>
        </p:spPr>
        <p:txBody>
          <a:bodyPr wrap="square" rtlCol="0">
            <a:spAutoFit/>
          </a:bodyPr>
          <a:lstStyle/>
          <a:p>
            <a:r>
              <a:rPr lang="en-US" altLang="zh-CN" sz="2800"/>
              <a:t>2.</a:t>
            </a:r>
            <a:r>
              <a:rPr lang="zh-CN" altLang="en-US" sz="2800"/>
              <a:t>数码法</a:t>
            </a:r>
            <a:endParaRPr lang="zh-CN" altLang="en-US" sz="2800"/>
          </a:p>
        </p:txBody>
      </p:sp>
      <p:pic>
        <p:nvPicPr>
          <p:cNvPr id="14344" name="Picture 51" descr="瓷片电容2"/>
          <p:cNvPicPr>
            <a:picLocks noChangeAspect="1"/>
          </p:cNvPicPr>
          <p:nvPr>
            <p:custDataLst>
              <p:tags r:id="rId5"/>
            </p:custDataLst>
          </p:nvPr>
        </p:nvPicPr>
        <p:blipFill>
          <a:blip r:embed="rId6"/>
          <a:stretch>
            <a:fillRect/>
          </a:stretch>
        </p:blipFill>
        <p:spPr>
          <a:xfrm rot="5400000">
            <a:off x="7611745" y="942975"/>
            <a:ext cx="4675505" cy="4030345"/>
          </a:xfrm>
          <a:prstGeom prst="rect">
            <a:avLst/>
          </a:prstGeom>
          <a:noFill/>
          <a:ln w="9525">
            <a:noFill/>
          </a:ln>
        </p:spPr>
      </p:pic>
      <p:sp>
        <p:nvSpPr>
          <p:cNvPr id="2" name="文本框 1"/>
          <p:cNvSpPr txBox="1"/>
          <p:nvPr>
            <p:custDataLst>
              <p:tags r:id="rId7"/>
            </p:custDataLst>
          </p:nvPr>
        </p:nvSpPr>
        <p:spPr>
          <a:xfrm>
            <a:off x="552450" y="2327275"/>
            <a:ext cx="5681980" cy="1383665"/>
          </a:xfrm>
          <a:prstGeom prst="rect">
            <a:avLst/>
          </a:prstGeom>
          <a:noFill/>
        </p:spPr>
        <p:txBody>
          <a:bodyPr wrap="square" rtlCol="0">
            <a:spAutoFit/>
          </a:bodyPr>
          <a:lstStyle/>
          <a:p>
            <a:pPr algn="ctr"/>
            <a:r>
              <a:rPr lang="zh-CN" sz="2800"/>
              <a:t>一些小型瓷介电容器采用三位数字表示电容量的大小。（</a:t>
            </a:r>
            <a:r>
              <a:rPr lang="zh-CN" sz="2800">
                <a:solidFill>
                  <a:srgbClr val="C00000"/>
                </a:solidFill>
              </a:rPr>
              <a:t>单位：</a:t>
            </a:r>
            <a:r>
              <a:rPr lang="en-US" altLang="zh-CN" sz="2800">
                <a:solidFill>
                  <a:srgbClr val="C00000"/>
                </a:solidFill>
                <a:latin typeface="Times New Roman" panose="02020603050405020304" pitchFamily="18" charset="0"/>
                <a:cs typeface="Times New Roman" panose="02020603050405020304" pitchFamily="18" charset="0"/>
              </a:rPr>
              <a:t>pF</a:t>
            </a:r>
            <a:r>
              <a:rPr lang="zh-CN" sz="2800"/>
              <a:t>）</a:t>
            </a:r>
            <a:endParaRPr lang="zh-CN" sz="2800"/>
          </a:p>
          <a:p>
            <a:pPr algn="ctr"/>
            <a:r>
              <a:rPr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第三位数字为</a:t>
            </a:r>
            <a:r>
              <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，表示</a:t>
            </a:r>
            <a:r>
              <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10</a:t>
            </a:r>
            <a:r>
              <a:rPr lang="en-US" altLang="zh-CN" sz="2800" baseline="30000">
                <a:solidFill>
                  <a:srgbClr val="C00000"/>
                </a:solidFill>
                <a:uFillTx/>
                <a:latin typeface="Times New Roman" panose="02020603050405020304" pitchFamily="18" charset="0"/>
                <a:ea typeface="微软雅黑" panose="020B0503020204020204" pitchFamily="34" charset="-122"/>
                <a:cs typeface="Times New Roman" panose="02020603050405020304" pitchFamily="18" charset="0"/>
                <a:sym typeface="+mn-ea"/>
              </a:rPr>
              <a:t>-1</a:t>
            </a:r>
            <a:endParaRPr lang="en-US" altLang="zh-CN" sz="2800" baseline="30000">
              <a:solidFill>
                <a:srgbClr val="C00000"/>
              </a:solidFill>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3" name="对象 2">
            <a:hlinkClick r:id="" action="ppaction://ole?verb="/>
          </p:cNvPr>
          <p:cNvGraphicFramePr>
            <a:graphicFrameLocks noChangeAspect="1"/>
          </p:cNvGraphicFramePr>
          <p:nvPr>
            <p:custDataLst>
              <p:tags r:id="rId8"/>
            </p:custDataLst>
          </p:nvPr>
        </p:nvGraphicFramePr>
        <p:xfrm>
          <a:off x="8752205" y="5546090"/>
          <a:ext cx="2572385" cy="873760"/>
        </p:xfrm>
        <a:graphic>
          <a:graphicData uri="http://schemas.openxmlformats.org/presentationml/2006/ole">
            <mc:AlternateContent xmlns:mc="http://schemas.openxmlformats.org/markup-compatibility/2006">
              <mc:Choice xmlns:v="urn:schemas-microsoft-com:vml" Requires="v">
                <p:oleObj spid="_x0000_s1046" name="" r:id="rId9" imgW="673100" imgH="228600" progId="Equation.KSEE3">
                  <p:embed/>
                </p:oleObj>
              </mc:Choice>
              <mc:Fallback>
                <p:oleObj name="" r:id="rId9" imgW="673100" imgH="228600" progId="Equation.KSEE3">
                  <p:embed/>
                  <p:pic>
                    <p:nvPicPr>
                      <p:cNvPr id="0" name="OLE substitute image"/>
                      <p:cNvPicPr/>
                      <p:nvPr/>
                    </p:nvPicPr>
                    <p:blipFill>
                      <a:blip r:embed="rId10"/>
                      <a:stretch>
                        <a:fillRect/>
                      </a:stretch>
                    </p:blipFill>
                    <p:spPr>
                      <a:xfrm>
                        <a:off x="8752205" y="5546090"/>
                        <a:ext cx="2572385" cy="873760"/>
                      </a:xfrm>
                      <a:prstGeom prst="rect">
                        <a:avLst/>
                      </a:prstGeom>
                    </p:spPr>
                  </p:pic>
                </p:oleObj>
              </mc:Fallback>
            </mc:AlternateContent>
          </a:graphicData>
        </a:graphic>
      </p:graphicFrame>
      <p:sp>
        <p:nvSpPr>
          <p:cNvPr id="7" name="文本框 6"/>
          <p:cNvSpPr txBox="1"/>
          <p:nvPr>
            <p:custDataLst>
              <p:tags r:id="rId11"/>
            </p:custDataLst>
          </p:nvPr>
        </p:nvSpPr>
        <p:spPr>
          <a:xfrm>
            <a:off x="386715" y="5295900"/>
            <a:ext cx="7639050" cy="521970"/>
          </a:xfrm>
          <a:prstGeom prst="rect">
            <a:avLst/>
          </a:prstGeom>
          <a:noFill/>
        </p:spPr>
        <p:txBody>
          <a:bodyPr wrap="square" rtlCol="0">
            <a:spAutoFit/>
          </a:bodyPr>
          <a:lstStyle/>
          <a:p>
            <a:r>
              <a:rPr lang="en-US" altLang="zh-CN" sz="2800"/>
              <a:t>3.</a:t>
            </a:r>
            <a:r>
              <a:rPr lang="zh-CN" altLang="en-US" sz="2800"/>
              <a:t>色标法：</a:t>
            </a:r>
            <a:r>
              <a:rPr lang="zh-CN" sz="2800"/>
              <a:t>方法类似电阻，注意单位</a:t>
            </a:r>
            <a:r>
              <a:rPr lang="en-US" altLang="zh-CN" sz="2800">
                <a:solidFill>
                  <a:srgbClr val="C00000"/>
                </a:solidFill>
                <a:latin typeface="Times New Roman" panose="02020603050405020304" pitchFamily="18" charset="0"/>
                <a:cs typeface="Times New Roman" panose="02020603050405020304" pitchFamily="18" charset="0"/>
              </a:rPr>
              <a:t>pF</a:t>
            </a:r>
            <a:endParaRPr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custDataLst>
              <p:tags r:id="rId12"/>
            </p:custDataLst>
          </p:nvPr>
        </p:nvSpPr>
        <p:spPr>
          <a:xfrm>
            <a:off x="5798820" y="3977005"/>
            <a:ext cx="1579880" cy="768350"/>
          </a:xfrm>
          <a:prstGeom prst="rect">
            <a:avLst/>
          </a:prstGeom>
          <a:noFill/>
        </p:spPr>
        <p:txBody>
          <a:bodyPr wrap="none" rtlCol="0" anchor="t">
            <a:spAutoFit/>
          </a:bodyPr>
          <a:lstStyle/>
          <a:p>
            <a:r>
              <a:rPr lang="en-US" altLang="zh-CN" sz="4400" b="1">
                <a:solidFill>
                  <a:srgbClr val="FF0000"/>
                </a:solidFill>
                <a:effectLst>
                  <a:outerShdw blurRad="38100" dist="38100" dir="2700000">
                    <a:srgbClr val="C0C0C0"/>
                  </a:outerShdw>
                </a:effectLst>
                <a:latin typeface="Times New Roman" panose="02020603050405020304" pitchFamily="18" charset="0"/>
                <a:sym typeface="+mn-ea"/>
              </a:rPr>
              <a:t>472</a:t>
            </a:r>
            <a:r>
              <a:rPr lang="zh-CN" altLang="en-US" sz="4400" b="1">
                <a:solidFill>
                  <a:srgbClr val="FF0000"/>
                </a:solidFill>
                <a:effectLst>
                  <a:outerShdw blurRad="38100" dist="38100" dir="2700000">
                    <a:srgbClr val="C0C0C0"/>
                  </a:outerShdw>
                </a:effectLst>
                <a:latin typeface="Times New Roman" panose="02020603050405020304" pitchFamily="18" charset="0"/>
                <a:sym typeface="+mn-ea"/>
              </a:rPr>
              <a:t>？</a:t>
            </a:r>
            <a:endParaRPr lang="zh-CN" altLang="en-US" sz="4400" b="1">
              <a:solidFill>
                <a:srgbClr val="FF0000"/>
              </a:solidFill>
              <a:effectLst>
                <a:outerShdw blurRad="38100" dist="38100" dir="2700000">
                  <a:srgbClr val="C0C0C0"/>
                </a:outerShdw>
              </a:effectLst>
              <a:latin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r="156" b="54093"/>
          <a:stretch>
            <a:fillRect/>
          </a:stretch>
        </p:blipFill>
        <p:spPr>
          <a:xfrm>
            <a:off x="140970" y="1987550"/>
            <a:ext cx="6363335" cy="4114165"/>
          </a:xfrm>
          <a:prstGeom prst="rect">
            <a:avLst/>
          </a:prstGeom>
        </p:spPr>
      </p:pic>
      <p:pic>
        <p:nvPicPr>
          <p:cNvPr id="2" name="图片 1"/>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l="-52" t="46509"/>
          <a:stretch>
            <a:fillRect/>
          </a:stretch>
        </p:blipFill>
        <p:spPr>
          <a:xfrm>
            <a:off x="6504305" y="2043430"/>
            <a:ext cx="5589270" cy="4202430"/>
          </a:xfrm>
          <a:prstGeom prst="rect">
            <a:avLst/>
          </a:prstGeom>
        </p:spPr>
      </p:pic>
      <p:grpSp>
        <p:nvGrpSpPr>
          <p:cNvPr id="21" name="组合 15"/>
          <p:cNvGrpSpPr/>
          <p:nvPr>
            <p:custDataLst>
              <p:tags r:id="rId4"/>
            </p:custDataLst>
          </p:nvPr>
        </p:nvGrpSpPr>
        <p:grpSpPr>
          <a:xfrm>
            <a:off x="147667" y="190500"/>
            <a:ext cx="4570095" cy="583585"/>
            <a:chOff x="6168776" y="1221671"/>
            <a:chExt cx="5276437" cy="673723"/>
          </a:xfrm>
        </p:grpSpPr>
        <p:sp>
          <p:nvSpPr>
            <p:cNvPr id="22" name="圆角矩形 21"/>
            <p:cNvSpPr/>
            <p:nvPr>
              <p:custDataLst>
                <p:tags r:id="rId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6"/>
              </p:custDataLst>
            </p:nvPr>
          </p:nvSpPr>
          <p:spPr bwMode="auto">
            <a:xfrm>
              <a:off x="6544275" y="1221694"/>
              <a:ext cx="3026418" cy="673700"/>
            </a:xfrm>
            <a:prstGeom prst="rect">
              <a:avLst/>
            </a:prstGeom>
            <a:noFill/>
            <a:ln w="9525">
              <a:noFill/>
              <a:miter lim="800000"/>
            </a:ln>
          </p:spPr>
          <p:txBody>
            <a:bodyPr wrap="none">
              <a:spAutoFit/>
            </a:bodyPr>
            <a:lstStyle/>
            <a:p>
              <a:pPr eaLnBrk="1" hangingPunct="1"/>
              <a:r>
                <a:rPr lang="zh-CN" sz="3200" b="1">
                  <a:solidFill>
                    <a:srgbClr val="92D050"/>
                  </a:solidFill>
                  <a:latin typeface="微软雅黑" panose="020B0503020204020204" pitchFamily="34" charset="-122"/>
                </a:rPr>
                <a:t>电阻器的分类</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3103245" cy="525757"/>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210"/>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电容器的充放电</a:t>
              </a:r>
              <a:endParaRPr lang="zh-CN" sz="2400" b="1">
                <a:solidFill>
                  <a:srgbClr val="92D050"/>
                </a:solidFill>
                <a:latin typeface="微软雅黑" panose="020B0503020204020204" pitchFamily="34" charset="-122"/>
              </a:endParaRPr>
            </a:p>
          </p:txBody>
        </p:sp>
      </p:grpSp>
      <p:grpSp>
        <p:nvGrpSpPr>
          <p:cNvPr id="57" name="组合 56"/>
          <p:cNvGrpSpPr/>
          <p:nvPr>
            <p:custDataLst>
              <p:tags r:id="rId4"/>
            </p:custDataLst>
          </p:nvPr>
        </p:nvGrpSpPr>
        <p:grpSpPr>
          <a:xfrm>
            <a:off x="1769745" y="1454150"/>
            <a:ext cx="5868670" cy="3110230"/>
            <a:chOff x="899593" y="1225084"/>
            <a:chExt cx="4123691" cy="2346375"/>
          </a:xfrm>
        </p:grpSpPr>
        <p:sp>
          <p:nvSpPr>
            <p:cNvPr id="3" name="Text Box 46"/>
            <p:cNvSpPr txBox="1">
              <a:spLocks noChangeArrowheads="1"/>
            </p:cNvSpPr>
            <p:nvPr>
              <p:custDataLst>
                <p:tags r:id="rId5"/>
              </p:custDataLst>
            </p:nvPr>
          </p:nvSpPr>
          <p:spPr bwMode="auto">
            <a:xfrm>
              <a:off x="3699060" y="1225084"/>
              <a:ext cx="296876" cy="277848"/>
            </a:xfrm>
            <a:prstGeom prst="rect">
              <a:avLst/>
            </a:prstGeom>
            <a:noFill/>
            <a:ln w="9525">
              <a:noFill/>
              <a:miter lim="800000"/>
            </a:ln>
            <a:effectLst/>
          </p:spPr>
          <p:txBody>
            <a:bodyPr wrap="square">
              <a:spAutoFit/>
            </a:bodyPr>
            <a:lstStyle/>
            <a:p>
              <a:r>
                <a:rPr kumimoji="1" lang="en-US" altLang="zh-CN" b="1" i="1" smtClean="0">
                  <a:latin typeface="微软雅黑" panose="020B0503020204020204" pitchFamily="34" charset="-122"/>
                  <a:ea typeface="微软雅黑" panose="020B0503020204020204" pitchFamily="34" charset="-122"/>
                </a:rPr>
                <a:t>L</a:t>
              </a:r>
              <a:endParaRPr kumimoji="1" lang="en-US" altLang="zh-CN" b="1" baseline="-25000">
                <a:latin typeface="微软雅黑" panose="020B0503020204020204" pitchFamily="34" charset="-122"/>
                <a:ea typeface="微软雅黑" panose="020B0503020204020204" pitchFamily="34" charset="-122"/>
              </a:endParaRPr>
            </a:p>
          </p:txBody>
        </p:sp>
        <p:sp>
          <p:nvSpPr>
            <p:cNvPr id="7" name="Text Box 42"/>
            <p:cNvSpPr txBox="1">
              <a:spLocks noChangeArrowheads="1"/>
            </p:cNvSpPr>
            <p:nvPr>
              <p:custDataLst>
                <p:tags r:id="rId6"/>
              </p:custDataLst>
            </p:nvPr>
          </p:nvSpPr>
          <p:spPr bwMode="auto">
            <a:xfrm>
              <a:off x="899593" y="2375875"/>
              <a:ext cx="585417" cy="277848"/>
            </a:xfrm>
            <a:prstGeom prst="rect">
              <a:avLst/>
            </a:prstGeom>
            <a:noFill/>
            <a:ln w="9525">
              <a:noFill/>
              <a:miter lim="800000"/>
            </a:ln>
            <a:effectLst/>
          </p:spPr>
          <p:txBody>
            <a:bodyPr wrap="square">
              <a:spAutoFit/>
            </a:bodyPr>
            <a:lstStyle/>
            <a:p>
              <a:r>
                <a:rPr kumimoji="1" lang="en-US" altLang="zh-CN" b="1" smtClean="0">
                  <a:solidFill>
                    <a:srgbClr val="FF0000"/>
                  </a:solidFill>
                  <a:latin typeface="微软雅黑" panose="020B0503020204020204" pitchFamily="34" charset="-122"/>
                  <a:ea typeface="微软雅黑" panose="020B0503020204020204" pitchFamily="34" charset="-122"/>
                </a:rPr>
                <a:t>10V</a:t>
              </a:r>
              <a:endParaRPr kumimoji="1" lang="en-US" altLang="zh-CN" b="1">
                <a:solidFill>
                  <a:srgbClr val="FF0000"/>
                </a:solidFill>
                <a:latin typeface="微软雅黑" panose="020B0503020204020204" pitchFamily="34" charset="-122"/>
                <a:ea typeface="微软雅黑" panose="020B0503020204020204" pitchFamily="34" charset="-122"/>
              </a:endParaRPr>
            </a:p>
          </p:txBody>
        </p:sp>
        <p:sp>
          <p:nvSpPr>
            <p:cNvPr id="11" name="Line 51"/>
            <p:cNvSpPr>
              <a:spLocks noChangeShapeType="1"/>
            </p:cNvSpPr>
            <p:nvPr>
              <p:custDataLst>
                <p:tags r:id="rId7"/>
              </p:custDataLst>
            </p:nvPr>
          </p:nvSpPr>
          <p:spPr bwMode="auto">
            <a:xfrm rot="10800000" flipV="1">
              <a:off x="1651253" y="2612138"/>
              <a:ext cx="288000" cy="0"/>
            </a:xfrm>
            <a:prstGeom prst="line">
              <a:avLst/>
            </a:prstGeom>
            <a:noFill/>
            <a:ln w="38100">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52"/>
            <p:cNvSpPr>
              <a:spLocks noChangeShapeType="1"/>
            </p:cNvSpPr>
            <p:nvPr>
              <p:custDataLst>
                <p:tags r:id="rId8"/>
              </p:custDataLst>
            </p:nvPr>
          </p:nvSpPr>
          <p:spPr bwMode="auto">
            <a:xfrm rot="10800000" flipV="1">
              <a:off x="1579824" y="2482598"/>
              <a:ext cx="432000" cy="0"/>
            </a:xfrm>
            <a:prstGeom prst="line">
              <a:avLst/>
            </a:prstGeom>
            <a:noFill/>
            <a:ln w="38100">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53"/>
            <p:cNvSpPr>
              <a:spLocks noChangeShapeType="1"/>
            </p:cNvSpPr>
            <p:nvPr>
              <p:custDataLst>
                <p:tags r:id="rId9"/>
              </p:custDataLst>
            </p:nvPr>
          </p:nvSpPr>
          <p:spPr bwMode="auto">
            <a:xfrm rot="10800000" flipH="1">
              <a:off x="1818149" y="2627291"/>
              <a:ext cx="0" cy="819720"/>
            </a:xfrm>
            <a:prstGeom prst="line">
              <a:avLst/>
            </a:prstGeom>
            <a:noFill/>
            <a:ln w="28575">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82"/>
            <p:cNvSpPr>
              <a:spLocks noChangeShapeType="1"/>
            </p:cNvSpPr>
            <p:nvPr>
              <p:custDataLst>
                <p:tags r:id="rId10"/>
              </p:custDataLst>
            </p:nvPr>
          </p:nvSpPr>
          <p:spPr bwMode="auto">
            <a:xfrm rot="10800000">
              <a:off x="1802092" y="3447011"/>
              <a:ext cx="2736000" cy="0"/>
            </a:xfrm>
            <a:prstGeom prst="line">
              <a:avLst/>
            </a:prstGeom>
            <a:noFill/>
            <a:ln w="28575">
              <a:solidFill>
                <a:schemeClr val="tx1"/>
              </a:solidFill>
              <a:round/>
            </a:ln>
            <a:effec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15" name="Line 82"/>
            <p:cNvSpPr>
              <a:spLocks noChangeShapeType="1"/>
            </p:cNvSpPr>
            <p:nvPr>
              <p:custDataLst>
                <p:tags r:id="rId11"/>
              </p:custDataLst>
            </p:nvPr>
          </p:nvSpPr>
          <p:spPr bwMode="auto">
            <a:xfrm rot="10800000">
              <a:off x="1815385" y="1646774"/>
              <a:ext cx="720000" cy="0"/>
            </a:xfrm>
            <a:prstGeom prst="line">
              <a:avLst/>
            </a:prstGeom>
            <a:noFill/>
            <a:ln w="28575">
              <a:solidFill>
                <a:schemeClr val="tx1"/>
              </a:solidFill>
              <a:round/>
            </a:ln>
            <a:effec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16" name="Line 53"/>
            <p:cNvSpPr>
              <a:spLocks noChangeShapeType="1"/>
            </p:cNvSpPr>
            <p:nvPr>
              <p:custDataLst>
                <p:tags r:id="rId12"/>
              </p:custDataLst>
            </p:nvPr>
          </p:nvSpPr>
          <p:spPr bwMode="auto">
            <a:xfrm rot="10800000" flipH="1">
              <a:off x="1812024" y="1635646"/>
              <a:ext cx="0" cy="846951"/>
            </a:xfrm>
            <a:prstGeom prst="line">
              <a:avLst/>
            </a:prstGeom>
            <a:noFill/>
            <a:ln w="28575">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custDataLst>
                <p:tags r:id="rId13"/>
              </p:custDataLst>
            </p:nvPr>
          </p:nvGrpSpPr>
          <p:grpSpPr>
            <a:xfrm rot="16200000">
              <a:off x="1747124" y="3367702"/>
              <a:ext cx="148313" cy="259200"/>
              <a:chOff x="1642853" y="3608694"/>
              <a:chExt cx="148313" cy="259200"/>
            </a:xfrm>
          </p:grpSpPr>
          <p:cxnSp>
            <p:nvCxnSpPr>
              <p:cNvPr id="17" name="直接连接符 16"/>
              <p:cNvCxnSpPr/>
              <p:nvPr>
                <p:custDataLst>
                  <p:tags r:id="rId14"/>
                </p:custDataLst>
              </p:nvPr>
            </p:nvCxnSpPr>
            <p:spPr>
              <a:xfrm rot="5400000">
                <a:off x="1722185" y="3669730"/>
                <a:ext cx="1429" cy="136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Line 51"/>
              <p:cNvSpPr>
                <a:spLocks noChangeShapeType="1"/>
              </p:cNvSpPr>
              <p:nvPr>
                <p:custDataLst>
                  <p:tags r:id="rId15"/>
                </p:custDataLst>
              </p:nvPr>
            </p:nvSpPr>
            <p:spPr bwMode="auto">
              <a:xfrm rot="16200000" flipV="1">
                <a:off x="1513253" y="3738294"/>
                <a:ext cx="259200" cy="0"/>
              </a:xfrm>
              <a:prstGeom prst="line">
                <a:avLst/>
              </a:prstGeom>
              <a:noFill/>
              <a:ln w="38100">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0" name="椭圆 19"/>
            <p:cNvSpPr/>
            <p:nvPr>
              <p:custDataLst>
                <p:tags r:id="rId16"/>
              </p:custDataLst>
            </p:nvPr>
          </p:nvSpPr>
          <p:spPr>
            <a:xfrm>
              <a:off x="2521992" y="1610246"/>
              <a:ext cx="72000" cy="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53"/>
            <p:cNvSpPr>
              <a:spLocks noChangeShapeType="1"/>
            </p:cNvSpPr>
            <p:nvPr>
              <p:custDataLst>
                <p:tags r:id="rId17"/>
              </p:custDataLst>
            </p:nvPr>
          </p:nvSpPr>
          <p:spPr bwMode="auto">
            <a:xfrm rot="10800000" flipH="1">
              <a:off x="2699792" y="1959845"/>
              <a:ext cx="0" cy="1476000"/>
            </a:xfrm>
            <a:prstGeom prst="line">
              <a:avLst/>
            </a:prstGeom>
            <a:noFill/>
            <a:ln w="28575">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椭圆 21"/>
            <p:cNvSpPr/>
            <p:nvPr>
              <p:custDataLst>
                <p:tags r:id="rId18"/>
              </p:custDataLst>
            </p:nvPr>
          </p:nvSpPr>
          <p:spPr>
            <a:xfrm>
              <a:off x="2653184" y="1889646"/>
              <a:ext cx="72000" cy="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Line 82"/>
            <p:cNvSpPr>
              <a:spLocks noChangeShapeType="1"/>
            </p:cNvSpPr>
            <p:nvPr>
              <p:custDataLst>
                <p:tags r:id="rId19"/>
              </p:custDataLst>
            </p:nvPr>
          </p:nvSpPr>
          <p:spPr bwMode="auto">
            <a:xfrm rot="10800000">
              <a:off x="2827412" y="1648346"/>
              <a:ext cx="863600" cy="0"/>
            </a:xfrm>
            <a:prstGeom prst="line">
              <a:avLst/>
            </a:prstGeom>
            <a:noFill/>
            <a:ln w="28575">
              <a:solidFill>
                <a:schemeClr val="tx1"/>
              </a:solidFill>
              <a:round/>
            </a:ln>
            <a:effec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24" name="Line 82"/>
            <p:cNvSpPr>
              <a:spLocks noChangeShapeType="1"/>
            </p:cNvSpPr>
            <p:nvPr>
              <p:custDataLst>
                <p:tags r:id="rId20"/>
              </p:custDataLst>
            </p:nvPr>
          </p:nvSpPr>
          <p:spPr bwMode="auto">
            <a:xfrm rot="19800000" flipH="1">
              <a:off x="2514829" y="1734551"/>
              <a:ext cx="344819" cy="0"/>
            </a:xfrm>
            <a:prstGeom prst="line">
              <a:avLst/>
            </a:prstGeom>
            <a:noFill/>
            <a:ln w="28575">
              <a:solidFill>
                <a:schemeClr val="tx1"/>
              </a:solidFill>
              <a:round/>
            </a:ln>
            <a:effectLst/>
          </p:spPr>
          <p:txBody>
            <a:bodyPr wrap="square">
              <a:spAutoFit/>
            </a:bodyPr>
            <a:lstStyle/>
            <a:p>
              <a:endParaRPr lang="zh-CN" altLang="en-US">
                <a:latin typeface="微软雅黑" panose="020B0503020204020204" pitchFamily="34" charset="-122"/>
                <a:ea typeface="微软雅黑" panose="020B0503020204020204" pitchFamily="34" charset="-122"/>
              </a:endParaRPr>
            </a:p>
          </p:txBody>
        </p:sp>
        <p:grpSp>
          <p:nvGrpSpPr>
            <p:cNvPr id="30" name="组合 29"/>
            <p:cNvGrpSpPr/>
            <p:nvPr>
              <p:custDataLst>
                <p:tags r:id="rId21"/>
              </p:custDataLst>
            </p:nvPr>
          </p:nvGrpSpPr>
          <p:grpSpPr>
            <a:xfrm>
              <a:off x="3707904" y="1491630"/>
              <a:ext cx="288032" cy="288032"/>
              <a:chOff x="4283968" y="1491630"/>
              <a:chExt cx="288032" cy="288032"/>
            </a:xfrm>
          </p:grpSpPr>
          <p:sp>
            <p:nvSpPr>
              <p:cNvPr id="25" name="椭圆 24"/>
              <p:cNvSpPr/>
              <p:nvPr>
                <p:custDataLst>
                  <p:tags r:id="rId22"/>
                </p:custDataLst>
              </p:nvPr>
            </p:nvSpPr>
            <p:spPr>
              <a:xfrm>
                <a:off x="4283968" y="1491630"/>
                <a:ext cx="288032" cy="2880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5" idx="7"/>
                <a:endCxn id="25" idx="3"/>
              </p:cNvCxnSpPr>
              <p:nvPr>
                <p:custDataLst>
                  <p:tags r:id="rId23"/>
                </p:custDataLst>
              </p:nvPr>
            </p:nvCxnSpPr>
            <p:spPr>
              <a:xfrm flipH="1">
                <a:off x="4326149" y="1533811"/>
                <a:ext cx="203670" cy="2036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5" idx="1"/>
                <a:endCxn id="25" idx="5"/>
              </p:cNvCxnSpPr>
              <p:nvPr>
                <p:custDataLst>
                  <p:tags r:id="rId24"/>
                </p:custDataLst>
              </p:nvPr>
            </p:nvCxnSpPr>
            <p:spPr>
              <a:xfrm>
                <a:off x="4326149" y="1533811"/>
                <a:ext cx="203670" cy="2036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Line 82"/>
            <p:cNvSpPr>
              <a:spLocks noChangeShapeType="1"/>
            </p:cNvSpPr>
            <p:nvPr>
              <p:custDataLst>
                <p:tags r:id="rId25"/>
              </p:custDataLst>
            </p:nvPr>
          </p:nvSpPr>
          <p:spPr bwMode="auto">
            <a:xfrm rot="10800000">
              <a:off x="3995936" y="1656854"/>
              <a:ext cx="540000" cy="0"/>
            </a:xfrm>
            <a:prstGeom prst="line">
              <a:avLst/>
            </a:prstGeom>
            <a:noFill/>
            <a:ln w="28575">
              <a:solidFill>
                <a:schemeClr val="tx1"/>
              </a:solidFill>
              <a:round/>
            </a:ln>
            <a:effec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39" name="Text Box 46"/>
            <p:cNvSpPr txBox="1">
              <a:spLocks noChangeArrowheads="1"/>
            </p:cNvSpPr>
            <p:nvPr>
              <p:custDataLst>
                <p:tags r:id="rId26"/>
              </p:custDataLst>
            </p:nvPr>
          </p:nvSpPr>
          <p:spPr bwMode="auto">
            <a:xfrm>
              <a:off x="4632285" y="1838277"/>
              <a:ext cx="335348" cy="277848"/>
            </a:xfrm>
            <a:prstGeom prst="rect">
              <a:avLst/>
            </a:prstGeom>
            <a:noFill/>
            <a:ln w="9525">
              <a:noFill/>
              <a:miter lim="800000"/>
            </a:ln>
            <a:effectLst/>
          </p:spPr>
          <p:txBody>
            <a:bodyPr wrap="square">
              <a:spAutoFit/>
            </a:bodyPr>
            <a:lstStyle/>
            <a:p>
              <a:r>
                <a:rPr kumimoji="1" lang="en-US" altLang="zh-CN" sz="1800" i="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sz="1800" i="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6" name="组合 56"/>
            <p:cNvGrpSpPr/>
            <p:nvPr>
              <p:custDataLst>
                <p:tags r:id="rId27"/>
              </p:custDataLst>
            </p:nvPr>
          </p:nvGrpSpPr>
          <p:grpSpPr>
            <a:xfrm>
              <a:off x="4377184" y="2658646"/>
              <a:ext cx="288000" cy="142876"/>
              <a:chOff x="3286116" y="3786190"/>
              <a:chExt cx="288000" cy="142876"/>
            </a:xfrm>
          </p:grpSpPr>
          <p:sp>
            <p:nvSpPr>
              <p:cNvPr id="50" name="Line 51"/>
              <p:cNvSpPr>
                <a:spLocks noChangeShapeType="1"/>
              </p:cNvSpPr>
              <p:nvPr>
                <p:custDataLst>
                  <p:tags r:id="rId28"/>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Line 51"/>
              <p:cNvSpPr>
                <a:spLocks noChangeShapeType="1"/>
              </p:cNvSpPr>
              <p:nvPr>
                <p:custDataLst>
                  <p:tags r:id="rId29"/>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8" name="Text Box 35"/>
            <p:cNvSpPr txBox="1">
              <a:spLocks noChangeArrowheads="1"/>
            </p:cNvSpPr>
            <p:nvPr>
              <p:custDataLst>
                <p:tags r:id="rId30"/>
              </p:custDataLst>
            </p:nvPr>
          </p:nvSpPr>
          <p:spPr bwMode="auto">
            <a:xfrm>
              <a:off x="4230396" y="2368624"/>
              <a:ext cx="328936" cy="277848"/>
            </a:xfrm>
            <a:prstGeom prst="rect">
              <a:avLst/>
            </a:prstGeom>
            <a:noFill/>
            <a:ln w="9525">
              <a:noFill/>
              <a:miter lim="800000"/>
            </a:ln>
            <a:effectLst/>
          </p:spPr>
          <p:txBody>
            <a:bodyPr wrap="square">
              <a:spAutoFit/>
            </a:bodyPr>
            <a:lstStyle/>
            <a:p>
              <a:r>
                <a:rPr kumimoji="1" lang="en-US" altLang="zh-CN" i="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Text Box 35"/>
            <p:cNvSpPr txBox="1">
              <a:spLocks noChangeArrowheads="1"/>
            </p:cNvSpPr>
            <p:nvPr>
              <p:custDataLst>
                <p:tags r:id="rId31"/>
              </p:custDataLst>
            </p:nvPr>
          </p:nvSpPr>
          <p:spPr bwMode="auto">
            <a:xfrm>
              <a:off x="4206950" y="2758364"/>
              <a:ext cx="312906" cy="277848"/>
            </a:xfrm>
            <a:prstGeom prst="rect">
              <a:avLst/>
            </a:prstGeom>
            <a:noFill/>
            <a:ln w="9525">
              <a:noFill/>
              <a:miter lim="800000"/>
            </a:ln>
            <a:effectLst/>
          </p:spPr>
          <p:txBody>
            <a:bodyPr wrap="square">
              <a:spAutoFit/>
            </a:bodyPr>
            <a:lstStyle/>
            <a:p>
              <a:r>
                <a:rPr kumimoji="1" lang="en-US" altLang="zh-CN" i="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custDataLst>
                <p:tags r:id="rId32"/>
              </p:custDataLst>
            </p:nvPr>
          </p:nvSpPr>
          <p:spPr>
            <a:xfrm>
              <a:off x="4671906" y="2546250"/>
              <a:ext cx="351378" cy="277848"/>
            </a:xfrm>
            <a:prstGeom prst="rect">
              <a:avLst/>
            </a:prstGeom>
          </p:spPr>
          <p:txBody>
            <a:bodyPr wrap="square">
              <a:spAutoFit/>
            </a:bodyPr>
            <a:lstStyle/>
            <a:p>
              <a:r>
                <a:rPr lang="en-US" altLang="zh-CN" sz="1800" b="1" smtClean="0">
                  <a:latin typeface="微软雅黑" panose="020B0503020204020204" pitchFamily="34" charset="-122"/>
                  <a:ea typeface="微软雅黑" panose="020B0503020204020204" pitchFamily="34" charset="-122"/>
                  <a:cs typeface="Times New Roman" panose="02020603050405020304" pitchFamily="18" charset="0"/>
                </a:rPr>
                <a:t>C</a:t>
              </a:r>
              <a:endParaRPr lang="zh-CN" altLang="en-US" sz="1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Line 53"/>
            <p:cNvSpPr>
              <a:spLocks noChangeShapeType="1"/>
            </p:cNvSpPr>
            <p:nvPr>
              <p:custDataLst>
                <p:tags r:id="rId33"/>
              </p:custDataLst>
            </p:nvPr>
          </p:nvSpPr>
          <p:spPr bwMode="auto">
            <a:xfrm rot="10800000" flipH="1">
              <a:off x="4538092" y="1646246"/>
              <a:ext cx="0" cy="1008000"/>
            </a:xfrm>
            <a:prstGeom prst="line">
              <a:avLst/>
            </a:prstGeom>
            <a:noFill/>
            <a:ln w="28575">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Line 53"/>
            <p:cNvSpPr>
              <a:spLocks noChangeShapeType="1"/>
            </p:cNvSpPr>
            <p:nvPr>
              <p:custDataLst>
                <p:tags r:id="rId34"/>
              </p:custDataLst>
            </p:nvPr>
          </p:nvSpPr>
          <p:spPr bwMode="auto">
            <a:xfrm rot="10800000" flipH="1">
              <a:off x="4534877" y="2811212"/>
              <a:ext cx="0" cy="648000"/>
            </a:xfrm>
            <a:prstGeom prst="line">
              <a:avLst/>
            </a:prstGeom>
            <a:noFill/>
            <a:ln w="28575">
              <a:solidFill>
                <a:schemeClr val="tx1"/>
              </a:solidFill>
              <a:round/>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custDataLst>
                <p:tags r:id="rId35"/>
              </p:custDataLst>
            </p:nvPr>
          </p:nvSpPr>
          <p:spPr bwMode="auto">
            <a:xfrm rot="10800000">
              <a:off x="4453100" y="1779662"/>
              <a:ext cx="152400" cy="457200"/>
            </a:xfrm>
            <a:prstGeom prst="rect">
              <a:avLst/>
            </a:prstGeom>
            <a:solidFill>
              <a:srgbClr val="FFCCFF"/>
            </a:solidFill>
            <a:ln w="38100">
              <a:solidFill>
                <a:schemeClr val="tx1"/>
              </a:solidFill>
              <a:miter lim="800000"/>
            </a:ln>
            <a:effectLst/>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Text Box 46"/>
            <p:cNvSpPr txBox="1">
              <a:spLocks noChangeArrowheads="1"/>
            </p:cNvSpPr>
            <p:nvPr>
              <p:custDataLst>
                <p:tags r:id="rId36"/>
              </p:custDataLst>
            </p:nvPr>
          </p:nvSpPr>
          <p:spPr bwMode="auto">
            <a:xfrm>
              <a:off x="2627784" y="1283990"/>
              <a:ext cx="308098" cy="277848"/>
            </a:xfrm>
            <a:prstGeom prst="rect">
              <a:avLst/>
            </a:prstGeom>
            <a:noFill/>
            <a:ln w="9525">
              <a:noFill/>
              <a:miter lim="800000"/>
            </a:ln>
            <a:effectLst/>
          </p:spPr>
          <p:txBody>
            <a:bodyPr wrap="square">
              <a:spAutoFit/>
            </a:bodyPr>
            <a:lstStyle/>
            <a:p>
              <a:r>
                <a:rPr kumimoji="1" lang="en-US" altLang="zh-CN" b="1" i="1" smtClean="0">
                  <a:latin typeface="微软雅黑" panose="020B0503020204020204" pitchFamily="34" charset="-122"/>
                  <a:ea typeface="微软雅黑" panose="020B0503020204020204" pitchFamily="34" charset="-122"/>
                </a:rPr>
                <a:t>S</a:t>
              </a:r>
              <a:endParaRPr kumimoji="1" lang="en-US" altLang="zh-CN" b="1" baseline="-25000">
                <a:latin typeface="微软雅黑" panose="020B0503020204020204" pitchFamily="34" charset="-122"/>
                <a:ea typeface="微软雅黑" panose="020B0503020204020204" pitchFamily="34" charset="-122"/>
              </a:endParaRPr>
            </a:p>
          </p:txBody>
        </p:sp>
        <p:sp>
          <p:nvSpPr>
            <p:cNvPr id="55" name="Text Box 46"/>
            <p:cNvSpPr txBox="1">
              <a:spLocks noChangeArrowheads="1"/>
            </p:cNvSpPr>
            <p:nvPr>
              <p:custDataLst>
                <p:tags r:id="rId37"/>
              </p:custDataLst>
            </p:nvPr>
          </p:nvSpPr>
          <p:spPr bwMode="auto">
            <a:xfrm>
              <a:off x="2343132" y="1322498"/>
              <a:ext cx="311304" cy="277848"/>
            </a:xfrm>
            <a:prstGeom prst="rect">
              <a:avLst/>
            </a:prstGeom>
            <a:noFill/>
            <a:ln w="9525">
              <a:noFill/>
              <a:miter lim="800000"/>
            </a:ln>
            <a:effectLst/>
          </p:spPr>
          <p:txBody>
            <a:bodyPr wrap="square">
              <a:spAutoFit/>
            </a:bodyPr>
            <a:lstStyle/>
            <a:p>
              <a:r>
                <a:rPr kumimoji="1" lang="en-US" altLang="zh-CN" b="1" smtClean="0">
                  <a:latin typeface="微软雅黑" panose="020B0503020204020204" pitchFamily="34" charset="-122"/>
                  <a:ea typeface="微软雅黑" panose="020B0503020204020204" pitchFamily="34" charset="-122"/>
                </a:rPr>
                <a:t>1</a:t>
              </a:r>
              <a:endParaRPr kumimoji="1" lang="en-US" altLang="zh-CN" b="1" baseline="-25000">
                <a:latin typeface="微软雅黑" panose="020B0503020204020204" pitchFamily="34" charset="-122"/>
                <a:ea typeface="微软雅黑" panose="020B0503020204020204" pitchFamily="34" charset="-122"/>
              </a:endParaRPr>
            </a:p>
          </p:txBody>
        </p:sp>
        <p:sp>
          <p:nvSpPr>
            <p:cNvPr id="56" name="Text Box 46"/>
            <p:cNvSpPr txBox="1">
              <a:spLocks noChangeArrowheads="1"/>
            </p:cNvSpPr>
            <p:nvPr>
              <p:custDataLst>
                <p:tags r:id="rId38"/>
              </p:custDataLst>
            </p:nvPr>
          </p:nvSpPr>
          <p:spPr bwMode="auto">
            <a:xfrm>
              <a:off x="2659654" y="1793055"/>
              <a:ext cx="311304" cy="277848"/>
            </a:xfrm>
            <a:prstGeom prst="rect">
              <a:avLst/>
            </a:prstGeom>
            <a:noFill/>
            <a:ln w="9525">
              <a:noFill/>
              <a:miter lim="800000"/>
            </a:ln>
            <a:effectLst/>
          </p:spPr>
          <p:txBody>
            <a:bodyPr wrap="square">
              <a:spAutoFit/>
            </a:bodyPr>
            <a:lstStyle/>
            <a:p>
              <a:r>
                <a:rPr kumimoji="1" lang="en-US" altLang="zh-CN" b="1" smtClean="0">
                  <a:latin typeface="微软雅黑" panose="020B0503020204020204" pitchFamily="34" charset="-122"/>
                  <a:ea typeface="微软雅黑" panose="020B0503020204020204" pitchFamily="34" charset="-122"/>
                </a:rPr>
                <a:t>2</a:t>
              </a:r>
              <a:endParaRPr kumimoji="1" lang="en-US" altLang="zh-CN" b="1" baseline="-25000">
                <a:latin typeface="微软雅黑" panose="020B0503020204020204" pitchFamily="34" charset="-122"/>
                <a:ea typeface="微软雅黑" panose="020B0503020204020204" pitchFamily="34" charset="-122"/>
              </a:endParaRPr>
            </a:p>
          </p:txBody>
        </p:sp>
      </p:grpSp>
      <p:grpSp>
        <p:nvGrpSpPr>
          <p:cNvPr id="72" name="组合 71"/>
          <p:cNvGrpSpPr/>
          <p:nvPr>
            <p:custDataLst>
              <p:tags r:id="rId39"/>
            </p:custDataLst>
          </p:nvPr>
        </p:nvGrpSpPr>
        <p:grpSpPr>
          <a:xfrm>
            <a:off x="6914515" y="1863090"/>
            <a:ext cx="3138170" cy="2409190"/>
            <a:chOff x="4535161" y="1563638"/>
            <a:chExt cx="2205382" cy="1817656"/>
          </a:xfrm>
        </p:grpSpPr>
        <p:grpSp>
          <p:nvGrpSpPr>
            <p:cNvPr id="65" name="组合 64"/>
            <p:cNvGrpSpPr/>
            <p:nvPr>
              <p:custDataLst>
                <p:tags r:id="rId40"/>
              </p:custDataLst>
            </p:nvPr>
          </p:nvGrpSpPr>
          <p:grpSpPr>
            <a:xfrm rot="5400000">
              <a:off x="5082132" y="1941049"/>
              <a:ext cx="893274" cy="1987215"/>
              <a:chOff x="6288470" y="2283718"/>
              <a:chExt cx="893274" cy="1987215"/>
            </a:xfrm>
          </p:grpSpPr>
          <p:sp>
            <p:nvSpPr>
              <p:cNvPr id="59" name="任意多边形 58"/>
              <p:cNvSpPr/>
              <p:nvPr>
                <p:custDataLst>
                  <p:tags r:id="rId41"/>
                </p:custDataLst>
              </p:nvPr>
            </p:nvSpPr>
            <p:spPr>
              <a:xfrm>
                <a:off x="6288470" y="2283718"/>
                <a:ext cx="856974" cy="1290368"/>
              </a:xfrm>
              <a:custGeom>
                <a:avLst/>
                <a:gdLst>
                  <a:gd name="connsiteX0" fmla="*/ 37548 w 856974"/>
                  <a:gd name="connsiteY0" fmla="*/ 0 h 1179443"/>
                  <a:gd name="connsiteX1" fmla="*/ 117061 w 856974"/>
                  <a:gd name="connsiteY1" fmla="*/ 516834 h 1179443"/>
                  <a:gd name="connsiteX2" fmla="*/ 739913 w 856974"/>
                  <a:gd name="connsiteY2" fmla="*/ 967408 h 1179443"/>
                  <a:gd name="connsiteX3" fmla="*/ 819426 w 856974"/>
                  <a:gd name="connsiteY3" fmla="*/ 1179443 h 1179443"/>
                </a:gdLst>
                <a:ahLst/>
                <a:cxnLst>
                  <a:cxn ang="0">
                    <a:pos x="connsiteX0" y="connsiteY0"/>
                  </a:cxn>
                  <a:cxn ang="0">
                    <a:pos x="connsiteX1" y="connsiteY1"/>
                  </a:cxn>
                  <a:cxn ang="0">
                    <a:pos x="connsiteX2" y="connsiteY2"/>
                  </a:cxn>
                  <a:cxn ang="0">
                    <a:pos x="connsiteX3" y="connsiteY3"/>
                  </a:cxn>
                </a:cxnLst>
                <a:rect l="l" t="t" r="r" b="b"/>
                <a:pathLst>
                  <a:path w="856973" h="1179443">
                    <a:moveTo>
                      <a:pt x="37548" y="0"/>
                    </a:moveTo>
                    <a:cubicBezTo>
                      <a:pt x="18774" y="177799"/>
                      <a:pt x="0" y="355599"/>
                      <a:pt x="117061" y="516834"/>
                    </a:cubicBezTo>
                    <a:cubicBezTo>
                      <a:pt x="234122" y="678069"/>
                      <a:pt x="622852" y="856973"/>
                      <a:pt x="739913" y="967408"/>
                    </a:cubicBezTo>
                    <a:cubicBezTo>
                      <a:pt x="856974" y="1077843"/>
                      <a:pt x="838200" y="1128643"/>
                      <a:pt x="819426" y="1179443"/>
                    </a:cubicBezTo>
                  </a:path>
                </a:pathLst>
              </a:cu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60" name="矩形 59"/>
              <p:cNvSpPr/>
              <p:nvPr>
                <p:custDataLst>
                  <p:tags r:id="rId42"/>
                </p:custDataLst>
              </p:nvPr>
            </p:nvSpPr>
            <p:spPr>
              <a:xfrm>
                <a:off x="7038868" y="3485115"/>
                <a:ext cx="142876" cy="50006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1" name="直接连接符 60"/>
              <p:cNvCxnSpPr/>
              <p:nvPr>
                <p:custDataLst>
                  <p:tags r:id="rId43"/>
                </p:custDataLst>
              </p:nvPr>
            </p:nvCxnSpPr>
            <p:spPr>
              <a:xfrm rot="5400000">
                <a:off x="6968224" y="4127263"/>
                <a:ext cx="285752" cy="1588"/>
              </a:xfrm>
              <a:prstGeom prst="line">
                <a:avLst/>
              </a:prstGeom>
              <a:ln>
                <a:tailEnd type="arrow" w="lg" len="lg"/>
              </a:ln>
            </p:spPr>
            <p:style>
              <a:lnRef idx="2">
                <a:schemeClr val="dk1"/>
              </a:lnRef>
              <a:fillRef idx="0">
                <a:schemeClr val="dk1"/>
              </a:fillRef>
              <a:effectRef idx="1">
                <a:schemeClr val="dk1"/>
              </a:effectRef>
              <a:fontRef idx="minor">
                <a:schemeClr val="tx1"/>
              </a:fontRef>
            </p:style>
          </p:cxnSp>
        </p:grpSp>
        <p:grpSp>
          <p:nvGrpSpPr>
            <p:cNvPr id="66" name="组合 65"/>
            <p:cNvGrpSpPr/>
            <p:nvPr>
              <p:custDataLst>
                <p:tags r:id="rId44"/>
              </p:custDataLst>
            </p:nvPr>
          </p:nvGrpSpPr>
          <p:grpSpPr>
            <a:xfrm rot="5400000">
              <a:off x="5089663" y="1010806"/>
              <a:ext cx="881551" cy="1987215"/>
              <a:chOff x="7896125" y="2270669"/>
              <a:chExt cx="881551" cy="1987215"/>
            </a:xfrm>
          </p:grpSpPr>
          <p:sp>
            <p:nvSpPr>
              <p:cNvPr id="62" name="任意多边形 61"/>
              <p:cNvSpPr/>
              <p:nvPr>
                <p:custDataLst>
                  <p:tags r:id="rId45"/>
                </p:custDataLst>
              </p:nvPr>
            </p:nvSpPr>
            <p:spPr>
              <a:xfrm>
                <a:off x="7896125" y="2270669"/>
                <a:ext cx="856974" cy="1230116"/>
              </a:xfrm>
              <a:custGeom>
                <a:avLst/>
                <a:gdLst>
                  <a:gd name="connsiteX0" fmla="*/ 37548 w 856974"/>
                  <a:gd name="connsiteY0" fmla="*/ 0 h 1179443"/>
                  <a:gd name="connsiteX1" fmla="*/ 117061 w 856974"/>
                  <a:gd name="connsiteY1" fmla="*/ 516834 h 1179443"/>
                  <a:gd name="connsiteX2" fmla="*/ 739913 w 856974"/>
                  <a:gd name="connsiteY2" fmla="*/ 967408 h 1179443"/>
                  <a:gd name="connsiteX3" fmla="*/ 819426 w 856974"/>
                  <a:gd name="connsiteY3" fmla="*/ 1179443 h 1179443"/>
                </a:gdLst>
                <a:ahLst/>
                <a:cxnLst>
                  <a:cxn ang="0">
                    <a:pos x="connsiteX0" y="connsiteY0"/>
                  </a:cxn>
                  <a:cxn ang="0">
                    <a:pos x="connsiteX1" y="connsiteY1"/>
                  </a:cxn>
                  <a:cxn ang="0">
                    <a:pos x="connsiteX2" y="connsiteY2"/>
                  </a:cxn>
                  <a:cxn ang="0">
                    <a:pos x="connsiteX3" y="connsiteY3"/>
                  </a:cxn>
                </a:cxnLst>
                <a:rect l="l" t="t" r="r" b="b"/>
                <a:pathLst>
                  <a:path w="856973" h="1179443">
                    <a:moveTo>
                      <a:pt x="37548" y="0"/>
                    </a:moveTo>
                    <a:cubicBezTo>
                      <a:pt x="18774" y="177799"/>
                      <a:pt x="0" y="355599"/>
                      <a:pt x="117061" y="516834"/>
                    </a:cubicBezTo>
                    <a:cubicBezTo>
                      <a:pt x="234122" y="678069"/>
                      <a:pt x="622852" y="856973"/>
                      <a:pt x="739913" y="967408"/>
                    </a:cubicBezTo>
                    <a:cubicBezTo>
                      <a:pt x="856974" y="1077843"/>
                      <a:pt x="838200" y="1128643"/>
                      <a:pt x="819426" y="1179443"/>
                    </a:cubicBezTo>
                  </a:path>
                </a:pathLst>
              </a:custGeom>
              <a:ln w="38100">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63" name="矩形 62"/>
              <p:cNvSpPr/>
              <p:nvPr>
                <p:custDataLst>
                  <p:tags r:id="rId46"/>
                </p:custDataLst>
              </p:nvPr>
            </p:nvSpPr>
            <p:spPr>
              <a:xfrm>
                <a:off x="8634800" y="3472066"/>
                <a:ext cx="142876" cy="50006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custDataLst>
                  <p:tags r:id="rId47"/>
                </p:custDataLst>
              </p:nvPr>
            </p:nvCxnSpPr>
            <p:spPr>
              <a:xfrm rot="5400000">
                <a:off x="8564156" y="4114214"/>
                <a:ext cx="285752" cy="1588"/>
              </a:xfrm>
              <a:prstGeom prst="line">
                <a:avLst/>
              </a:prstGeom>
              <a:ln>
                <a:solidFill>
                  <a:srgbClr val="FF0000"/>
                </a:solidFill>
                <a:tailEnd type="arrow" w="lg" len="lg"/>
              </a:ln>
            </p:spPr>
            <p:style>
              <a:lnRef idx="2">
                <a:schemeClr val="accent2"/>
              </a:lnRef>
              <a:fillRef idx="0">
                <a:schemeClr val="accent2"/>
              </a:fillRef>
              <a:effectRef idx="1">
                <a:schemeClr val="accent2"/>
              </a:effectRef>
              <a:fontRef idx="minor">
                <a:schemeClr val="tx1"/>
              </a:fontRef>
            </p:style>
          </p:cxnSp>
        </p:grpSp>
        <p:grpSp>
          <p:nvGrpSpPr>
            <p:cNvPr id="71" name="组合 70"/>
            <p:cNvGrpSpPr/>
            <p:nvPr>
              <p:custDataLst>
                <p:tags r:id="rId48"/>
              </p:custDataLst>
            </p:nvPr>
          </p:nvGrpSpPr>
          <p:grpSpPr>
            <a:xfrm>
              <a:off x="6311915" y="1589463"/>
              <a:ext cx="428628" cy="936194"/>
              <a:chOff x="6311915" y="1589463"/>
              <a:chExt cx="428628" cy="936194"/>
            </a:xfrm>
          </p:grpSpPr>
          <p:sp>
            <p:nvSpPr>
              <p:cNvPr id="58" name="椭圆 57"/>
              <p:cNvSpPr/>
              <p:nvPr>
                <p:custDataLst>
                  <p:tags r:id="rId49"/>
                </p:custDataLst>
              </p:nvPr>
            </p:nvSpPr>
            <p:spPr>
              <a:xfrm>
                <a:off x="6311915" y="1779662"/>
                <a:ext cx="428628" cy="428628"/>
              </a:xfrm>
              <a:prstGeom prst="ellipse">
                <a:avLst/>
              </a:prstGeom>
              <a:no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8" name="直接连接符 67"/>
              <p:cNvCxnSpPr/>
              <p:nvPr>
                <p:custDataLst>
                  <p:tags r:id="rId50"/>
                </p:custDataLst>
              </p:nvPr>
            </p:nvCxnSpPr>
            <p:spPr>
              <a:xfrm flipH="1">
                <a:off x="6524046" y="1589463"/>
                <a:ext cx="0" cy="180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51"/>
                </p:custDataLst>
              </p:nvPr>
            </p:nvCxnSpPr>
            <p:spPr>
              <a:xfrm flipH="1">
                <a:off x="6516216" y="2201657"/>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custDataLst>
                  <p:tags r:id="rId52"/>
                </p:custDataLst>
              </p:nvPr>
            </p:nvSpPr>
            <p:spPr>
              <a:xfrm>
                <a:off x="6372200" y="1838277"/>
                <a:ext cx="360040" cy="277870"/>
              </a:xfrm>
              <a:prstGeom prst="rect">
                <a:avLst/>
              </a:prstGeom>
              <a:noFill/>
            </p:spPr>
            <p:txBody>
              <a:bodyPr wrap="square" rtlCol="0">
                <a:spAutoFit/>
              </a:bodyPr>
              <a:lstStyle/>
              <a:p>
                <a:r>
                  <a:rPr lang="en-US" altLang="zh-CN" b="1" smtClean="0">
                    <a:latin typeface="微软雅黑" panose="020B0503020204020204" pitchFamily="34" charset="-122"/>
                    <a:ea typeface="微软雅黑" panose="020B0503020204020204" pitchFamily="34" charset="-122"/>
                  </a:rPr>
                  <a:t>V</a:t>
                </a:r>
                <a:endParaRPr lang="zh-CN" altLang="en-US" b="1">
                  <a:latin typeface="微软雅黑" panose="020B0503020204020204" pitchFamily="34" charset="-122"/>
                  <a:ea typeface="微软雅黑" panose="020B0503020204020204" pitchFamily="34" charset="-122"/>
                </a:endParaRPr>
              </a:p>
            </p:txBody>
          </p:sp>
        </p:grpSp>
      </p:grpSp>
      <p:sp>
        <p:nvSpPr>
          <p:cNvPr id="74" name="矩形 73"/>
          <p:cNvSpPr/>
          <p:nvPr>
            <p:custDataLst>
              <p:tags r:id="rId53"/>
            </p:custDataLst>
          </p:nvPr>
        </p:nvSpPr>
        <p:spPr>
          <a:xfrm>
            <a:off x="340360" y="4728845"/>
            <a:ext cx="11141710" cy="953135"/>
          </a:xfrm>
          <a:prstGeom prst="rect">
            <a:avLst/>
          </a:prstGeom>
        </p:spPr>
        <p:txBody>
          <a:bodyPr wrap="square">
            <a:spAutoFit/>
          </a:bodyPr>
          <a:lstStyle/>
          <a:p>
            <a:pPr marL="363855" indent="-363855">
              <a:spcBef>
                <a:spcPct val="50000"/>
              </a:spcBef>
            </a:pPr>
            <a:r>
              <a:rPr kumimoji="1" lang="en-US" altLang="zh-CN" sz="2400" b="1" smtClean="0">
                <a:latin typeface="微软雅黑" panose="020B0503020204020204" pitchFamily="34" charset="-122"/>
                <a:ea typeface="微软雅黑" panose="020B0503020204020204" pitchFamily="34" charset="-122"/>
              </a:rPr>
              <a:t>1</a:t>
            </a:r>
            <a:r>
              <a:rPr kumimoji="1" lang="zh-CN" altLang="en-US" sz="2400" b="1" smtClean="0">
                <a:latin typeface="微软雅黑" panose="020B0503020204020204" pitchFamily="34" charset="-122"/>
                <a:ea typeface="微软雅黑" panose="020B0503020204020204" pitchFamily="34" charset="-122"/>
              </a:rPr>
              <a:t>．当</a:t>
            </a:r>
            <a:r>
              <a:rPr kumimoji="1" lang="en-US" altLang="zh-CN" sz="2400" b="1" smtClean="0">
                <a:latin typeface="微软雅黑" panose="020B0503020204020204" pitchFamily="34" charset="-122"/>
                <a:ea typeface="微软雅黑" panose="020B0503020204020204" pitchFamily="34" charset="-122"/>
              </a:rPr>
              <a:t>S</a:t>
            </a:r>
            <a:r>
              <a:rPr kumimoji="1" lang="zh-CN" altLang="en-US" sz="2400" b="1" smtClean="0">
                <a:latin typeface="微软雅黑" panose="020B0503020204020204" pitchFamily="34" charset="-122"/>
                <a:ea typeface="微软雅黑" panose="020B0503020204020204" pitchFamily="34" charset="-122"/>
              </a:rPr>
              <a:t>接</a:t>
            </a:r>
            <a:r>
              <a:rPr kumimoji="1" lang="en-US" altLang="zh-CN" sz="2400" b="1" smtClean="0">
                <a:latin typeface="微软雅黑" panose="020B0503020204020204" pitchFamily="34" charset="-122"/>
                <a:ea typeface="微软雅黑" panose="020B0503020204020204" pitchFamily="34" charset="-122"/>
              </a:rPr>
              <a:t>1</a:t>
            </a:r>
            <a:r>
              <a:rPr kumimoji="1" lang="zh-CN" altLang="en-US" sz="2400" b="1" smtClean="0">
                <a:latin typeface="微软雅黑" panose="020B0503020204020204" pitchFamily="34" charset="-122"/>
                <a:ea typeface="微软雅黑" panose="020B0503020204020204" pitchFamily="34" charset="-122"/>
              </a:rPr>
              <a:t>，灯</a:t>
            </a:r>
            <a:r>
              <a:rPr kumimoji="1" lang="en-US" altLang="zh-CN" sz="2400" b="1" smtClean="0">
                <a:latin typeface="微软雅黑" panose="020B0503020204020204" pitchFamily="34" charset="-122"/>
                <a:ea typeface="微软雅黑" panose="020B0503020204020204" pitchFamily="34" charset="-122"/>
              </a:rPr>
              <a:t>L</a:t>
            </a:r>
            <a:r>
              <a:rPr kumimoji="1" lang="zh-CN" altLang="en-US" sz="2400" b="1" smtClean="0">
                <a:latin typeface="微软雅黑" panose="020B0503020204020204" pitchFamily="34" charset="-122"/>
                <a:ea typeface="微软雅黑" panose="020B0503020204020204" pitchFamily="34" charset="-122"/>
              </a:rPr>
              <a:t>立即亮起，后慢慢变暗直至熄灭。此过程电压表</a:t>
            </a:r>
            <a:r>
              <a:rPr kumimoji="1" lang="en-US" altLang="zh-CN" sz="2400" b="1" smtClean="0">
                <a:latin typeface="微软雅黑" panose="020B0503020204020204" pitchFamily="34" charset="-122"/>
                <a:ea typeface="微软雅黑" panose="020B0503020204020204" pitchFamily="34" charset="-122"/>
              </a:rPr>
              <a:t>V</a:t>
            </a:r>
            <a:r>
              <a:rPr kumimoji="1" lang="zh-CN" altLang="en-US" sz="2400" b="1" smtClean="0">
                <a:latin typeface="微软雅黑" panose="020B0503020204020204" pitchFamily="34" charset="-122"/>
                <a:ea typeface="微软雅黑" panose="020B0503020204020204" pitchFamily="34" charset="-122"/>
              </a:rPr>
              <a:t>读数慢慢增大，</a:t>
            </a:r>
            <a:r>
              <a:rPr kumimoji="1" lang="zh-CN" altLang="en-US" sz="2400" b="1" smtClean="0">
                <a:solidFill>
                  <a:srgbClr val="FF0000"/>
                </a:solidFill>
                <a:latin typeface="微软雅黑" panose="020B0503020204020204" pitchFamily="34" charset="-122"/>
                <a:ea typeface="微软雅黑" panose="020B0503020204020204" pitchFamily="34" charset="-122"/>
              </a:rPr>
              <a:t>即：电容器储存的电荷越多，两极板电位差</a:t>
            </a:r>
            <a:r>
              <a:rPr kumimoji="1" lang="zh-CN" altLang="en-US" sz="3200" b="1" smtClean="0">
                <a:solidFill>
                  <a:srgbClr val="FF0000"/>
                </a:solidFill>
                <a:latin typeface="宋体" panose="02010600030101010101" pitchFamily="2" charset="-122"/>
              </a:rPr>
              <a:t>△</a:t>
            </a:r>
            <a:r>
              <a:rPr kumimoji="1"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 </a:t>
            </a:r>
            <a:r>
              <a:rPr kumimoji="1" lang="zh-CN" altLang="en-US" sz="2400" b="1" smtClean="0">
                <a:solidFill>
                  <a:srgbClr val="FF0000"/>
                </a:solidFill>
                <a:latin typeface="微软雅黑" panose="020B0503020204020204" pitchFamily="34" charset="-122"/>
                <a:ea typeface="微软雅黑" panose="020B0503020204020204" pitchFamily="34" charset="-122"/>
              </a:rPr>
              <a:t>越高。熄灭时</a:t>
            </a:r>
            <a:r>
              <a:rPr kumimoji="1" lang="zh-CN" altLang="en-US" sz="3200" b="1" smtClean="0">
                <a:solidFill>
                  <a:srgbClr val="FF0000"/>
                </a:solidFill>
                <a:latin typeface="宋体" panose="02010600030101010101" pitchFamily="2" charset="-122"/>
              </a:rPr>
              <a:t>△</a:t>
            </a:r>
            <a:r>
              <a:rPr kumimoji="1"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 </a:t>
            </a:r>
            <a:r>
              <a:rPr kumimoji="1"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a:t>
            </a:r>
            <a:r>
              <a:rPr kumimoji="1" lang="zh-CN" altLang="en-US" sz="2400" b="1" smtClean="0">
                <a:solidFill>
                  <a:srgbClr val="FF0000"/>
                </a:solidFill>
                <a:latin typeface="微软雅黑" panose="020B0503020204020204" pitchFamily="34" charset="-122"/>
                <a:ea typeface="微软雅黑" panose="020B0503020204020204" pitchFamily="34" charset="-122"/>
              </a:rPr>
              <a:t>高，为</a:t>
            </a:r>
            <a:r>
              <a:rPr kumimoji="1" lang="en-US" altLang="zh-CN" sz="2400" b="1" smtClean="0">
                <a:solidFill>
                  <a:srgbClr val="FF0000"/>
                </a:solidFill>
                <a:latin typeface="微软雅黑" panose="020B0503020204020204" pitchFamily="34" charset="-122"/>
                <a:ea typeface="微软雅黑" panose="020B0503020204020204" pitchFamily="34" charset="-122"/>
              </a:rPr>
              <a:t>10V</a:t>
            </a:r>
            <a:r>
              <a:rPr kumimoji="1" lang="zh-CN" altLang="en-US" sz="2400" b="1" smtClean="0">
                <a:solidFill>
                  <a:srgbClr val="FF0000"/>
                </a:solidFill>
                <a:latin typeface="微软雅黑" panose="020B0503020204020204" pitchFamily="34" charset="-122"/>
                <a:ea typeface="微软雅黑" panose="020B0503020204020204" pitchFamily="34" charset="-122"/>
              </a:rPr>
              <a:t>。</a:t>
            </a:r>
            <a:endParaRPr kumimoji="1" lang="zh-CN" altLang="en-US" sz="2400" b="1" smtClean="0">
              <a:solidFill>
                <a:srgbClr val="FF0000"/>
              </a:solidFill>
              <a:latin typeface="微软雅黑" panose="020B0503020204020204" pitchFamily="34" charset="-122"/>
              <a:ea typeface="微软雅黑" panose="020B0503020204020204" pitchFamily="34" charset="-122"/>
            </a:endParaRPr>
          </a:p>
        </p:txBody>
      </p:sp>
      <p:sp>
        <p:nvSpPr>
          <p:cNvPr id="76" name="矩形 75"/>
          <p:cNvSpPr/>
          <p:nvPr>
            <p:custDataLst>
              <p:tags r:id="rId54"/>
            </p:custDataLst>
          </p:nvPr>
        </p:nvSpPr>
        <p:spPr>
          <a:xfrm>
            <a:off x="340360" y="5747385"/>
            <a:ext cx="10993120" cy="953135"/>
          </a:xfrm>
          <a:prstGeom prst="rect">
            <a:avLst/>
          </a:prstGeom>
        </p:spPr>
        <p:txBody>
          <a:bodyPr wrap="square">
            <a:spAutoFit/>
          </a:bodyPr>
          <a:lstStyle/>
          <a:p>
            <a:pPr marL="363855" indent="-363855">
              <a:spcBef>
                <a:spcPct val="50000"/>
              </a:spcBef>
            </a:pPr>
            <a:r>
              <a:rPr kumimoji="1" lang="en-US" altLang="zh-CN" sz="2400" b="1" smtClean="0">
                <a:latin typeface="微软雅黑" panose="020B0503020204020204" pitchFamily="34" charset="-122"/>
                <a:ea typeface="微软雅黑" panose="020B0503020204020204" pitchFamily="34" charset="-122"/>
              </a:rPr>
              <a:t>2</a:t>
            </a:r>
            <a:r>
              <a:rPr kumimoji="1" lang="zh-CN" altLang="en-US" sz="2400" b="1" smtClean="0">
                <a:latin typeface="微软雅黑" panose="020B0503020204020204" pitchFamily="34" charset="-122"/>
                <a:ea typeface="微软雅黑" panose="020B0503020204020204" pitchFamily="34" charset="-122"/>
              </a:rPr>
              <a:t>．当</a:t>
            </a:r>
            <a:r>
              <a:rPr kumimoji="1" lang="en-US" altLang="zh-CN" sz="2400" b="1" smtClean="0">
                <a:latin typeface="微软雅黑" panose="020B0503020204020204" pitchFamily="34" charset="-122"/>
                <a:ea typeface="微软雅黑" panose="020B0503020204020204" pitchFamily="34" charset="-122"/>
              </a:rPr>
              <a:t>S</a:t>
            </a:r>
            <a:r>
              <a:rPr kumimoji="1" lang="zh-CN" altLang="en-US" sz="2400" b="1" smtClean="0">
                <a:latin typeface="微软雅黑" panose="020B0503020204020204" pitchFamily="34" charset="-122"/>
                <a:ea typeface="微软雅黑" panose="020B0503020204020204" pitchFamily="34" charset="-122"/>
              </a:rPr>
              <a:t>接</a:t>
            </a:r>
            <a:r>
              <a:rPr kumimoji="1" lang="en-US" altLang="zh-CN" sz="2400" b="1" smtClean="0">
                <a:latin typeface="微软雅黑" panose="020B0503020204020204" pitchFamily="34" charset="-122"/>
                <a:ea typeface="微软雅黑" panose="020B0503020204020204" pitchFamily="34" charset="-122"/>
              </a:rPr>
              <a:t>2</a:t>
            </a:r>
            <a:r>
              <a:rPr kumimoji="1" lang="zh-CN" altLang="en-US" sz="2400" b="1" smtClean="0">
                <a:latin typeface="微软雅黑" panose="020B0503020204020204" pitchFamily="34" charset="-122"/>
                <a:ea typeface="微软雅黑" panose="020B0503020204020204" pitchFamily="34" charset="-122"/>
              </a:rPr>
              <a:t>，灯</a:t>
            </a:r>
            <a:r>
              <a:rPr kumimoji="1" lang="en-US" altLang="zh-CN" sz="2400" b="1" smtClean="0">
                <a:latin typeface="微软雅黑" panose="020B0503020204020204" pitchFamily="34" charset="-122"/>
                <a:ea typeface="微软雅黑" panose="020B0503020204020204" pitchFamily="34" charset="-122"/>
              </a:rPr>
              <a:t>L</a:t>
            </a:r>
            <a:r>
              <a:rPr kumimoji="1" lang="zh-CN" altLang="en-US" sz="2400" b="1" smtClean="0">
                <a:latin typeface="微软雅黑" panose="020B0503020204020204" pitchFamily="34" charset="-122"/>
                <a:ea typeface="微软雅黑" panose="020B0503020204020204" pitchFamily="34" charset="-122"/>
              </a:rPr>
              <a:t>立即亮起，后慢慢变暗直至熄灭。此过程电压表</a:t>
            </a:r>
            <a:r>
              <a:rPr kumimoji="1" lang="en-US" altLang="zh-CN" sz="2400" b="1" smtClean="0">
                <a:latin typeface="微软雅黑" panose="020B0503020204020204" pitchFamily="34" charset="-122"/>
                <a:ea typeface="微软雅黑" panose="020B0503020204020204" pitchFamily="34" charset="-122"/>
              </a:rPr>
              <a:t>V</a:t>
            </a:r>
            <a:r>
              <a:rPr kumimoji="1" lang="zh-CN" altLang="en-US" sz="2400" b="1" smtClean="0">
                <a:latin typeface="微软雅黑" panose="020B0503020204020204" pitchFamily="34" charset="-122"/>
                <a:ea typeface="微软雅黑" panose="020B0503020204020204" pitchFamily="34" charset="-122"/>
              </a:rPr>
              <a:t>读数慢慢减小，</a:t>
            </a:r>
            <a:r>
              <a:rPr kumimoji="1" lang="zh-CN" altLang="en-US" sz="2400" b="1" smtClean="0">
                <a:solidFill>
                  <a:srgbClr val="FF0000"/>
                </a:solidFill>
                <a:latin typeface="微软雅黑" panose="020B0503020204020204" pitchFamily="34" charset="-122"/>
                <a:ea typeface="微软雅黑" panose="020B0503020204020204" pitchFamily="34" charset="-122"/>
              </a:rPr>
              <a:t>即：电容器储存的电荷减小，两极板电位差</a:t>
            </a:r>
            <a:r>
              <a:rPr kumimoji="1" lang="zh-CN" altLang="en-US" sz="3200" b="1" smtClean="0">
                <a:solidFill>
                  <a:srgbClr val="FF0000"/>
                </a:solidFill>
                <a:latin typeface="宋体" panose="02010600030101010101" pitchFamily="2" charset="-122"/>
              </a:rPr>
              <a:t>△</a:t>
            </a:r>
            <a:r>
              <a:rPr kumimoji="1"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 </a:t>
            </a:r>
            <a:r>
              <a:rPr kumimoji="1"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变小</a:t>
            </a:r>
            <a:r>
              <a:rPr kumimoji="1" lang="zh-CN" altLang="en-US" sz="2400" b="1" smtClean="0">
                <a:solidFill>
                  <a:srgbClr val="FF0000"/>
                </a:solidFill>
                <a:latin typeface="微软雅黑" panose="020B0503020204020204" pitchFamily="34" charset="-122"/>
                <a:ea typeface="微软雅黑" panose="020B0503020204020204" pitchFamily="34" charset="-122"/>
              </a:rPr>
              <a:t>。熄灭时</a:t>
            </a:r>
            <a:r>
              <a:rPr kumimoji="1" lang="zh-CN" altLang="en-US" sz="3200" b="1" smtClean="0">
                <a:solidFill>
                  <a:srgbClr val="FF0000"/>
                </a:solidFill>
                <a:latin typeface="宋体" panose="02010600030101010101" pitchFamily="2" charset="-122"/>
              </a:rPr>
              <a:t>△</a:t>
            </a:r>
            <a:r>
              <a:rPr kumimoji="1"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 </a:t>
            </a:r>
            <a:r>
              <a:rPr kumimoji="1"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最低，为</a:t>
            </a:r>
            <a:r>
              <a:rPr kumimoji="1"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0V</a:t>
            </a:r>
            <a:r>
              <a:rPr kumimoji="1" lang="zh-CN" altLang="en-US" sz="2400" b="1" smtClean="0">
                <a:solidFill>
                  <a:srgbClr val="FF0000"/>
                </a:solidFill>
                <a:latin typeface="微软雅黑" panose="020B0503020204020204" pitchFamily="34" charset="-122"/>
                <a:ea typeface="微软雅黑" panose="020B0503020204020204" pitchFamily="34" charset="-122"/>
              </a:rPr>
              <a:t>。</a:t>
            </a:r>
            <a:endParaRPr kumimoji="1" lang="zh-CN" altLang="en-US" sz="2400" b="1" smtClean="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5"/>
            </p:custDataLst>
          </p:nvPr>
        </p:nvSpPr>
        <p:spPr>
          <a:xfrm>
            <a:off x="10682605" y="2844165"/>
            <a:ext cx="1037590" cy="583565"/>
          </a:xfrm>
          <a:prstGeom prst="rect">
            <a:avLst/>
          </a:prstGeom>
          <a:noFill/>
        </p:spPr>
        <p:txBody>
          <a:bodyPr wrap="square" rtlCol="0">
            <a:spAutoFit/>
          </a:bodyPr>
          <a:lstStyle/>
          <a:p>
            <a:r>
              <a:rPr lang="zh-CN" altLang="en-US" sz="3200"/>
              <a:t>延时</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1000"/>
                                        <p:tgtEl>
                                          <p:spTgt spid="57"/>
                                        </p:tgtEl>
                                      </p:cBhvr>
                                    </p:animEffect>
                                    <p:anim calcmode="lin" valueType="num">
                                      <p:cBhvr>
                                        <p:cTn id="14" dur="1000" fill="hold"/>
                                        <p:tgtEl>
                                          <p:spTgt spid="57"/>
                                        </p:tgtEl>
                                        <p:attrNameLst>
                                          <p:attrName>ppt_x</p:attrName>
                                        </p:attrNameLst>
                                      </p:cBhvr>
                                      <p:tavLst>
                                        <p:tav tm="0">
                                          <p:val>
                                            <p:strVal val="#ppt_x"/>
                                          </p:val>
                                        </p:tav>
                                        <p:tav tm="100000">
                                          <p:val>
                                            <p:strVal val="#ppt_x"/>
                                          </p:val>
                                        </p:tav>
                                      </p:tavLst>
                                    </p:anim>
                                    <p:anim calcmode="lin" valueType="num">
                                      <p:cBhvr>
                                        <p:cTn id="1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wipe(left)">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74"/>
                                        </p:tgtEl>
                                        <p:attrNameLst>
                                          <p:attrName>style.visibility</p:attrName>
                                        </p:attrNameLst>
                                      </p:cBhvr>
                                      <p:to>
                                        <p:strVal val="visible"/>
                                      </p:to>
                                    </p:set>
                                    <p:anim calcmode="discrete" valueType="clr">
                                      <p:cBhvr override="childStyle">
                                        <p:cTn id="25" dur="80"/>
                                        <p:tgtEl>
                                          <p:spTgt spid="74"/>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74"/>
                                        </p:tgtEl>
                                        <p:attrNameLst>
                                          <p:attrName>fillcolor</p:attrName>
                                        </p:attrNameLst>
                                      </p:cBhvr>
                                      <p:tavLst>
                                        <p:tav tm="0">
                                          <p:val>
                                            <p:clrVal>
                                              <a:schemeClr val="accent2"/>
                                            </p:clrVal>
                                          </p:val>
                                        </p:tav>
                                        <p:tav tm="50000">
                                          <p:val>
                                            <p:clrVal>
                                              <a:schemeClr val="hlink"/>
                                            </p:clrVal>
                                          </p:val>
                                        </p:tav>
                                      </p:tavLst>
                                    </p:anim>
                                    <p:set>
                                      <p:cBhvr>
                                        <p:cTn id="27" dur="80"/>
                                        <p:tgtEl>
                                          <p:spTgt spid="74"/>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76"/>
                                        </p:tgtEl>
                                        <p:attrNameLst>
                                          <p:attrName>style.visibility</p:attrName>
                                        </p:attrNameLst>
                                      </p:cBhvr>
                                      <p:to>
                                        <p:strVal val="visible"/>
                                      </p:to>
                                    </p:set>
                                    <p:anim calcmode="discrete" valueType="clr">
                                      <p:cBhvr override="childStyle">
                                        <p:cTn id="32" dur="80"/>
                                        <p:tgtEl>
                                          <p:spTgt spid="76"/>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76"/>
                                        </p:tgtEl>
                                        <p:attrNameLst>
                                          <p:attrName>fillcolor</p:attrName>
                                        </p:attrNameLst>
                                      </p:cBhvr>
                                      <p:tavLst>
                                        <p:tav tm="0">
                                          <p:val>
                                            <p:clrVal>
                                              <a:schemeClr val="accent2"/>
                                            </p:clrVal>
                                          </p:val>
                                        </p:tav>
                                        <p:tav tm="50000">
                                          <p:val>
                                            <p:clrVal>
                                              <a:schemeClr val="hlink"/>
                                            </p:clrVal>
                                          </p:val>
                                        </p:tav>
                                      </p:tavLst>
                                    </p:anim>
                                    <p:set>
                                      <p:cBhvr>
                                        <p:cTn id="34" dur="80"/>
                                        <p:tgtEl>
                                          <p:spTgt spid="76"/>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5"/>
          <p:cNvGrpSpPr/>
          <p:nvPr>
            <p:custDataLst>
              <p:tags r:id="rId1"/>
            </p:custDataLst>
          </p:nvPr>
        </p:nvGrpSpPr>
        <p:grpSpPr>
          <a:xfrm>
            <a:off x="197485" y="194945"/>
            <a:ext cx="2649855" cy="525780"/>
            <a:chOff x="7121476" y="1294979"/>
            <a:chExt cx="2622499" cy="606652"/>
          </a:xfrm>
        </p:grpSpPr>
        <p:sp>
          <p:nvSpPr>
            <p:cNvPr id="5" name="圆角矩形 4"/>
            <p:cNvSpPr/>
            <p:nvPr>
              <p:custDataLst>
                <p:tags r:id="rId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 name="文本框 13"/>
            <p:cNvSpPr txBox="1">
              <a:spLocks noChangeArrowheads="1"/>
            </p:cNvSpPr>
            <p:nvPr>
              <p:custDataLst>
                <p:tags r:id="rId3"/>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电容器的本质</a:t>
              </a:r>
              <a:endParaRPr lang="zh-CN" sz="2400" b="1">
                <a:solidFill>
                  <a:srgbClr val="92D050"/>
                </a:solidFill>
                <a:latin typeface="微软雅黑" panose="020B0503020204020204" pitchFamily="34" charset="-122"/>
              </a:endParaRPr>
            </a:p>
          </p:txBody>
        </p:sp>
      </p:grpSp>
      <p:graphicFrame>
        <p:nvGraphicFramePr>
          <p:cNvPr id="13" name="对象 1"/>
          <p:cNvGraphicFramePr>
            <a:graphicFrameLocks noChangeAspect="1"/>
          </p:cNvGraphicFramePr>
          <p:nvPr>
            <p:custDataLst>
              <p:tags r:id="rId4"/>
            </p:custDataLst>
          </p:nvPr>
        </p:nvGraphicFramePr>
        <p:xfrm>
          <a:off x="1970405" y="963295"/>
          <a:ext cx="3470275" cy="3564890"/>
        </p:xfrm>
        <a:graphic>
          <a:graphicData uri="http://schemas.openxmlformats.org/presentationml/2006/ole">
            <mc:AlternateContent xmlns:mc="http://schemas.openxmlformats.org/markup-compatibility/2006">
              <mc:Choice xmlns:v="urn:schemas-microsoft-com:vml" Requires="v">
                <p:oleObj spid="_x0000_s1047" name="Visio" r:id="rId5" imgW="669290" imgH="669290" progId="Visio.Drawing.11">
                  <p:embed/>
                </p:oleObj>
              </mc:Choice>
              <mc:Fallback>
                <p:oleObj name="Visio" r:id="rId5" imgW="669290" imgH="669290" progId="Visio.Drawing.11">
                  <p:embed/>
                  <p:pic>
                    <p:nvPicPr>
                      <p:cNvPr id="0" name="OLE substitute image"/>
                      <p:cNvPicPr/>
                      <p:nvPr/>
                    </p:nvPicPr>
                    <p:blipFill>
                      <a:blip r:embed="rId6"/>
                      <a:stretch>
                        <a:fillRect/>
                      </a:stretch>
                    </p:blipFill>
                    <p:spPr>
                      <a:xfrm>
                        <a:off x="1970405" y="963295"/>
                        <a:ext cx="3470275" cy="3564890"/>
                      </a:xfrm>
                      <a:prstGeom prst="rect">
                        <a:avLst/>
                      </a:prstGeom>
                      <a:noFill/>
                      <a:ln w="9525">
                        <a:noFill/>
                      </a:ln>
                    </p:spPr>
                  </p:pic>
                </p:oleObj>
              </mc:Fallback>
            </mc:AlternateContent>
          </a:graphicData>
        </a:graphic>
      </p:graphicFrame>
      <p:sp>
        <p:nvSpPr>
          <p:cNvPr id="14" name="Text Box 2"/>
          <p:cNvSpPr txBox="1">
            <a:spLocks noChangeArrowheads="1"/>
          </p:cNvSpPr>
          <p:nvPr>
            <p:custDataLst>
              <p:tags r:id="rId7"/>
            </p:custDataLst>
          </p:nvPr>
        </p:nvSpPr>
        <p:spPr bwMode="auto">
          <a:xfrm>
            <a:off x="410845" y="4676140"/>
            <a:ext cx="11780520" cy="706755"/>
          </a:xfrm>
          <a:prstGeom prst="rect">
            <a:avLst/>
          </a:prstGeom>
          <a:noFill/>
          <a:ln w="9525">
            <a:noFill/>
            <a:miter lim="800000"/>
          </a:ln>
        </p:spPr>
        <p:txBody>
          <a:bodyPr wrap="square">
            <a:spAutoFit/>
          </a:bodyPr>
          <a:lstStyle/>
          <a:p>
            <a:pPr>
              <a:spcBef>
                <a:spcPct val="50000"/>
              </a:spcBef>
            </a:pPr>
            <a:r>
              <a:rPr kumimoji="1" lang="zh-CN" altLang="en-US" sz="4000" b="1">
                <a:solidFill>
                  <a:srgbClr val="002060"/>
                </a:solidFill>
                <a:latin typeface="微软雅黑" panose="020B0503020204020204" pitchFamily="34" charset="-122"/>
                <a:ea typeface="微软雅黑" panose="020B0503020204020204" pitchFamily="34" charset="-122"/>
              </a:rPr>
              <a:t>充电</a:t>
            </a:r>
            <a:r>
              <a:rPr kumimoji="1" lang="zh-CN" altLang="en-US" sz="4000" b="1" smtClean="0">
                <a:solidFill>
                  <a:srgbClr val="002060"/>
                </a:solidFill>
                <a:latin typeface="微软雅黑" panose="020B0503020204020204" pitchFamily="34" charset="-122"/>
                <a:ea typeface="微软雅黑" panose="020B0503020204020204" pitchFamily="34" charset="-122"/>
              </a:rPr>
              <a:t>的标志：</a:t>
            </a:r>
            <a:r>
              <a:rPr kumimoji="1" lang="zh-CN" altLang="en-US" sz="3200" b="1">
                <a:solidFill>
                  <a:srgbClr val="00B050"/>
                </a:solidFill>
                <a:latin typeface="微软雅黑" panose="020B0503020204020204" pitchFamily="34" charset="-122"/>
                <a:ea typeface="微软雅黑" panose="020B0503020204020204" pitchFamily="34" charset="-122"/>
              </a:rPr>
              <a:t>外部电压比电容自身电压</a:t>
            </a:r>
            <a:r>
              <a:rPr kumimoji="1" lang="zh-CN" altLang="en-US" sz="3200" b="1" smtClean="0">
                <a:solidFill>
                  <a:srgbClr val="00B050"/>
                </a:solidFill>
                <a:latin typeface="微软雅黑" panose="020B0503020204020204" pitchFamily="34" charset="-122"/>
                <a:ea typeface="微软雅黑" panose="020B0503020204020204" pitchFamily="34" charset="-122"/>
              </a:rPr>
              <a:t>高，</a:t>
            </a:r>
            <a:r>
              <a:rPr kumimoji="1" lang="zh-CN" altLang="en-US" sz="3200" b="1" smtClean="0">
                <a:solidFill>
                  <a:srgbClr val="00B050"/>
                </a:solidFill>
                <a:latin typeface="宋体" panose="02010600030101010101" pitchFamily="2" charset="-122"/>
              </a:rPr>
              <a:t>△</a:t>
            </a:r>
            <a:r>
              <a:rPr kumimoji="1" lang="en-US" altLang="zh-CN" sz="3200" b="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U</a:t>
            </a:r>
            <a:r>
              <a:rPr kumimoji="1" lang="en-US" altLang="zh-CN" sz="3200" b="1" i="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__________</a:t>
            </a:r>
            <a:r>
              <a:rPr kumimoji="1" lang="zh-CN" altLang="en-US" sz="3200" b="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3200" b="1" i="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 </a:t>
            </a:r>
            <a:endParaRPr kumimoji="1" lang="en-US" altLang="zh-CN" sz="3200" b="1" i="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 Box 2"/>
          <p:cNvSpPr txBox="1">
            <a:spLocks noChangeArrowheads="1"/>
          </p:cNvSpPr>
          <p:nvPr>
            <p:custDataLst>
              <p:tags r:id="rId8"/>
            </p:custDataLst>
          </p:nvPr>
        </p:nvSpPr>
        <p:spPr bwMode="auto">
          <a:xfrm>
            <a:off x="410845" y="5746115"/>
            <a:ext cx="11505565" cy="706755"/>
          </a:xfrm>
          <a:prstGeom prst="rect">
            <a:avLst/>
          </a:prstGeom>
          <a:noFill/>
          <a:ln w="9525">
            <a:noFill/>
            <a:miter lim="800000"/>
          </a:ln>
        </p:spPr>
        <p:txBody>
          <a:bodyPr wrap="square">
            <a:spAutoFit/>
          </a:bodyPr>
          <a:lstStyle/>
          <a:p>
            <a:pPr>
              <a:spcBef>
                <a:spcPct val="50000"/>
              </a:spcBef>
            </a:pPr>
            <a:r>
              <a:rPr kumimoji="1" lang="zh-CN" altLang="en-US" sz="4000" b="1" smtClean="0">
                <a:solidFill>
                  <a:srgbClr val="002060"/>
                </a:solidFill>
                <a:latin typeface="微软雅黑" panose="020B0503020204020204" pitchFamily="34" charset="-122"/>
                <a:ea typeface="微软雅黑" panose="020B0503020204020204" pitchFamily="34" charset="-122"/>
              </a:rPr>
              <a:t>放电的标志：</a:t>
            </a:r>
            <a:r>
              <a:rPr kumimoji="1" lang="zh-CN" altLang="en-US" sz="3200" b="1" smtClean="0">
                <a:solidFill>
                  <a:srgbClr val="00B050"/>
                </a:solidFill>
                <a:latin typeface="微软雅黑" panose="020B0503020204020204" pitchFamily="34" charset="-122"/>
                <a:ea typeface="微软雅黑" panose="020B0503020204020204" pitchFamily="34" charset="-122"/>
              </a:rPr>
              <a:t>外部</a:t>
            </a:r>
            <a:r>
              <a:rPr kumimoji="1" lang="zh-CN" altLang="en-US" sz="3200" b="1">
                <a:solidFill>
                  <a:srgbClr val="00B050"/>
                </a:solidFill>
                <a:latin typeface="微软雅黑" panose="020B0503020204020204" pitchFamily="34" charset="-122"/>
                <a:ea typeface="微软雅黑" panose="020B0503020204020204" pitchFamily="34" charset="-122"/>
              </a:rPr>
              <a:t>电压比电容自身电</a:t>
            </a:r>
            <a:r>
              <a:rPr kumimoji="1" lang="zh-CN" altLang="en-US" sz="3200" b="1" smtClean="0">
                <a:solidFill>
                  <a:srgbClr val="00B050"/>
                </a:solidFill>
                <a:latin typeface="微软雅黑" panose="020B0503020204020204" pitchFamily="34" charset="-122"/>
                <a:ea typeface="微软雅黑" panose="020B0503020204020204" pitchFamily="34" charset="-122"/>
              </a:rPr>
              <a:t>压低，</a:t>
            </a:r>
            <a:r>
              <a:rPr kumimoji="1" lang="zh-CN" altLang="en-US" sz="3200" b="1" smtClean="0">
                <a:solidFill>
                  <a:srgbClr val="00B050"/>
                </a:solidFill>
                <a:latin typeface="宋体" panose="02010600030101010101" pitchFamily="2" charset="-122"/>
              </a:rPr>
              <a:t>△</a:t>
            </a:r>
            <a:r>
              <a:rPr kumimoji="1" lang="en-US" altLang="zh-CN" sz="3200" b="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U</a:t>
            </a:r>
            <a:r>
              <a:rPr kumimoji="1" lang="en-US" altLang="zh-CN" sz="3200" b="1" i="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__________ </a:t>
            </a:r>
            <a:r>
              <a:rPr kumimoji="1" lang="zh-CN" altLang="en-US" sz="3200" b="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sz="3200" b="1" smtClean="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custDataLst>
              <p:tags r:id="rId9"/>
            </p:custDataLst>
          </p:nvPr>
        </p:nvSpPr>
        <p:spPr>
          <a:xfrm>
            <a:off x="9525635" y="4617720"/>
            <a:ext cx="1842135" cy="706755"/>
          </a:xfrm>
          <a:prstGeom prst="rect">
            <a:avLst/>
          </a:prstGeom>
        </p:spPr>
        <p:txBody>
          <a:bodyPr wrap="square">
            <a:spAutoFit/>
          </a:bodyPr>
          <a:lstStyle/>
          <a:p>
            <a:r>
              <a:rPr lang="zh-CN" altLang="en-US" sz="40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增大</a:t>
            </a:r>
            <a:endParaRPr lang="zh-CN" altLang="en-US" sz="40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custDataLst>
              <p:tags r:id="rId10"/>
            </p:custDataLst>
          </p:nvPr>
        </p:nvSpPr>
        <p:spPr>
          <a:xfrm>
            <a:off x="9586595" y="5746115"/>
            <a:ext cx="1572260" cy="706755"/>
          </a:xfrm>
          <a:prstGeom prst="rect">
            <a:avLst/>
          </a:prstGeom>
        </p:spPr>
        <p:txBody>
          <a:bodyPr wrap="square">
            <a:spAutoFit/>
          </a:bodyPr>
          <a:lstStyle/>
          <a:p>
            <a:r>
              <a:rPr lang="zh-CN" altLang="en-US" sz="40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减小</a:t>
            </a:r>
            <a:endParaRPr lang="zh-CN" altLang="en-US" sz="40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p:cNvSpPr/>
          <p:nvPr>
            <p:custDataLst>
              <p:tags r:id="rId11"/>
            </p:custDataLst>
          </p:nvPr>
        </p:nvSpPr>
        <p:spPr>
          <a:xfrm>
            <a:off x="5937885" y="2101215"/>
            <a:ext cx="5978525" cy="953135"/>
          </a:xfrm>
          <a:prstGeom prst="rect">
            <a:avLst/>
          </a:prstGeom>
        </p:spPr>
        <p:txBody>
          <a:bodyPr wrap="square">
            <a:spAutoFit/>
          </a:bodyPr>
          <a:lstStyle/>
          <a:p>
            <a:pPr marL="363855" indent="-363855">
              <a:spcBef>
                <a:spcPct val="50000"/>
              </a:spcBef>
            </a:pPr>
            <a:r>
              <a:rPr kumimoji="1" lang="zh-CN" altLang="en-US" sz="2800" b="1" smtClean="0">
                <a:solidFill>
                  <a:srgbClr val="FF0000"/>
                </a:solidFill>
                <a:latin typeface="微软雅黑" panose="020B0503020204020204" pitchFamily="34" charset="-122"/>
                <a:ea typeface="微软雅黑" panose="020B0503020204020204" pitchFamily="34" charset="-122"/>
              </a:rPr>
              <a:t>电容器不带电，则</a:t>
            </a:r>
            <a:r>
              <a:rPr kumimoji="1" lang="zh-CN" altLang="en-US" sz="2800" b="1" smtClean="0">
                <a:solidFill>
                  <a:srgbClr val="FF0000"/>
                </a:solidFill>
                <a:latin typeface="宋体" panose="02010600030101010101" pitchFamily="2" charset="-122"/>
              </a:rPr>
              <a:t>△</a:t>
            </a:r>
            <a:r>
              <a:rPr kumimoji="1" lang="en-US" altLang="zh-CN"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a:t>
            </a:r>
            <a:r>
              <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0V</a:t>
            </a:r>
            <a:r>
              <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，亦即两极板电位相等；</a:t>
            </a:r>
            <a:endPar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custDataLst>
              <p:tags r:id="rId12"/>
            </p:custDataLst>
          </p:nvPr>
        </p:nvSpPr>
        <p:spPr>
          <a:xfrm>
            <a:off x="5876925" y="3415665"/>
            <a:ext cx="6217920" cy="953135"/>
          </a:xfrm>
          <a:prstGeom prst="rect">
            <a:avLst/>
          </a:prstGeom>
        </p:spPr>
        <p:txBody>
          <a:bodyPr wrap="square">
            <a:spAutoFit/>
          </a:bodyPr>
          <a:lstStyle/>
          <a:p>
            <a:pPr marL="363855" indent="-363855">
              <a:spcBef>
                <a:spcPct val="50000"/>
              </a:spcBef>
            </a:pPr>
            <a:r>
              <a:rPr kumimoji="1" lang="zh-CN" altLang="en-US" sz="2800" b="1" smtClean="0">
                <a:solidFill>
                  <a:srgbClr val="FF0000"/>
                </a:solidFill>
                <a:latin typeface="微软雅黑" panose="020B0503020204020204" pitchFamily="34" charset="-122"/>
                <a:ea typeface="微软雅黑" panose="020B0503020204020204" pitchFamily="34" charset="-122"/>
              </a:rPr>
              <a:t>电容器带电，则</a:t>
            </a:r>
            <a:r>
              <a:rPr kumimoji="1" lang="zh-CN" altLang="en-US" sz="2800" b="1" smtClean="0">
                <a:solidFill>
                  <a:srgbClr val="FF0000"/>
                </a:solidFill>
                <a:latin typeface="宋体" panose="02010600030101010101" pitchFamily="2" charset="-122"/>
              </a:rPr>
              <a:t>△</a:t>
            </a:r>
            <a:r>
              <a:rPr kumimoji="1" lang="en-US" altLang="zh-CN"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U</a:t>
            </a:r>
            <a:r>
              <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0V</a:t>
            </a:r>
            <a:r>
              <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，亦即两极板电位不相等；</a:t>
            </a:r>
            <a:endParaRPr kumimoji="1"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8"/>
                                        </p:tgtEl>
                                        <p:attrNameLst>
                                          <p:attrName>style.visibility</p:attrName>
                                        </p:attrNameLst>
                                      </p:cBhvr>
                                      <p:to>
                                        <p:strVal val="visible"/>
                                      </p:to>
                                    </p:set>
                                    <p:anim calcmode="discrete" valueType="clr">
                                      <p:cBhvr override="childStyle">
                                        <p:cTn id="20"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8"/>
                                        </p:tgtEl>
                                        <p:attrNameLst>
                                          <p:attrName>fillcolor</p:attrName>
                                        </p:attrNameLst>
                                      </p:cBhvr>
                                      <p:tavLst>
                                        <p:tav tm="0">
                                          <p:val>
                                            <p:clrVal>
                                              <a:schemeClr val="accent2"/>
                                            </p:clrVal>
                                          </p:val>
                                        </p:tav>
                                        <p:tav tm="50000">
                                          <p:val>
                                            <p:clrVal>
                                              <a:schemeClr val="hlink"/>
                                            </p:clrVal>
                                          </p:val>
                                        </p:tav>
                                      </p:tavLst>
                                    </p:anim>
                                    <p:set>
                                      <p:cBhvr>
                                        <p:cTn id="22" dur="80"/>
                                        <p:tgtEl>
                                          <p:spTgt spid="18"/>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19"/>
                                        </p:tgtEl>
                                        <p:attrNameLst>
                                          <p:attrName>style.visibility</p:attrName>
                                        </p:attrNameLst>
                                      </p:cBhvr>
                                      <p:to>
                                        <p:strVal val="visible"/>
                                      </p:to>
                                    </p:set>
                                    <p:anim calcmode="discrete" valueType="clr">
                                      <p:cBhvr override="childStyle">
                                        <p:cTn id="27"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9"/>
                                        </p:tgtEl>
                                        <p:attrNameLst>
                                          <p:attrName>fillcolor</p:attrName>
                                        </p:attrNameLst>
                                      </p:cBhvr>
                                      <p:tavLst>
                                        <p:tav tm="0">
                                          <p:val>
                                            <p:clrVal>
                                              <a:schemeClr val="accent2"/>
                                            </p:clrVal>
                                          </p:val>
                                        </p:tav>
                                        <p:tav tm="50000">
                                          <p:val>
                                            <p:clrVal>
                                              <a:schemeClr val="hlink"/>
                                            </p:clrVal>
                                          </p:val>
                                        </p:tav>
                                      </p:tavLst>
                                    </p:anim>
                                    <p:set>
                                      <p:cBhvr>
                                        <p:cTn id="29" dur="80"/>
                                        <p:tgtEl>
                                          <p:spTgt spid="19"/>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14"/>
                                        </p:tgtEl>
                                        <p:attrNameLst>
                                          <p:attrName>style.visibility</p:attrName>
                                        </p:attrNameLst>
                                      </p:cBhvr>
                                      <p:to>
                                        <p:strVal val="visible"/>
                                      </p:to>
                                    </p:set>
                                    <p:anim calcmode="discrete" valueType="clr">
                                      <p:cBhvr override="childStyle">
                                        <p:cTn id="34"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4"/>
                                        </p:tgtEl>
                                        <p:attrNameLst>
                                          <p:attrName>fillcolor</p:attrName>
                                        </p:attrNameLst>
                                      </p:cBhvr>
                                      <p:tavLst>
                                        <p:tav tm="0">
                                          <p:val>
                                            <p:clrVal>
                                              <a:schemeClr val="accent2"/>
                                            </p:clrVal>
                                          </p:val>
                                        </p:tav>
                                        <p:tav tm="50000">
                                          <p:val>
                                            <p:clrVal>
                                              <a:schemeClr val="hlink"/>
                                            </p:clrVal>
                                          </p:val>
                                        </p:tav>
                                      </p:tavLst>
                                    </p:anim>
                                    <p:set>
                                      <p:cBhvr>
                                        <p:cTn id="36" dur="80"/>
                                        <p:tgtEl>
                                          <p:spTgt spid="14"/>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16"/>
                                        </p:tgtEl>
                                        <p:attrNameLst>
                                          <p:attrName>style.visibility</p:attrName>
                                        </p:attrNameLst>
                                      </p:cBhvr>
                                      <p:to>
                                        <p:strVal val="visible"/>
                                      </p:to>
                                    </p:set>
                                    <p:anim calcmode="discrete" valueType="clr">
                                      <p:cBhvr override="childStyle">
                                        <p:cTn id="41"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6"/>
                                        </p:tgtEl>
                                        <p:attrNameLst>
                                          <p:attrName>fillcolor</p:attrName>
                                        </p:attrNameLst>
                                      </p:cBhvr>
                                      <p:tavLst>
                                        <p:tav tm="0">
                                          <p:val>
                                            <p:clrVal>
                                              <a:schemeClr val="accent2"/>
                                            </p:clrVal>
                                          </p:val>
                                        </p:tav>
                                        <p:tav tm="50000">
                                          <p:val>
                                            <p:clrVal>
                                              <a:schemeClr val="hlink"/>
                                            </p:clrVal>
                                          </p:val>
                                        </p:tav>
                                      </p:tavLst>
                                    </p:anim>
                                    <p:set>
                                      <p:cBhvr>
                                        <p:cTn id="43" dur="80"/>
                                        <p:tgtEl>
                                          <p:spTgt spid="16"/>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15"/>
                                        </p:tgtEl>
                                        <p:attrNameLst>
                                          <p:attrName>style.visibility</p:attrName>
                                        </p:attrNameLst>
                                      </p:cBhvr>
                                      <p:to>
                                        <p:strVal val="visible"/>
                                      </p:to>
                                    </p:set>
                                    <p:anim calcmode="discrete" valueType="clr">
                                      <p:cBhvr override="childStyle">
                                        <p:cTn id="48"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5"/>
                                        </p:tgtEl>
                                        <p:attrNameLst>
                                          <p:attrName>fillcolor</p:attrName>
                                        </p:attrNameLst>
                                      </p:cBhvr>
                                      <p:tavLst>
                                        <p:tav tm="0">
                                          <p:val>
                                            <p:clrVal>
                                              <a:schemeClr val="accent2"/>
                                            </p:clrVal>
                                          </p:val>
                                        </p:tav>
                                        <p:tav tm="50000">
                                          <p:val>
                                            <p:clrVal>
                                              <a:schemeClr val="hlink"/>
                                            </p:clrVal>
                                          </p:val>
                                        </p:tav>
                                      </p:tavLst>
                                    </p:anim>
                                    <p:set>
                                      <p:cBhvr>
                                        <p:cTn id="50" dur="80"/>
                                        <p:tgtEl>
                                          <p:spTgt spid="15"/>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7" presetClass="entr" presetSubtype="0" fill="hold" grpId="0" nodeType="clickEffect">
                                  <p:stCondLst>
                                    <p:cond delay="0"/>
                                  </p:stCondLst>
                                  <p:iterate type="lt">
                                    <p:tmPct val="50000"/>
                                  </p:iterate>
                                  <p:childTnLst>
                                    <p:set>
                                      <p:cBhvr>
                                        <p:cTn id="54" dur="1" fill="hold">
                                          <p:stCondLst>
                                            <p:cond delay="0"/>
                                          </p:stCondLst>
                                        </p:cTn>
                                        <p:tgtEl>
                                          <p:spTgt spid="17"/>
                                        </p:tgtEl>
                                        <p:attrNameLst>
                                          <p:attrName>style.visibility</p:attrName>
                                        </p:attrNameLst>
                                      </p:cBhvr>
                                      <p:to>
                                        <p:strVal val="visible"/>
                                      </p:to>
                                    </p:set>
                                    <p:anim calcmode="discrete" valueType="clr">
                                      <p:cBhvr override="childStyle">
                                        <p:cTn id="55"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17"/>
                                        </p:tgtEl>
                                        <p:attrNameLst>
                                          <p:attrName>fillcolor</p:attrName>
                                        </p:attrNameLst>
                                      </p:cBhvr>
                                      <p:tavLst>
                                        <p:tav tm="0">
                                          <p:val>
                                            <p:clrVal>
                                              <a:schemeClr val="accent2"/>
                                            </p:clrVal>
                                          </p:val>
                                        </p:tav>
                                        <p:tav tm="50000">
                                          <p:val>
                                            <p:clrVal>
                                              <a:schemeClr val="hlink"/>
                                            </p:clrVal>
                                          </p:val>
                                        </p:tav>
                                      </p:tavLst>
                                    </p:anim>
                                    <p:set>
                                      <p:cBhvr>
                                        <p:cTn id="57" dur="80"/>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337185" y="863600"/>
            <a:ext cx="11692890" cy="953135"/>
          </a:xfrm>
          <a:prstGeom prst="rect">
            <a:avLst/>
          </a:prstGeom>
        </p:spPr>
        <p:txBody>
          <a:bodyPr wrap="square">
            <a:spAutoFit/>
          </a:bodyPr>
          <a:lstStyle/>
          <a:p>
            <a:r>
              <a:rPr lang="zh-CN" altLang="en-US" sz="2800" b="1" smtClean="0">
                <a:latin typeface="微软雅黑" panose="020B0503020204020204" pitchFamily="34" charset="-122"/>
                <a:ea typeface="微软雅黑" panose="020B0503020204020204" pitchFamily="34" charset="-122"/>
              </a:rPr>
              <a:t>（一）开关闭合前，以下图中电容器初始状态均不带电。请分析开关闭合后极板电位如何变化？</a:t>
            </a:r>
            <a:endParaRPr lang="zh-CN" altLang="en-US" sz="2800" b="1" smtClean="0">
              <a:latin typeface="微软雅黑" panose="020B0503020204020204" pitchFamily="34" charset="-122"/>
              <a:ea typeface="微软雅黑" panose="020B0503020204020204" pitchFamily="34" charset="-122"/>
            </a:endParaRPr>
          </a:p>
        </p:txBody>
      </p:sp>
      <p:grpSp>
        <p:nvGrpSpPr>
          <p:cNvPr id="2" name="组合 3"/>
          <p:cNvGrpSpPr/>
          <p:nvPr>
            <p:custDataLst>
              <p:tags r:id="rId2"/>
            </p:custDataLst>
          </p:nvPr>
        </p:nvGrpSpPr>
        <p:grpSpPr>
          <a:xfrm>
            <a:off x="2481873" y="1718924"/>
            <a:ext cx="1287516" cy="3332977"/>
            <a:chOff x="3046084" y="1000108"/>
            <a:chExt cx="1287516" cy="3332977"/>
          </a:xfrm>
        </p:grpSpPr>
        <p:grpSp>
          <p:nvGrpSpPr>
            <p:cNvPr id="4" name="组合 66"/>
            <p:cNvGrpSpPr/>
            <p:nvPr>
              <p:custDataLst>
                <p:tags r:id="rId3"/>
              </p:custDataLst>
            </p:nvPr>
          </p:nvGrpSpPr>
          <p:grpSpPr>
            <a:xfrm>
              <a:off x="3046084" y="1000108"/>
              <a:ext cx="1287516" cy="3332977"/>
              <a:chOff x="6046480" y="1331580"/>
              <a:chExt cx="1287516" cy="3332977"/>
            </a:xfrm>
          </p:grpSpPr>
          <p:sp>
            <p:nvSpPr>
              <p:cNvPr id="7" name="Text Box 42"/>
              <p:cNvSpPr txBox="1">
                <a:spLocks noChangeArrowheads="1"/>
              </p:cNvSpPr>
              <p:nvPr>
                <p:custDataLst>
                  <p:tags r:id="rId4"/>
                </p:custDataLst>
              </p:nvPr>
            </p:nvSpPr>
            <p:spPr bwMode="auto">
              <a:xfrm>
                <a:off x="6601841" y="4296257"/>
                <a:ext cx="73215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Line 27"/>
              <p:cNvSpPr>
                <a:spLocks noChangeShapeType="1"/>
              </p:cNvSpPr>
              <p:nvPr>
                <p:custDataLst>
                  <p:tags r:id="rId5"/>
                </p:custDataLst>
              </p:nvPr>
            </p:nvSpPr>
            <p:spPr bwMode="auto">
              <a:xfrm rot="10800000" flipH="1">
                <a:off x="6446236" y="1739133"/>
                <a:ext cx="0" cy="2700000"/>
              </a:xfrm>
              <a:prstGeom prst="line">
                <a:avLst/>
              </a:prstGeom>
              <a:noFill/>
              <a:ln w="28575">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28"/>
              <p:cNvSpPr>
                <a:spLocks noChangeArrowheads="1"/>
              </p:cNvSpPr>
              <p:nvPr>
                <p:custDataLst>
                  <p:tags r:id="rId6"/>
                </p:custDataLst>
              </p:nvPr>
            </p:nvSpPr>
            <p:spPr bwMode="auto">
              <a:xfrm rot="10800000">
                <a:off x="6357950" y="3608072"/>
                <a:ext cx="152400" cy="457200"/>
              </a:xfrm>
              <a:prstGeom prst="rect">
                <a:avLst/>
              </a:prstGeom>
              <a:solidFill>
                <a:srgbClr val="FFCCFF"/>
              </a:solidFill>
              <a:ln w="38100">
                <a:solidFill>
                  <a:schemeClr val="tx1"/>
                </a:solidFill>
                <a:miter lim="800000"/>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Line 51"/>
              <p:cNvSpPr>
                <a:spLocks noChangeShapeType="1"/>
              </p:cNvSpPr>
              <p:nvPr>
                <p:custDataLst>
                  <p:tags r:id="rId7"/>
                </p:custDataLst>
              </p:nvPr>
            </p:nvSpPr>
            <p:spPr bwMode="auto">
              <a:xfrm rot="10800000" flipV="1">
                <a:off x="6306443" y="4439132"/>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6"/>
              <p:cNvSpPr txBox="1">
                <a:spLocks noChangeArrowheads="1"/>
              </p:cNvSpPr>
              <p:nvPr>
                <p:custDataLst>
                  <p:tags r:id="rId8"/>
                </p:custDataLst>
              </p:nvPr>
            </p:nvSpPr>
            <p:spPr bwMode="auto">
              <a:xfrm>
                <a:off x="6547526" y="3667368"/>
                <a:ext cx="34226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b="1" baseline="-2500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Oval 68"/>
              <p:cNvSpPr>
                <a:spLocks noChangeArrowheads="1"/>
              </p:cNvSpPr>
              <p:nvPr>
                <p:custDataLst>
                  <p:tags r:id="rId9"/>
                </p:custDataLst>
              </p:nvPr>
            </p:nvSpPr>
            <p:spPr bwMode="auto">
              <a:xfrm>
                <a:off x="6398868" y="1675891"/>
                <a:ext cx="76200" cy="76200"/>
              </a:xfrm>
              <a:prstGeom prst="ellipse">
                <a:avLst/>
              </a:prstGeom>
              <a:solidFill>
                <a:schemeClr val="bg1"/>
              </a:solidFill>
              <a:ln w="9525">
                <a:solidFill>
                  <a:schemeClr val="tx1"/>
                </a:solidFill>
                <a:round/>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Oval 34"/>
              <p:cNvSpPr>
                <a:spLocks noChangeArrowheads="1"/>
              </p:cNvSpPr>
              <p:nvPr>
                <p:custDataLst>
                  <p:tags r:id="rId10"/>
                </p:custDataLst>
              </p:nvPr>
            </p:nvSpPr>
            <p:spPr bwMode="auto">
              <a:xfrm>
                <a:off x="6387478" y="3152772"/>
                <a:ext cx="76200" cy="76200"/>
              </a:xfrm>
              <a:prstGeom prst="ellipse">
                <a:avLst/>
              </a:prstGeom>
              <a:solidFill>
                <a:srgbClr val="FF0000"/>
              </a:solidFill>
              <a:ln w="9525">
                <a:solidFill>
                  <a:srgbClr val="FF0000"/>
                </a:solidFill>
                <a:round/>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35"/>
              <p:cNvSpPr txBox="1">
                <a:spLocks noChangeArrowheads="1"/>
              </p:cNvSpPr>
              <p:nvPr>
                <p:custDataLst>
                  <p:tags r:id="rId11"/>
                </p:custDataLst>
              </p:nvPr>
            </p:nvSpPr>
            <p:spPr bwMode="auto">
              <a:xfrm>
                <a:off x="6444628" y="3000372"/>
                <a:ext cx="370205" cy="368300"/>
              </a:xfrm>
              <a:prstGeom prst="rect">
                <a:avLst/>
              </a:prstGeom>
              <a:noFill/>
              <a:ln w="9525">
                <a:noFill/>
                <a:miter lim="800000"/>
              </a:ln>
              <a:effectLst/>
            </p:spPr>
            <p:txBody>
              <a:bodyPr wrap="none">
                <a:spAutoFit/>
              </a:bodyPr>
              <a:lstStyle/>
              <a:p>
                <a:r>
                  <a:rPr kumimoji="1" lang="en-US" altLang="zh-CN"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b="1" i="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custDataLst>
                  <p:tags r:id="rId12"/>
                </p:custDataLst>
              </p:nvPr>
            </p:nvSpPr>
            <p:spPr>
              <a:xfrm>
                <a:off x="6364961" y="2260274"/>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连接符 15"/>
              <p:cNvCxnSpPr/>
              <p:nvPr>
                <p:custDataLst>
                  <p:tags r:id="rId13"/>
                </p:custDataLst>
              </p:nvPr>
            </p:nvCxnSpPr>
            <p:spPr>
              <a:xfrm rot="5400000" flipH="1" flipV="1">
                <a:off x="6370797" y="2260274"/>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14"/>
                </p:custDataLst>
              </p:nvPr>
            </p:nvSpPr>
            <p:spPr>
              <a:xfrm>
                <a:off x="6286512" y="1331580"/>
                <a:ext cx="642910" cy="368300"/>
              </a:xfrm>
              <a:prstGeom prst="rect">
                <a:avLst/>
              </a:prstGeom>
            </p:spPr>
            <p:txBody>
              <a:bodyPr wrap="square">
                <a:spAutoFit/>
              </a:bodyPr>
              <a:lstStyle/>
              <a:p>
                <a:r>
                  <a:rPr kumimoji="1" lang="en-US" altLang="zh-CN"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kumimoji="1" lang="en-US" altLang="zh-CN"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56"/>
              <p:cNvGrpSpPr/>
              <p:nvPr>
                <p:custDataLst>
                  <p:tags r:id="rId15"/>
                </p:custDataLst>
              </p:nvPr>
            </p:nvGrpSpPr>
            <p:grpSpPr>
              <a:xfrm>
                <a:off x="6286512" y="2714620"/>
                <a:ext cx="288000" cy="142876"/>
                <a:chOff x="3286116" y="3786190"/>
                <a:chExt cx="288000" cy="142876"/>
              </a:xfrm>
            </p:grpSpPr>
            <p:sp>
              <p:nvSpPr>
                <p:cNvPr id="22" name="Line 51"/>
                <p:cNvSpPr>
                  <a:spLocks noChangeShapeType="1"/>
                </p:cNvSpPr>
                <p:nvPr>
                  <p:custDataLst>
                    <p:tags r:id="rId1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51"/>
                <p:cNvSpPr>
                  <a:spLocks noChangeShapeType="1"/>
                </p:cNvSpPr>
                <p:nvPr>
                  <p:custDataLst>
                    <p:tags r:id="rId1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矩形 18"/>
              <p:cNvSpPr/>
              <p:nvPr>
                <p:custDataLst>
                  <p:tags r:id="rId18"/>
                </p:custDataLst>
              </p:nvPr>
            </p:nvSpPr>
            <p:spPr>
              <a:xfrm>
                <a:off x="6286512" y="272986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 Box 35"/>
              <p:cNvSpPr txBox="1">
                <a:spLocks noChangeArrowheads="1"/>
              </p:cNvSpPr>
              <p:nvPr>
                <p:custDataLst>
                  <p:tags r:id="rId19"/>
                </p:custDataLst>
              </p:nvPr>
            </p:nvSpPr>
            <p:spPr bwMode="auto">
              <a:xfrm>
                <a:off x="6046480" y="2471490"/>
                <a:ext cx="35496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5"/>
              <p:cNvSpPr txBox="1">
                <a:spLocks noChangeArrowheads="1"/>
              </p:cNvSpPr>
              <p:nvPr>
                <p:custDataLst>
                  <p:tags r:id="rId20"/>
                </p:custDataLst>
              </p:nvPr>
            </p:nvSpPr>
            <p:spPr bwMode="auto">
              <a:xfrm>
                <a:off x="6046480" y="2673662"/>
                <a:ext cx="339090"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p:cNvSpPr/>
            <p:nvPr>
              <p:custDataLst>
                <p:tags r:id="rId21"/>
              </p:custDataLst>
            </p:nvPr>
          </p:nvSpPr>
          <p:spPr>
            <a:xfrm>
              <a:off x="3571868" y="2270752"/>
              <a:ext cx="477520" cy="368300"/>
            </a:xfrm>
            <a:prstGeom prst="rect">
              <a:avLst/>
            </a:prstGeom>
          </p:spPr>
          <p:txBody>
            <a:bodyPr wrap="none">
              <a:spAutoFit/>
            </a:bodyPr>
            <a:lstStyle/>
            <a:p>
              <a:r>
                <a:rPr lang="en-US" altLang="zh-CN" b="1" smtClean="0">
                  <a:latin typeface="微软雅黑" panose="020B0503020204020204" pitchFamily="34" charset="-122"/>
                  <a:ea typeface="微软雅黑" panose="020B0503020204020204" pitchFamily="34" charset="-122"/>
                  <a:cs typeface="Times New Roman" panose="02020603050405020304" pitchFamily="18" charset="0"/>
                </a:rPr>
                <a:t>C1</a:t>
              </a:r>
              <a:endParaRPr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23"/>
          <p:cNvGrpSpPr/>
          <p:nvPr>
            <p:custDataLst>
              <p:tags r:id="rId22"/>
            </p:custDataLst>
          </p:nvPr>
        </p:nvGrpSpPr>
        <p:grpSpPr>
          <a:xfrm>
            <a:off x="6730345" y="1718924"/>
            <a:ext cx="1333236" cy="3332977"/>
            <a:chOff x="4857752" y="1071546"/>
            <a:chExt cx="1333236" cy="3332977"/>
          </a:xfrm>
        </p:grpSpPr>
        <p:grpSp>
          <p:nvGrpSpPr>
            <p:cNvPr id="24" name="组合 65"/>
            <p:cNvGrpSpPr/>
            <p:nvPr>
              <p:custDataLst>
                <p:tags r:id="rId23"/>
              </p:custDataLst>
            </p:nvPr>
          </p:nvGrpSpPr>
          <p:grpSpPr>
            <a:xfrm>
              <a:off x="4857752" y="1071546"/>
              <a:ext cx="1333236" cy="3332977"/>
              <a:chOff x="3143240" y="1321579"/>
              <a:chExt cx="1333236" cy="3332977"/>
            </a:xfrm>
          </p:grpSpPr>
          <p:sp>
            <p:nvSpPr>
              <p:cNvPr id="27" name="Text Box 42"/>
              <p:cNvSpPr txBox="1">
                <a:spLocks noChangeArrowheads="1"/>
              </p:cNvSpPr>
              <p:nvPr>
                <p:custDataLst>
                  <p:tags r:id="rId24"/>
                </p:custDataLst>
              </p:nvPr>
            </p:nvSpPr>
            <p:spPr bwMode="auto">
              <a:xfrm>
                <a:off x="3744321" y="4286256"/>
                <a:ext cx="73215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7"/>
              <p:cNvSpPr>
                <a:spLocks noChangeShapeType="1"/>
              </p:cNvSpPr>
              <p:nvPr>
                <p:custDataLst>
                  <p:tags r:id="rId25"/>
                </p:custDataLst>
              </p:nvPr>
            </p:nvSpPr>
            <p:spPr bwMode="auto">
              <a:xfrm rot="10800000" flipH="1">
                <a:off x="3588716" y="1729132"/>
                <a:ext cx="0" cy="2700000"/>
              </a:xfrm>
              <a:prstGeom prst="line">
                <a:avLst/>
              </a:prstGeom>
              <a:noFill/>
              <a:ln w="28575">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Rectangle 28"/>
              <p:cNvSpPr>
                <a:spLocks noChangeArrowheads="1"/>
              </p:cNvSpPr>
              <p:nvPr>
                <p:custDataLst>
                  <p:tags r:id="rId26"/>
                </p:custDataLst>
              </p:nvPr>
            </p:nvSpPr>
            <p:spPr bwMode="auto">
              <a:xfrm rot="10800000">
                <a:off x="3500430" y="2643182"/>
                <a:ext cx="152400" cy="457200"/>
              </a:xfrm>
              <a:prstGeom prst="rect">
                <a:avLst/>
              </a:prstGeom>
              <a:solidFill>
                <a:srgbClr val="FFCCFF"/>
              </a:solidFill>
              <a:ln w="38100">
                <a:solidFill>
                  <a:schemeClr val="tx1"/>
                </a:solidFill>
                <a:miter lim="800000"/>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Line 51"/>
              <p:cNvSpPr>
                <a:spLocks noChangeShapeType="1"/>
              </p:cNvSpPr>
              <p:nvPr>
                <p:custDataLst>
                  <p:tags r:id="rId27"/>
                </p:custDataLst>
              </p:nvPr>
            </p:nvSpPr>
            <p:spPr bwMode="auto">
              <a:xfrm rot="10800000" flipV="1">
                <a:off x="3448923" y="4429131"/>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46"/>
              <p:cNvSpPr txBox="1">
                <a:spLocks noChangeArrowheads="1"/>
              </p:cNvSpPr>
              <p:nvPr>
                <p:custDataLst>
                  <p:tags r:id="rId28"/>
                </p:custDataLst>
              </p:nvPr>
            </p:nvSpPr>
            <p:spPr bwMode="auto">
              <a:xfrm>
                <a:off x="3674766" y="2702478"/>
                <a:ext cx="34226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b="1" baseline="-2500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Oval 68"/>
              <p:cNvSpPr>
                <a:spLocks noChangeArrowheads="1"/>
              </p:cNvSpPr>
              <p:nvPr>
                <p:custDataLst>
                  <p:tags r:id="rId29"/>
                </p:custDataLst>
              </p:nvPr>
            </p:nvSpPr>
            <p:spPr bwMode="auto">
              <a:xfrm>
                <a:off x="3541348" y="1665890"/>
                <a:ext cx="76200" cy="76200"/>
              </a:xfrm>
              <a:prstGeom prst="ellipse">
                <a:avLst/>
              </a:prstGeom>
              <a:solidFill>
                <a:schemeClr val="bg1"/>
              </a:solidFill>
              <a:ln w="9525">
                <a:solidFill>
                  <a:schemeClr val="tx1"/>
                </a:solidFill>
                <a:round/>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34"/>
              <p:cNvSpPr>
                <a:spLocks noChangeArrowheads="1"/>
              </p:cNvSpPr>
              <p:nvPr>
                <p:custDataLst>
                  <p:tags r:id="rId30"/>
                </p:custDataLst>
              </p:nvPr>
            </p:nvSpPr>
            <p:spPr bwMode="auto">
              <a:xfrm>
                <a:off x="3546077" y="3282950"/>
                <a:ext cx="76200" cy="76200"/>
              </a:xfrm>
              <a:prstGeom prst="ellipse">
                <a:avLst/>
              </a:prstGeom>
              <a:solidFill>
                <a:srgbClr val="FF0000"/>
              </a:solidFill>
              <a:ln w="9525">
                <a:solidFill>
                  <a:srgbClr val="FF0000"/>
                </a:solidFill>
                <a:round/>
              </a:ln>
              <a:effectLst/>
            </p:spPr>
            <p:txBody>
              <a:bodyPr wrap="none" anchor="ct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Text Box 35"/>
              <p:cNvSpPr txBox="1">
                <a:spLocks noChangeArrowheads="1"/>
              </p:cNvSpPr>
              <p:nvPr>
                <p:custDataLst>
                  <p:tags r:id="rId31"/>
                </p:custDataLst>
              </p:nvPr>
            </p:nvSpPr>
            <p:spPr bwMode="auto">
              <a:xfrm>
                <a:off x="3603227" y="3130550"/>
                <a:ext cx="370205" cy="368300"/>
              </a:xfrm>
              <a:prstGeom prst="rect">
                <a:avLst/>
              </a:prstGeom>
              <a:noFill/>
              <a:ln w="9525">
                <a:noFill/>
                <a:miter lim="800000"/>
              </a:ln>
              <a:effectLst/>
            </p:spPr>
            <p:txBody>
              <a:bodyPr wrap="none">
                <a:spAutoFit/>
              </a:bodyPr>
              <a:lstStyle/>
              <a:p>
                <a:r>
                  <a:rPr kumimoji="1" lang="en-US" altLang="zh-CN"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b="1" i="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custDataLst>
                  <p:tags r:id="rId32"/>
                </p:custDataLst>
              </p:nvPr>
            </p:nvSpPr>
            <p:spPr>
              <a:xfrm>
                <a:off x="3507441" y="2250273"/>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6" name="直接连接符 35"/>
              <p:cNvCxnSpPr/>
              <p:nvPr>
                <p:custDataLst>
                  <p:tags r:id="rId33"/>
                </p:custDataLst>
              </p:nvPr>
            </p:nvCxnSpPr>
            <p:spPr>
              <a:xfrm rot="5400000" flipH="1" flipV="1">
                <a:off x="3513277" y="2250273"/>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custDataLst>
                  <p:tags r:id="rId34"/>
                </p:custDataLst>
              </p:nvPr>
            </p:nvSpPr>
            <p:spPr>
              <a:xfrm>
                <a:off x="3428992" y="1321579"/>
                <a:ext cx="642910" cy="368300"/>
              </a:xfrm>
              <a:prstGeom prst="rect">
                <a:avLst/>
              </a:prstGeom>
            </p:spPr>
            <p:txBody>
              <a:bodyPr wrap="square">
                <a:spAutoFit/>
              </a:bodyPr>
              <a:lstStyle/>
              <a:p>
                <a:r>
                  <a:rPr kumimoji="1" lang="en-US" altLang="zh-CN"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kumimoji="1" lang="en-US" altLang="zh-CN"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41"/>
              <p:cNvGrpSpPr/>
              <p:nvPr>
                <p:custDataLst>
                  <p:tags r:id="rId35"/>
                </p:custDataLst>
              </p:nvPr>
            </p:nvGrpSpPr>
            <p:grpSpPr>
              <a:xfrm>
                <a:off x="3428992" y="3786190"/>
                <a:ext cx="288000" cy="142876"/>
                <a:chOff x="3286116" y="3786190"/>
                <a:chExt cx="288000" cy="142876"/>
              </a:xfrm>
            </p:grpSpPr>
            <p:sp>
              <p:nvSpPr>
                <p:cNvPr id="42" name="Line 51"/>
                <p:cNvSpPr>
                  <a:spLocks noChangeShapeType="1"/>
                </p:cNvSpPr>
                <p:nvPr>
                  <p:custDataLst>
                    <p:tags r:id="rId3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Line 51"/>
                <p:cNvSpPr>
                  <a:spLocks noChangeShapeType="1"/>
                </p:cNvSpPr>
                <p:nvPr>
                  <p:custDataLst>
                    <p:tags r:id="rId3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9" name="矩形 38"/>
              <p:cNvSpPr/>
              <p:nvPr>
                <p:custDataLst>
                  <p:tags r:id="rId38"/>
                </p:custDataLst>
              </p:nvPr>
            </p:nvSpPr>
            <p:spPr>
              <a:xfrm>
                <a:off x="3428992" y="380143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 Box 35"/>
              <p:cNvSpPr txBox="1">
                <a:spLocks noChangeArrowheads="1"/>
              </p:cNvSpPr>
              <p:nvPr>
                <p:custDataLst>
                  <p:tags r:id="rId39"/>
                </p:custDataLst>
              </p:nvPr>
            </p:nvSpPr>
            <p:spPr bwMode="auto">
              <a:xfrm>
                <a:off x="3143240" y="3571876"/>
                <a:ext cx="354965"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 Box 35"/>
              <p:cNvSpPr txBox="1">
                <a:spLocks noChangeArrowheads="1"/>
              </p:cNvSpPr>
              <p:nvPr>
                <p:custDataLst>
                  <p:tags r:id="rId40"/>
                </p:custDataLst>
              </p:nvPr>
            </p:nvSpPr>
            <p:spPr bwMode="auto">
              <a:xfrm>
                <a:off x="3143240" y="3774048"/>
                <a:ext cx="339090" cy="368300"/>
              </a:xfrm>
              <a:prstGeom prst="rect">
                <a:avLst/>
              </a:prstGeom>
              <a:noFill/>
              <a:ln w="9525">
                <a:noFill/>
                <a:miter lim="800000"/>
              </a:ln>
              <a:effectLst/>
            </p:spPr>
            <p:txBody>
              <a:bodyPr wrap="none">
                <a:spAutoFit/>
              </a:bodyPr>
              <a:lstStyle/>
              <a:p>
                <a:r>
                  <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矩形 25"/>
            <p:cNvSpPr/>
            <p:nvPr>
              <p:custDataLst>
                <p:tags r:id="rId41"/>
              </p:custDataLst>
            </p:nvPr>
          </p:nvSpPr>
          <p:spPr>
            <a:xfrm>
              <a:off x="5388298" y="3418522"/>
              <a:ext cx="477520" cy="368300"/>
            </a:xfrm>
            <a:prstGeom prst="rect">
              <a:avLst/>
            </a:prstGeom>
          </p:spPr>
          <p:txBody>
            <a:bodyPr wrap="none">
              <a:spAutoFit/>
            </a:bodyPr>
            <a:lstStyle/>
            <a:p>
              <a:r>
                <a:rPr lang="en-US" altLang="zh-CN" b="1" smtClean="0">
                  <a:latin typeface="微软雅黑" panose="020B0503020204020204" pitchFamily="34" charset="-122"/>
                  <a:ea typeface="微软雅黑" panose="020B0503020204020204" pitchFamily="34" charset="-122"/>
                  <a:cs typeface="Times New Roman" panose="02020603050405020304" pitchFamily="18" charset="0"/>
                </a:rPr>
                <a:t>C2</a:t>
              </a:r>
              <a:endParaRPr lang="en-US" altLang="zh-CN" b="1" smtClean="0">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67" name="表格 66"/>
          <p:cNvGraphicFramePr>
            <a:graphicFrameLocks noGrp="1"/>
          </p:cNvGraphicFramePr>
          <p:nvPr>
            <p:custDataLst>
              <p:tags r:id="rId42"/>
            </p:custDataLst>
          </p:nvPr>
        </p:nvGraphicFramePr>
        <p:xfrm>
          <a:off x="243647" y="4980925"/>
          <a:ext cx="6078855" cy="1845945"/>
        </p:xfrm>
        <a:graphic>
          <a:graphicData uri="http://schemas.openxmlformats.org/drawingml/2006/table">
            <a:tbl>
              <a:tblPr firstRow="1" bandRow="1">
                <a:tableStyleId>{5940675A-B579-460E-94D1-54222C63F5DA}</a:tableStyleId>
              </a:tblPr>
              <a:tblGrid>
                <a:gridCol w="2026285"/>
                <a:gridCol w="2023745"/>
                <a:gridCol w="2028825"/>
              </a:tblGrid>
              <a:tr h="438785">
                <a:tc>
                  <a:txBody>
                    <a:bodyPr wrap="square"/>
                    <a:lstStyle/>
                    <a:p>
                      <a:pPr marL="0" indent="0" algn="ctr">
                        <a:buNone/>
                      </a:pPr>
                      <a:r>
                        <a:rPr lang="en-US" altLang="zh-CN" sz="2400" b="1" u="none" smtClean="0">
                          <a:latin typeface="微软雅黑" panose="020B0503020204020204" pitchFamily="34" charset="-122"/>
                          <a:ea typeface="微软雅黑" panose="020B0503020204020204" pitchFamily="34" charset="-122"/>
                          <a:cs typeface="Calibri" panose="020F0502020204030204" charset="0"/>
                        </a:rPr>
                        <a:t>C1 </a:t>
                      </a:r>
                      <a:r>
                        <a:rPr lang="zh-CN" altLang="en-US" sz="2400" b="1" u="none">
                          <a:latin typeface="微软雅黑" panose="020B0503020204020204" pitchFamily="34" charset="-122"/>
                          <a:ea typeface="微软雅黑" panose="020B0503020204020204" pitchFamily="34" charset="-122"/>
                          <a:cs typeface="Calibri" panose="020F0502020204030204" charset="0"/>
                        </a:rPr>
                        <a:t>状态</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 A</a:t>
                      </a:r>
                      <a:r>
                        <a:rPr lang="zh-CN" altLang="en-US" sz="2400" b="1" u="none">
                          <a:latin typeface="微软雅黑" panose="020B0503020204020204" pitchFamily="34" charset="-122"/>
                          <a:ea typeface="微软雅黑" panose="020B0503020204020204" pitchFamily="34" charset="-122"/>
                          <a:cs typeface="Calibri" panose="020F0502020204030204" charset="0"/>
                        </a:rPr>
                        <a:t>极板</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B</a:t>
                      </a:r>
                      <a:r>
                        <a:rPr lang="zh-CN" altLang="en-US" sz="2400" b="1" u="none">
                          <a:latin typeface="微软雅黑" panose="020B0503020204020204" pitchFamily="34" charset="-122"/>
                          <a:ea typeface="微软雅黑" panose="020B0503020204020204" pitchFamily="34" charset="-122"/>
                          <a:cs typeface="Calibri" panose="020F0502020204030204" charset="0"/>
                        </a:rPr>
                        <a:t>极板</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9590">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 </a:t>
                      </a:r>
                      <a:r>
                        <a:rPr lang="zh-CN" altLang="en-US" sz="2400" b="1" u="none">
                          <a:latin typeface="微软雅黑" panose="020B0503020204020204" pitchFamily="34" charset="-122"/>
                          <a:ea typeface="微软雅黑" panose="020B0503020204020204" pitchFamily="34" charset="-122"/>
                          <a:cs typeface="Calibri" panose="020F0502020204030204" charset="0"/>
                        </a:rPr>
                        <a:t>开关</a:t>
                      </a:r>
                      <a:r>
                        <a:rPr lang="zh-CN" altLang="en-US" sz="2400" b="1" u="none" smtClean="0">
                          <a:latin typeface="微软雅黑" panose="020B0503020204020204" pitchFamily="34" charset="-122"/>
                          <a:ea typeface="微软雅黑" panose="020B0503020204020204" pitchFamily="34" charset="-122"/>
                          <a:cs typeface="Calibri" panose="020F0502020204030204" charset="0"/>
                        </a:rPr>
                        <a:t>闭合瞬间</a:t>
                      </a:r>
                      <a:endParaRPr lang="zh-CN" altLang="en-US" sz="2400" b="1" u="none" smtClean="0">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785">
                <a:tc>
                  <a:txBody>
                    <a:bodyPr wrap="square"/>
                    <a:lstStyle/>
                    <a:p>
                      <a:pPr marL="0" indent="0" algn="ctr">
                        <a:buNone/>
                      </a:pPr>
                      <a:r>
                        <a:rPr lang="zh-CN" altLang="en-US" sz="2400" b="1" u="none">
                          <a:latin typeface="微软雅黑" panose="020B0503020204020204" pitchFamily="34" charset="-122"/>
                          <a:ea typeface="微软雅黑" panose="020B0503020204020204" pitchFamily="34" charset="-122"/>
                          <a:cs typeface="Calibri" panose="020F0502020204030204" charset="0"/>
                        </a:rPr>
                        <a:t>充电过程中</a:t>
                      </a:r>
                      <a:r>
                        <a:rPr lang="en-US" altLang="zh-CN" sz="2400" b="1" u="none">
                          <a:latin typeface="微软雅黑" panose="020B0503020204020204" pitchFamily="34" charset="-122"/>
                          <a:ea typeface="微软雅黑" panose="020B0503020204020204" pitchFamily="34" charset="-122"/>
                          <a:cs typeface="Calibri" panose="020F0502020204030204" charset="0"/>
                        </a:rPr>
                        <a:t> </a:t>
                      </a: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785">
                <a:tc>
                  <a:txBody>
                    <a:bodyPr wrap="square"/>
                    <a:lstStyle/>
                    <a:p>
                      <a:pPr marL="0" indent="0" algn="ctr">
                        <a:buNone/>
                      </a:pPr>
                      <a:r>
                        <a:rPr lang="zh-CN" altLang="en-US" sz="2400" b="1" u="none">
                          <a:latin typeface="微软雅黑" panose="020B0503020204020204" pitchFamily="34" charset="-122"/>
                          <a:ea typeface="微软雅黑" panose="020B0503020204020204" pitchFamily="34" charset="-122"/>
                          <a:cs typeface="Calibri" panose="020F0502020204030204" charset="0"/>
                        </a:rPr>
                        <a:t>充电结束</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8" name="表格 67"/>
          <p:cNvGraphicFramePr>
            <a:graphicFrameLocks noGrp="1"/>
          </p:cNvGraphicFramePr>
          <p:nvPr>
            <p:custDataLst>
              <p:tags r:id="rId43"/>
            </p:custDataLst>
          </p:nvPr>
        </p:nvGraphicFramePr>
        <p:xfrm>
          <a:off x="6801103" y="4962509"/>
          <a:ext cx="4631690" cy="1967230"/>
        </p:xfrm>
        <a:graphic>
          <a:graphicData uri="http://schemas.openxmlformats.org/drawingml/2006/table">
            <a:tbl>
              <a:tblPr firstRow="1" bandRow="1">
                <a:tableStyleId>{5940675A-B579-460E-94D1-54222C63F5DA}</a:tableStyleId>
              </a:tblPr>
              <a:tblGrid>
                <a:gridCol w="2162810"/>
                <a:gridCol w="1394460"/>
                <a:gridCol w="1074420"/>
              </a:tblGrid>
              <a:tr h="493395">
                <a:tc>
                  <a:txBody>
                    <a:bodyPr wrap="square"/>
                    <a:lstStyle/>
                    <a:p>
                      <a:pPr marL="0" indent="0" algn="ctr">
                        <a:buNone/>
                      </a:pPr>
                      <a:r>
                        <a:rPr lang="en-US" altLang="zh-CN" sz="2400" b="1" u="none" smtClean="0">
                          <a:latin typeface="微软雅黑" panose="020B0503020204020204" pitchFamily="34" charset="-122"/>
                          <a:ea typeface="微软雅黑" panose="020B0503020204020204" pitchFamily="34" charset="-122"/>
                          <a:cs typeface="Calibri" panose="020F0502020204030204" charset="0"/>
                        </a:rPr>
                        <a:t>C2 </a:t>
                      </a:r>
                      <a:r>
                        <a:rPr lang="zh-CN" altLang="en-US" sz="2400" b="1" u="none">
                          <a:latin typeface="微软雅黑" panose="020B0503020204020204" pitchFamily="34" charset="-122"/>
                          <a:ea typeface="微软雅黑" panose="020B0503020204020204" pitchFamily="34" charset="-122"/>
                          <a:cs typeface="Calibri" panose="020F0502020204030204" charset="0"/>
                        </a:rPr>
                        <a:t>状态</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 A</a:t>
                      </a:r>
                      <a:r>
                        <a:rPr lang="zh-CN" altLang="en-US" sz="2400" b="1" u="none">
                          <a:latin typeface="微软雅黑" panose="020B0503020204020204" pitchFamily="34" charset="-122"/>
                          <a:ea typeface="微软雅黑" panose="020B0503020204020204" pitchFamily="34" charset="-122"/>
                          <a:cs typeface="Calibri" panose="020F0502020204030204" charset="0"/>
                        </a:rPr>
                        <a:t>极板</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B</a:t>
                      </a:r>
                      <a:r>
                        <a:rPr lang="zh-CN" altLang="en-US" sz="2400" b="1" u="none">
                          <a:latin typeface="微软雅黑" panose="020B0503020204020204" pitchFamily="34" charset="-122"/>
                          <a:ea typeface="微软雅黑" panose="020B0503020204020204" pitchFamily="34" charset="-122"/>
                          <a:cs typeface="Calibri" panose="020F0502020204030204" charset="0"/>
                        </a:rPr>
                        <a:t>极板</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2610">
                <a:tc>
                  <a:txBody>
                    <a:bodyPr wrap="square"/>
                    <a:lstStyle/>
                    <a:p>
                      <a:pPr marL="0" indent="0" algn="ctr">
                        <a:buNone/>
                      </a:pPr>
                      <a:r>
                        <a:rPr lang="en-US" altLang="zh-CN" sz="2400" b="1" u="none">
                          <a:latin typeface="微软雅黑" panose="020B0503020204020204" pitchFamily="34" charset="-122"/>
                          <a:ea typeface="微软雅黑" panose="020B0503020204020204" pitchFamily="34" charset="-122"/>
                          <a:cs typeface="Calibri" panose="020F0502020204030204" charset="0"/>
                        </a:rPr>
                        <a:t> </a:t>
                      </a:r>
                      <a:r>
                        <a:rPr lang="zh-CN" altLang="en-US" sz="2400" b="1" u="none">
                          <a:latin typeface="微软雅黑" panose="020B0503020204020204" pitchFamily="34" charset="-122"/>
                          <a:ea typeface="微软雅黑" panose="020B0503020204020204" pitchFamily="34" charset="-122"/>
                          <a:cs typeface="Calibri" panose="020F0502020204030204" charset="0"/>
                        </a:rPr>
                        <a:t>开关</a:t>
                      </a:r>
                      <a:r>
                        <a:rPr lang="zh-CN" altLang="en-US" sz="2400" b="1" u="none" smtClean="0">
                          <a:latin typeface="微软雅黑" panose="020B0503020204020204" pitchFamily="34" charset="-122"/>
                          <a:ea typeface="微软雅黑" panose="020B0503020204020204" pitchFamily="34" charset="-122"/>
                          <a:cs typeface="Calibri" panose="020F0502020204030204" charset="0"/>
                        </a:rPr>
                        <a:t>闭合瞬间</a:t>
                      </a:r>
                      <a:endParaRPr lang="zh-CN" altLang="en-US" sz="2400" b="1" u="none" smtClean="0">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4190">
                <a:tc>
                  <a:txBody>
                    <a:bodyPr wrap="square"/>
                    <a:lstStyle/>
                    <a:p>
                      <a:pPr marL="0" indent="0" algn="ctr">
                        <a:buNone/>
                      </a:pPr>
                      <a:r>
                        <a:rPr lang="zh-CN" altLang="en-US" sz="2400" b="1" u="none">
                          <a:latin typeface="微软雅黑" panose="020B0503020204020204" pitchFamily="34" charset="-122"/>
                          <a:ea typeface="微软雅黑" panose="020B0503020204020204" pitchFamily="34" charset="-122"/>
                          <a:cs typeface="Calibri" panose="020F0502020204030204" charset="0"/>
                        </a:rPr>
                        <a:t>充电过程中</a:t>
                      </a:r>
                      <a:r>
                        <a:rPr lang="en-US" altLang="zh-CN" sz="2400" b="1" u="none">
                          <a:latin typeface="微软雅黑" panose="020B0503020204020204" pitchFamily="34" charset="-122"/>
                          <a:ea typeface="微软雅黑" panose="020B0503020204020204" pitchFamily="34" charset="-122"/>
                          <a:cs typeface="Calibri" panose="020F0502020204030204" charset="0"/>
                        </a:rPr>
                        <a:t> </a:t>
                      </a: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7035">
                <a:tc>
                  <a:txBody>
                    <a:bodyPr wrap="square"/>
                    <a:lstStyle/>
                    <a:p>
                      <a:pPr marL="0" indent="0" algn="ctr">
                        <a:buNone/>
                      </a:pPr>
                      <a:r>
                        <a:rPr lang="zh-CN" altLang="en-US" sz="2400" b="1" u="none">
                          <a:latin typeface="微软雅黑" panose="020B0503020204020204" pitchFamily="34" charset="-122"/>
                          <a:ea typeface="微软雅黑" panose="020B0503020204020204" pitchFamily="34" charset="-122"/>
                          <a:cs typeface="Calibri" panose="020F0502020204030204" charset="0"/>
                        </a:rPr>
                        <a:t>充电结束</a:t>
                      </a:r>
                      <a:endParaRPr lang="zh-CN" altLang="en-US"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400"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38" name="组合 15"/>
          <p:cNvGrpSpPr/>
          <p:nvPr>
            <p:custDataLst>
              <p:tags r:id="rId44"/>
            </p:custDataLst>
          </p:nvPr>
        </p:nvGrpSpPr>
        <p:grpSpPr>
          <a:xfrm>
            <a:off x="197485" y="194945"/>
            <a:ext cx="2649855" cy="525780"/>
            <a:chOff x="7121476" y="1294979"/>
            <a:chExt cx="2622499" cy="606652"/>
          </a:xfrm>
        </p:grpSpPr>
        <p:sp>
          <p:nvSpPr>
            <p:cNvPr id="44" name="圆角矩形 43"/>
            <p:cNvSpPr/>
            <p:nvPr>
              <p:custDataLst>
                <p:tags r:id="rId45"/>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46"/>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电容器的充放电</a:t>
              </a:r>
              <a:endParaRPr lang="en-US" altLang="zh-CN" sz="24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0-#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43339" y="800272"/>
            <a:ext cx="11857400" cy="829945"/>
          </a:xfrm>
          <a:prstGeom prst="rect">
            <a:avLst/>
          </a:prstGeom>
        </p:spPr>
        <p:txBody>
          <a:bodyPr wrap="square">
            <a:spAutoFit/>
          </a:bodyPr>
          <a:lstStyle/>
          <a:p>
            <a:r>
              <a:rPr lang="zh-CN" altLang="en-US" sz="2400" b="1" smtClean="0">
                <a:latin typeface="微软雅黑" panose="020B0503020204020204" pitchFamily="34" charset="-122"/>
                <a:ea typeface="微软雅黑" panose="020B0503020204020204" pitchFamily="34" charset="-122"/>
              </a:rPr>
              <a:t>（一）开关闭合前，以下图中电容器初始状态均不带电。请分析开关闭合后极板电位如何变化？</a:t>
            </a:r>
            <a:endParaRPr lang="zh-CN" altLang="en-US" sz="2400" b="1">
              <a:latin typeface="微软雅黑" panose="020B0503020204020204" pitchFamily="34" charset="-122"/>
              <a:ea typeface="微软雅黑" panose="020B0503020204020204" pitchFamily="34" charset="-122"/>
            </a:endParaRPr>
          </a:p>
        </p:txBody>
      </p:sp>
      <p:grpSp>
        <p:nvGrpSpPr>
          <p:cNvPr id="2" name="组合 3"/>
          <p:cNvGrpSpPr/>
          <p:nvPr>
            <p:custDataLst>
              <p:tags r:id="rId2"/>
            </p:custDataLst>
          </p:nvPr>
        </p:nvGrpSpPr>
        <p:grpSpPr>
          <a:xfrm>
            <a:off x="335360" y="1923546"/>
            <a:ext cx="1656152" cy="4413277"/>
            <a:chOff x="3046084" y="1000108"/>
            <a:chExt cx="1242114" cy="3309958"/>
          </a:xfrm>
        </p:grpSpPr>
        <p:grpSp>
          <p:nvGrpSpPr>
            <p:cNvPr id="4" name="组合 66"/>
            <p:cNvGrpSpPr/>
            <p:nvPr>
              <p:custDataLst>
                <p:tags r:id="rId3"/>
              </p:custDataLst>
            </p:nvPr>
          </p:nvGrpSpPr>
          <p:grpSpPr>
            <a:xfrm>
              <a:off x="3046084" y="1000108"/>
              <a:ext cx="1242114" cy="3309958"/>
              <a:chOff x="6046480" y="1331580"/>
              <a:chExt cx="1242114" cy="3309958"/>
            </a:xfrm>
          </p:grpSpPr>
          <p:sp>
            <p:nvSpPr>
              <p:cNvPr id="7" name="Text Box 42"/>
              <p:cNvSpPr txBox="1">
                <a:spLocks noChangeArrowheads="1"/>
              </p:cNvSpPr>
              <p:nvPr>
                <p:custDataLst>
                  <p:tags r:id="rId4"/>
                </p:custDataLst>
              </p:nvPr>
            </p:nvSpPr>
            <p:spPr bwMode="auto">
              <a:xfrm>
                <a:off x="6601841" y="4296257"/>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Line 27"/>
              <p:cNvSpPr>
                <a:spLocks noChangeShapeType="1"/>
              </p:cNvSpPr>
              <p:nvPr>
                <p:custDataLst>
                  <p:tags r:id="rId5"/>
                </p:custDataLst>
              </p:nvPr>
            </p:nvSpPr>
            <p:spPr bwMode="auto">
              <a:xfrm rot="10800000" flipH="1">
                <a:off x="6446236" y="1739133"/>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28"/>
              <p:cNvSpPr>
                <a:spLocks noChangeArrowheads="1"/>
              </p:cNvSpPr>
              <p:nvPr>
                <p:custDataLst>
                  <p:tags r:id="rId6"/>
                </p:custDataLst>
              </p:nvPr>
            </p:nvSpPr>
            <p:spPr bwMode="auto">
              <a:xfrm rot="10800000">
                <a:off x="6357950" y="3608072"/>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Line 51"/>
              <p:cNvSpPr>
                <a:spLocks noChangeShapeType="1"/>
              </p:cNvSpPr>
              <p:nvPr>
                <p:custDataLst>
                  <p:tags r:id="rId7"/>
                </p:custDataLst>
              </p:nvPr>
            </p:nvSpPr>
            <p:spPr bwMode="auto">
              <a:xfrm rot="10800000" flipV="1">
                <a:off x="6306443" y="4439132"/>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6"/>
              <p:cNvSpPr txBox="1">
                <a:spLocks noChangeArrowheads="1"/>
              </p:cNvSpPr>
              <p:nvPr>
                <p:custDataLst>
                  <p:tags r:id="rId8"/>
                </p:custDataLst>
              </p:nvPr>
            </p:nvSpPr>
            <p:spPr bwMode="auto">
              <a:xfrm>
                <a:off x="6547526" y="3667368"/>
                <a:ext cx="29670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Oval 68"/>
              <p:cNvSpPr>
                <a:spLocks noChangeArrowheads="1"/>
              </p:cNvSpPr>
              <p:nvPr>
                <p:custDataLst>
                  <p:tags r:id="rId9"/>
                </p:custDataLst>
              </p:nvPr>
            </p:nvSpPr>
            <p:spPr bwMode="auto">
              <a:xfrm>
                <a:off x="6398868" y="1675891"/>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Oval 34"/>
              <p:cNvSpPr>
                <a:spLocks noChangeArrowheads="1"/>
              </p:cNvSpPr>
              <p:nvPr>
                <p:custDataLst>
                  <p:tags r:id="rId10"/>
                </p:custDataLst>
              </p:nvPr>
            </p:nvSpPr>
            <p:spPr bwMode="auto">
              <a:xfrm>
                <a:off x="6387478" y="3152772"/>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35"/>
              <p:cNvSpPr txBox="1">
                <a:spLocks noChangeArrowheads="1"/>
              </p:cNvSpPr>
              <p:nvPr>
                <p:custDataLst>
                  <p:tags r:id="rId11"/>
                </p:custDataLst>
              </p:nvPr>
            </p:nvSpPr>
            <p:spPr bwMode="auto">
              <a:xfrm>
                <a:off x="6444628" y="3000372"/>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custDataLst>
                  <p:tags r:id="rId12"/>
                </p:custDataLst>
              </p:nvPr>
            </p:nvSpPr>
            <p:spPr>
              <a:xfrm>
                <a:off x="6364961" y="2260274"/>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连接符 15"/>
              <p:cNvCxnSpPr/>
              <p:nvPr>
                <p:custDataLst>
                  <p:tags r:id="rId13"/>
                </p:custDataLst>
              </p:nvPr>
            </p:nvCxnSpPr>
            <p:spPr>
              <a:xfrm rot="5400000" flipH="1" flipV="1">
                <a:off x="6370797" y="2260274"/>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14"/>
                </p:custDataLst>
              </p:nvPr>
            </p:nvSpPr>
            <p:spPr>
              <a:xfrm>
                <a:off x="6286512" y="1331580"/>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56"/>
              <p:cNvGrpSpPr/>
              <p:nvPr>
                <p:custDataLst>
                  <p:tags r:id="rId15"/>
                </p:custDataLst>
              </p:nvPr>
            </p:nvGrpSpPr>
            <p:grpSpPr>
              <a:xfrm>
                <a:off x="6286512" y="2714620"/>
                <a:ext cx="288000" cy="142876"/>
                <a:chOff x="3286116" y="3786190"/>
                <a:chExt cx="288000" cy="142876"/>
              </a:xfrm>
            </p:grpSpPr>
            <p:sp>
              <p:nvSpPr>
                <p:cNvPr id="22" name="Line 51"/>
                <p:cNvSpPr>
                  <a:spLocks noChangeShapeType="1"/>
                </p:cNvSpPr>
                <p:nvPr>
                  <p:custDataLst>
                    <p:tags r:id="rId1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51"/>
                <p:cNvSpPr>
                  <a:spLocks noChangeShapeType="1"/>
                </p:cNvSpPr>
                <p:nvPr>
                  <p:custDataLst>
                    <p:tags r:id="rId1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矩形 18"/>
              <p:cNvSpPr/>
              <p:nvPr>
                <p:custDataLst>
                  <p:tags r:id="rId18"/>
                </p:custDataLst>
              </p:nvPr>
            </p:nvSpPr>
            <p:spPr>
              <a:xfrm>
                <a:off x="6286512" y="272986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 Box 35"/>
              <p:cNvSpPr txBox="1">
                <a:spLocks noChangeArrowheads="1"/>
              </p:cNvSpPr>
              <p:nvPr>
                <p:custDataLst>
                  <p:tags r:id="rId19"/>
                </p:custDataLst>
              </p:nvPr>
            </p:nvSpPr>
            <p:spPr bwMode="auto">
              <a:xfrm>
                <a:off x="6046480" y="2471490"/>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5"/>
              <p:cNvSpPr txBox="1">
                <a:spLocks noChangeArrowheads="1"/>
              </p:cNvSpPr>
              <p:nvPr>
                <p:custDataLst>
                  <p:tags r:id="rId20"/>
                </p:custDataLst>
              </p:nvPr>
            </p:nvSpPr>
            <p:spPr bwMode="auto">
              <a:xfrm>
                <a:off x="6046480" y="2673662"/>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p:cNvSpPr/>
            <p:nvPr>
              <p:custDataLst>
                <p:tags r:id="rId21"/>
              </p:custDataLst>
            </p:nvPr>
          </p:nvSpPr>
          <p:spPr>
            <a:xfrm>
              <a:off x="3571868" y="227075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C1</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23"/>
          <p:cNvGrpSpPr/>
          <p:nvPr>
            <p:custDataLst>
              <p:tags r:id="rId22"/>
            </p:custDataLst>
          </p:nvPr>
        </p:nvGrpSpPr>
        <p:grpSpPr>
          <a:xfrm>
            <a:off x="2063552" y="1923546"/>
            <a:ext cx="1717112" cy="4413277"/>
            <a:chOff x="4857752" y="1071546"/>
            <a:chExt cx="1287834" cy="3309958"/>
          </a:xfrm>
        </p:grpSpPr>
        <p:grpSp>
          <p:nvGrpSpPr>
            <p:cNvPr id="24" name="组合 65"/>
            <p:cNvGrpSpPr/>
            <p:nvPr>
              <p:custDataLst>
                <p:tags r:id="rId23"/>
              </p:custDataLst>
            </p:nvPr>
          </p:nvGrpSpPr>
          <p:grpSpPr>
            <a:xfrm>
              <a:off x="4857752" y="1071546"/>
              <a:ext cx="1287834" cy="3309958"/>
              <a:chOff x="3143240" y="1321579"/>
              <a:chExt cx="1287834" cy="3309958"/>
            </a:xfrm>
          </p:grpSpPr>
          <p:sp>
            <p:nvSpPr>
              <p:cNvPr id="27" name="Text Box 42"/>
              <p:cNvSpPr txBox="1">
                <a:spLocks noChangeArrowheads="1"/>
              </p:cNvSpPr>
              <p:nvPr>
                <p:custDataLst>
                  <p:tags r:id="rId24"/>
                </p:custDataLst>
              </p:nvPr>
            </p:nvSpPr>
            <p:spPr bwMode="auto">
              <a:xfrm>
                <a:off x="3744321" y="4286256"/>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7"/>
              <p:cNvSpPr>
                <a:spLocks noChangeShapeType="1"/>
              </p:cNvSpPr>
              <p:nvPr>
                <p:custDataLst>
                  <p:tags r:id="rId25"/>
                </p:custDataLst>
              </p:nvPr>
            </p:nvSpPr>
            <p:spPr bwMode="auto">
              <a:xfrm rot="10800000" flipH="1">
                <a:off x="3588716" y="1729132"/>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Rectangle 28"/>
              <p:cNvSpPr>
                <a:spLocks noChangeArrowheads="1"/>
              </p:cNvSpPr>
              <p:nvPr>
                <p:custDataLst>
                  <p:tags r:id="rId26"/>
                </p:custDataLst>
              </p:nvPr>
            </p:nvSpPr>
            <p:spPr bwMode="auto">
              <a:xfrm rot="10800000">
                <a:off x="3500430" y="2643182"/>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Line 51"/>
              <p:cNvSpPr>
                <a:spLocks noChangeShapeType="1"/>
              </p:cNvSpPr>
              <p:nvPr>
                <p:custDataLst>
                  <p:tags r:id="rId27"/>
                </p:custDataLst>
              </p:nvPr>
            </p:nvSpPr>
            <p:spPr bwMode="auto">
              <a:xfrm rot="10800000" flipV="1">
                <a:off x="3448923" y="4429131"/>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46"/>
              <p:cNvSpPr txBox="1">
                <a:spLocks noChangeArrowheads="1"/>
              </p:cNvSpPr>
              <p:nvPr>
                <p:custDataLst>
                  <p:tags r:id="rId28"/>
                </p:custDataLst>
              </p:nvPr>
            </p:nvSpPr>
            <p:spPr bwMode="auto">
              <a:xfrm>
                <a:off x="3674766" y="2702478"/>
                <a:ext cx="29670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Oval 68"/>
              <p:cNvSpPr>
                <a:spLocks noChangeArrowheads="1"/>
              </p:cNvSpPr>
              <p:nvPr>
                <p:custDataLst>
                  <p:tags r:id="rId29"/>
                </p:custDataLst>
              </p:nvPr>
            </p:nvSpPr>
            <p:spPr bwMode="auto">
              <a:xfrm>
                <a:off x="3541348" y="1665890"/>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34"/>
              <p:cNvSpPr>
                <a:spLocks noChangeArrowheads="1"/>
              </p:cNvSpPr>
              <p:nvPr>
                <p:custDataLst>
                  <p:tags r:id="rId30"/>
                </p:custDataLst>
              </p:nvPr>
            </p:nvSpPr>
            <p:spPr bwMode="auto">
              <a:xfrm>
                <a:off x="3546077" y="3282950"/>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Text Box 35"/>
              <p:cNvSpPr txBox="1">
                <a:spLocks noChangeArrowheads="1"/>
              </p:cNvSpPr>
              <p:nvPr>
                <p:custDataLst>
                  <p:tags r:id="rId31"/>
                </p:custDataLst>
              </p:nvPr>
            </p:nvSpPr>
            <p:spPr bwMode="auto">
              <a:xfrm>
                <a:off x="3603227" y="3130550"/>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custDataLst>
                  <p:tags r:id="rId32"/>
                </p:custDataLst>
              </p:nvPr>
            </p:nvSpPr>
            <p:spPr>
              <a:xfrm>
                <a:off x="3507441" y="2250273"/>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6" name="直接连接符 35"/>
              <p:cNvCxnSpPr/>
              <p:nvPr>
                <p:custDataLst>
                  <p:tags r:id="rId33"/>
                </p:custDataLst>
              </p:nvPr>
            </p:nvCxnSpPr>
            <p:spPr>
              <a:xfrm rot="5400000" flipH="1" flipV="1">
                <a:off x="3513277" y="2250273"/>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custDataLst>
                  <p:tags r:id="rId34"/>
                </p:custDataLst>
              </p:nvPr>
            </p:nvSpPr>
            <p:spPr>
              <a:xfrm>
                <a:off x="3428992" y="1321579"/>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41"/>
              <p:cNvGrpSpPr/>
              <p:nvPr>
                <p:custDataLst>
                  <p:tags r:id="rId35"/>
                </p:custDataLst>
              </p:nvPr>
            </p:nvGrpSpPr>
            <p:grpSpPr>
              <a:xfrm>
                <a:off x="3428992" y="3786190"/>
                <a:ext cx="288000" cy="142876"/>
                <a:chOff x="3286116" y="3786190"/>
                <a:chExt cx="288000" cy="142876"/>
              </a:xfrm>
            </p:grpSpPr>
            <p:sp>
              <p:nvSpPr>
                <p:cNvPr id="42" name="Line 51"/>
                <p:cNvSpPr>
                  <a:spLocks noChangeShapeType="1"/>
                </p:cNvSpPr>
                <p:nvPr>
                  <p:custDataLst>
                    <p:tags r:id="rId3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Line 51"/>
                <p:cNvSpPr>
                  <a:spLocks noChangeShapeType="1"/>
                </p:cNvSpPr>
                <p:nvPr>
                  <p:custDataLst>
                    <p:tags r:id="rId3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9" name="矩形 38"/>
              <p:cNvSpPr/>
              <p:nvPr>
                <p:custDataLst>
                  <p:tags r:id="rId38"/>
                </p:custDataLst>
              </p:nvPr>
            </p:nvSpPr>
            <p:spPr>
              <a:xfrm>
                <a:off x="3428992" y="380143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 Box 35"/>
              <p:cNvSpPr txBox="1">
                <a:spLocks noChangeArrowheads="1"/>
              </p:cNvSpPr>
              <p:nvPr>
                <p:custDataLst>
                  <p:tags r:id="rId39"/>
                </p:custDataLst>
              </p:nvPr>
            </p:nvSpPr>
            <p:spPr bwMode="auto">
              <a:xfrm>
                <a:off x="3143240" y="3571876"/>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 Box 35"/>
              <p:cNvSpPr txBox="1">
                <a:spLocks noChangeArrowheads="1"/>
              </p:cNvSpPr>
              <p:nvPr>
                <p:custDataLst>
                  <p:tags r:id="rId40"/>
                </p:custDataLst>
              </p:nvPr>
            </p:nvSpPr>
            <p:spPr bwMode="auto">
              <a:xfrm>
                <a:off x="3143240" y="3774048"/>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矩形 25"/>
            <p:cNvSpPr/>
            <p:nvPr>
              <p:custDataLst>
                <p:tags r:id="rId41"/>
              </p:custDataLst>
            </p:nvPr>
          </p:nvSpPr>
          <p:spPr>
            <a:xfrm>
              <a:off x="5388298" y="341852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C2</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8" name="组合 43"/>
          <p:cNvGrpSpPr/>
          <p:nvPr>
            <p:custDataLst>
              <p:tags r:id="rId42"/>
            </p:custDataLst>
          </p:nvPr>
        </p:nvGrpSpPr>
        <p:grpSpPr>
          <a:xfrm>
            <a:off x="4175787" y="1923546"/>
            <a:ext cx="2288616" cy="4413277"/>
            <a:chOff x="6572264" y="1064643"/>
            <a:chExt cx="1716462" cy="3309958"/>
          </a:xfrm>
        </p:grpSpPr>
        <p:sp>
          <p:nvSpPr>
            <p:cNvPr id="45" name="Text Box 42"/>
            <p:cNvSpPr txBox="1">
              <a:spLocks noChangeArrowheads="1"/>
            </p:cNvSpPr>
            <p:nvPr>
              <p:custDataLst>
                <p:tags r:id="rId43"/>
              </p:custDataLst>
            </p:nvPr>
          </p:nvSpPr>
          <p:spPr bwMode="auto">
            <a:xfrm>
              <a:off x="7601973" y="4029320"/>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Line 27"/>
            <p:cNvSpPr>
              <a:spLocks noChangeShapeType="1"/>
            </p:cNvSpPr>
            <p:nvPr>
              <p:custDataLst>
                <p:tags r:id="rId44"/>
              </p:custDataLst>
            </p:nvPr>
          </p:nvSpPr>
          <p:spPr bwMode="auto">
            <a:xfrm rot="10800000" flipH="1">
              <a:off x="7446368" y="1472196"/>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28"/>
            <p:cNvSpPr>
              <a:spLocks noChangeArrowheads="1"/>
            </p:cNvSpPr>
            <p:nvPr>
              <p:custDataLst>
                <p:tags r:id="rId45"/>
              </p:custDataLst>
            </p:nvPr>
          </p:nvSpPr>
          <p:spPr bwMode="auto">
            <a:xfrm rot="10800000">
              <a:off x="7358082" y="2386246"/>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Line 51"/>
            <p:cNvSpPr>
              <a:spLocks noChangeShapeType="1"/>
            </p:cNvSpPr>
            <p:nvPr>
              <p:custDataLst>
                <p:tags r:id="rId46"/>
              </p:custDataLst>
            </p:nvPr>
          </p:nvSpPr>
          <p:spPr bwMode="auto">
            <a:xfrm rot="10800000" flipV="1">
              <a:off x="7306575" y="4172195"/>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Text Box 46"/>
            <p:cNvSpPr txBox="1">
              <a:spLocks noChangeArrowheads="1"/>
            </p:cNvSpPr>
            <p:nvPr>
              <p:custDataLst>
                <p:tags r:id="rId47"/>
              </p:custDataLst>
            </p:nvPr>
          </p:nvSpPr>
          <p:spPr bwMode="auto">
            <a:xfrm>
              <a:off x="7532418" y="2445542"/>
              <a:ext cx="540044" cy="345281"/>
            </a:xfrm>
            <a:prstGeom prst="rect">
              <a:avLst/>
            </a:prstGeom>
            <a:noFill/>
            <a:ln w="9525">
              <a:noFill/>
              <a:miter lim="800000"/>
            </a:ln>
            <a:effectLst/>
          </p:spPr>
          <p:txBody>
            <a:bodyPr wrap="squar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R1</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Oval 68"/>
            <p:cNvSpPr>
              <a:spLocks noChangeArrowheads="1"/>
            </p:cNvSpPr>
            <p:nvPr>
              <p:custDataLst>
                <p:tags r:id="rId48"/>
              </p:custDataLst>
            </p:nvPr>
          </p:nvSpPr>
          <p:spPr bwMode="auto">
            <a:xfrm>
              <a:off x="7399000" y="1408954"/>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Oval 34"/>
            <p:cNvSpPr>
              <a:spLocks noChangeArrowheads="1"/>
            </p:cNvSpPr>
            <p:nvPr>
              <p:custDataLst>
                <p:tags r:id="rId49"/>
              </p:custDataLst>
            </p:nvPr>
          </p:nvSpPr>
          <p:spPr bwMode="auto">
            <a:xfrm>
              <a:off x="7403729" y="3014291"/>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Text Box 35"/>
            <p:cNvSpPr txBox="1">
              <a:spLocks noChangeArrowheads="1"/>
            </p:cNvSpPr>
            <p:nvPr>
              <p:custDataLst>
                <p:tags r:id="rId50"/>
              </p:custDataLst>
            </p:nvPr>
          </p:nvSpPr>
          <p:spPr bwMode="auto">
            <a:xfrm>
              <a:off x="7460879" y="2873614"/>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custDataLst>
                <p:tags r:id="rId51"/>
              </p:custDataLst>
            </p:nvPr>
          </p:nvSpPr>
          <p:spPr>
            <a:xfrm>
              <a:off x="7365093" y="1993337"/>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直接连接符 53"/>
            <p:cNvCxnSpPr/>
            <p:nvPr>
              <p:custDataLst>
                <p:tags r:id="rId52"/>
              </p:custDataLst>
            </p:nvPr>
          </p:nvCxnSpPr>
          <p:spPr>
            <a:xfrm rot="5400000" flipH="1" flipV="1">
              <a:off x="7370929" y="1993337"/>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custDataLst>
                <p:tags r:id="rId53"/>
              </p:custDataLst>
            </p:nvPr>
          </p:nvSpPr>
          <p:spPr>
            <a:xfrm>
              <a:off x="7286644" y="1064643"/>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4" name="组合 41"/>
            <p:cNvGrpSpPr/>
            <p:nvPr>
              <p:custDataLst>
                <p:tags r:id="rId54"/>
              </p:custDataLst>
            </p:nvPr>
          </p:nvGrpSpPr>
          <p:grpSpPr>
            <a:xfrm>
              <a:off x="6872244" y="3529254"/>
              <a:ext cx="288000" cy="142876"/>
              <a:chOff x="3286116" y="3786190"/>
              <a:chExt cx="288000" cy="142876"/>
            </a:xfrm>
          </p:grpSpPr>
          <p:sp>
            <p:nvSpPr>
              <p:cNvPr id="65" name="Line 51"/>
              <p:cNvSpPr>
                <a:spLocks noChangeShapeType="1"/>
              </p:cNvSpPr>
              <p:nvPr>
                <p:custDataLst>
                  <p:tags r:id="rId55"/>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Line 51"/>
              <p:cNvSpPr>
                <a:spLocks noChangeShapeType="1"/>
              </p:cNvSpPr>
              <p:nvPr>
                <p:custDataLst>
                  <p:tags r:id="rId56"/>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矩形 56"/>
            <p:cNvSpPr/>
            <p:nvPr>
              <p:custDataLst>
                <p:tags r:id="rId57"/>
              </p:custDataLst>
            </p:nvPr>
          </p:nvSpPr>
          <p:spPr>
            <a:xfrm>
              <a:off x="6872244" y="3544494"/>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Text Box 35"/>
            <p:cNvSpPr txBox="1">
              <a:spLocks noChangeArrowheads="1"/>
            </p:cNvSpPr>
            <p:nvPr>
              <p:custDataLst>
                <p:tags r:id="rId58"/>
              </p:custDataLst>
            </p:nvPr>
          </p:nvSpPr>
          <p:spPr bwMode="auto">
            <a:xfrm>
              <a:off x="6586492" y="3330180"/>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Text Box 35"/>
            <p:cNvSpPr txBox="1">
              <a:spLocks noChangeArrowheads="1"/>
            </p:cNvSpPr>
            <p:nvPr>
              <p:custDataLst>
                <p:tags r:id="rId59"/>
              </p:custDataLst>
            </p:nvPr>
          </p:nvSpPr>
          <p:spPr bwMode="auto">
            <a:xfrm>
              <a:off x="6572264" y="3544494"/>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Rectangle 28"/>
            <p:cNvSpPr>
              <a:spLocks noChangeArrowheads="1"/>
            </p:cNvSpPr>
            <p:nvPr>
              <p:custDataLst>
                <p:tags r:id="rId60"/>
              </p:custDataLst>
            </p:nvPr>
          </p:nvSpPr>
          <p:spPr bwMode="auto">
            <a:xfrm rot="10800000">
              <a:off x="7358082" y="3400428"/>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Text Box 46"/>
            <p:cNvSpPr txBox="1">
              <a:spLocks noChangeArrowheads="1"/>
            </p:cNvSpPr>
            <p:nvPr>
              <p:custDataLst>
                <p:tags r:id="rId61"/>
              </p:custDataLst>
            </p:nvPr>
          </p:nvSpPr>
          <p:spPr bwMode="auto">
            <a:xfrm>
              <a:off x="7532418" y="3459724"/>
              <a:ext cx="43767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R2</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肘形连接符 91"/>
            <p:cNvCxnSpPr/>
            <p:nvPr>
              <p:custDataLst>
                <p:tags r:id="rId62"/>
              </p:custDataLst>
            </p:nvPr>
          </p:nvCxnSpPr>
          <p:spPr>
            <a:xfrm rot="10800000" flipV="1">
              <a:off x="7020359" y="3043318"/>
              <a:ext cx="410040" cy="48593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肘形连接符 91"/>
            <p:cNvCxnSpPr/>
            <p:nvPr>
              <p:custDataLst>
                <p:tags r:id="rId63"/>
              </p:custDataLst>
            </p:nvPr>
          </p:nvCxnSpPr>
          <p:spPr>
            <a:xfrm rot="16200000" flipV="1">
              <a:off x="7035401" y="3685932"/>
              <a:ext cx="401448" cy="401051"/>
            </a:xfrm>
            <a:prstGeom prst="bentConnector3">
              <a:avLst>
                <a:gd name="adj1" fmla="val 444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64"/>
              </p:custDataLst>
            </p:nvPr>
          </p:nvSpPr>
          <p:spPr>
            <a:xfrm>
              <a:off x="6985526" y="322826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C3</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67" name="表格 66"/>
          <p:cNvGraphicFramePr>
            <a:graphicFrameLocks noGrp="1"/>
          </p:cNvGraphicFramePr>
          <p:nvPr>
            <p:custDataLst>
              <p:tags r:id="rId65"/>
            </p:custDataLst>
          </p:nvPr>
        </p:nvGraphicFramePr>
        <p:xfrm>
          <a:off x="7007425" y="2624475"/>
          <a:ext cx="4657090" cy="3456305"/>
        </p:xfrm>
        <a:graphic>
          <a:graphicData uri="http://schemas.openxmlformats.org/drawingml/2006/table">
            <a:tbl>
              <a:tblPr firstRow="1" bandRow="1">
                <a:tableStyleId>{5940675A-B579-460E-94D1-54222C63F5DA}</a:tableStyleId>
              </a:tblPr>
              <a:tblGrid>
                <a:gridCol w="1551940"/>
                <a:gridCol w="1550670"/>
                <a:gridCol w="1554480"/>
              </a:tblGrid>
              <a:tr h="655320">
                <a:tc>
                  <a:txBody>
                    <a:bodyPr wrap="square"/>
                    <a:lstStyle/>
                    <a:p>
                      <a:pPr marL="0" indent="0" algn="ctr">
                        <a:buNone/>
                      </a:pPr>
                      <a:r>
                        <a:rPr lang="en-US" altLang="zh-CN" sz="2135" b="1" u="none" smtClean="0">
                          <a:latin typeface="微软雅黑" panose="020B0503020204020204" pitchFamily="34" charset="-122"/>
                          <a:ea typeface="微软雅黑" panose="020B0503020204020204" pitchFamily="34" charset="-122"/>
                          <a:cs typeface="Calibri" panose="020F0502020204030204" charset="0"/>
                        </a:rPr>
                        <a:t>C1 </a:t>
                      </a:r>
                      <a:r>
                        <a:rPr lang="zh-CN" altLang="en-US" sz="2135" b="1" u="none">
                          <a:latin typeface="微软雅黑" panose="020B0503020204020204" pitchFamily="34" charset="-122"/>
                          <a:ea typeface="微软雅黑" panose="020B0503020204020204" pitchFamily="34" charset="-122"/>
                          <a:cs typeface="Calibri" panose="020F0502020204030204" charset="0"/>
                        </a:rPr>
                        <a:t>状态</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 A</a:t>
                      </a:r>
                      <a:r>
                        <a:rPr lang="zh-CN" altLang="en-US" sz="2135" b="1" u="none">
                          <a:latin typeface="微软雅黑" panose="020B0503020204020204" pitchFamily="34" charset="-122"/>
                          <a:ea typeface="微软雅黑" panose="020B0503020204020204" pitchFamily="34" charset="-122"/>
                          <a:cs typeface="Calibri" panose="020F0502020204030204" charset="0"/>
                        </a:rPr>
                        <a:t>极板</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B</a:t>
                      </a:r>
                      <a:r>
                        <a:rPr lang="zh-CN" altLang="en-US" sz="2135" b="1" u="none">
                          <a:latin typeface="微软雅黑" panose="020B0503020204020204" pitchFamily="34" charset="-122"/>
                          <a:ea typeface="微软雅黑" panose="020B0503020204020204" pitchFamily="34" charset="-122"/>
                          <a:cs typeface="Calibri" panose="020F0502020204030204" charset="0"/>
                        </a:rPr>
                        <a:t>极板</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 </a:t>
                      </a:r>
                      <a:r>
                        <a:rPr lang="zh-CN" altLang="en-US" sz="2135" b="1" u="none">
                          <a:latin typeface="微软雅黑" panose="020B0503020204020204" pitchFamily="34" charset="-122"/>
                          <a:ea typeface="微软雅黑" panose="020B0503020204020204" pitchFamily="34" charset="-122"/>
                          <a:cs typeface="Calibri" panose="020F0502020204030204" charset="0"/>
                        </a:rPr>
                        <a:t>开关</a:t>
                      </a:r>
                      <a:r>
                        <a:rPr lang="zh-CN" altLang="en-US" sz="2135" b="1" u="none" smtClean="0">
                          <a:latin typeface="微软雅黑" panose="020B0503020204020204" pitchFamily="34" charset="-122"/>
                          <a:ea typeface="微软雅黑" panose="020B0503020204020204" pitchFamily="34" charset="-122"/>
                          <a:cs typeface="Calibri" panose="020F0502020204030204" charset="0"/>
                        </a:rPr>
                        <a:t>闭合瞬间</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2180">
                <a:tc>
                  <a:txBody>
                    <a:bodyPr wrap="square"/>
                    <a:lstStyle/>
                    <a:p>
                      <a:pPr marL="0" indent="0" algn="ctr">
                        <a:buNone/>
                      </a:pPr>
                      <a:r>
                        <a:rPr lang="zh-CN" altLang="en-US" sz="2135" b="1" u="none">
                          <a:latin typeface="微软雅黑" panose="020B0503020204020204" pitchFamily="34" charset="-122"/>
                          <a:ea typeface="微软雅黑" panose="020B0503020204020204" pitchFamily="34" charset="-122"/>
                          <a:cs typeface="Calibri" panose="020F0502020204030204" charset="0"/>
                        </a:rPr>
                        <a:t>充电过程中</a:t>
                      </a:r>
                      <a:r>
                        <a:rPr lang="en-US" altLang="zh-CN" sz="2135" b="1" u="none">
                          <a:latin typeface="微软雅黑" panose="020B0503020204020204" pitchFamily="34" charset="-122"/>
                          <a:ea typeface="微软雅黑" panose="020B0503020204020204" pitchFamily="34" charset="-122"/>
                          <a:cs typeface="Calibri" panose="020F0502020204030204" charset="0"/>
                        </a:rPr>
                        <a:t> </a:t>
                      </a: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25525">
                <a:tc>
                  <a:txBody>
                    <a:bodyPr wrap="square"/>
                    <a:lstStyle/>
                    <a:p>
                      <a:pPr marL="0" indent="0" algn="ctr">
                        <a:buNone/>
                      </a:pPr>
                      <a:r>
                        <a:rPr lang="zh-CN" altLang="en-US" sz="2135" b="1" u="none">
                          <a:latin typeface="微软雅黑" panose="020B0503020204020204" pitchFamily="34" charset="-122"/>
                          <a:ea typeface="微软雅黑" panose="020B0503020204020204" pitchFamily="34" charset="-122"/>
                          <a:cs typeface="Calibri" panose="020F0502020204030204" charset="0"/>
                        </a:rPr>
                        <a:t>充电结束</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56" name="组合 15"/>
          <p:cNvGrpSpPr/>
          <p:nvPr>
            <p:custDataLst>
              <p:tags r:id="rId66"/>
            </p:custDataLst>
          </p:nvPr>
        </p:nvGrpSpPr>
        <p:grpSpPr>
          <a:xfrm>
            <a:off x="197485" y="194945"/>
            <a:ext cx="2649855" cy="525780"/>
            <a:chOff x="7121476" y="1294979"/>
            <a:chExt cx="2622499" cy="606652"/>
          </a:xfrm>
        </p:grpSpPr>
        <p:sp>
          <p:nvSpPr>
            <p:cNvPr id="68" name="圆角矩形 67"/>
            <p:cNvSpPr/>
            <p:nvPr>
              <p:custDataLst>
                <p:tags r:id="rId67"/>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69" name="文本框 13"/>
            <p:cNvSpPr txBox="1">
              <a:spLocks noChangeArrowheads="1"/>
            </p:cNvSpPr>
            <p:nvPr>
              <p:custDataLst>
                <p:tags r:id="rId68"/>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电容器的充放电</a:t>
              </a:r>
              <a:endParaRPr lang="en-US" altLang="zh-CN" sz="24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500" fill="hold"/>
                                        <p:tgtEl>
                                          <p:spTgt spid="56"/>
                                        </p:tgtEl>
                                        <p:attrNameLst>
                                          <p:attrName>ppt_x</p:attrName>
                                        </p:attrNameLst>
                                      </p:cBhvr>
                                      <p:tavLst>
                                        <p:tav tm="0">
                                          <p:val>
                                            <p:strVal val="0-#ppt_w/2"/>
                                          </p:val>
                                        </p:tav>
                                        <p:tav tm="100000">
                                          <p:val>
                                            <p:strVal val="#ppt_x"/>
                                          </p:val>
                                        </p:tav>
                                      </p:tavLst>
                                    </p:anim>
                                    <p:anim calcmode="lin" valueType="num">
                                      <p:cBhvr additive="base">
                                        <p:cTn id="1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43339" y="164637"/>
            <a:ext cx="11857400" cy="829945"/>
          </a:xfrm>
          <a:prstGeom prst="rect">
            <a:avLst/>
          </a:prstGeom>
        </p:spPr>
        <p:txBody>
          <a:bodyPr wrap="square">
            <a:spAutoFit/>
          </a:bodyPr>
          <a:lstStyle/>
          <a:p>
            <a:r>
              <a:rPr lang="zh-CN" altLang="en-US" sz="2400" b="1" smtClean="0">
                <a:latin typeface="微软雅黑" panose="020B0503020204020204" pitchFamily="34" charset="-122"/>
                <a:ea typeface="微软雅黑" panose="020B0503020204020204" pitchFamily="34" charset="-122"/>
              </a:rPr>
              <a:t>（一）开关闭合前，以下图中电容器初始状态均不带电。请分析开关闭合后极板电位如何变化？</a:t>
            </a:r>
            <a:endParaRPr lang="zh-CN" altLang="en-US" sz="2400" b="1">
              <a:latin typeface="微软雅黑" panose="020B0503020204020204" pitchFamily="34" charset="-122"/>
              <a:ea typeface="微软雅黑" panose="020B0503020204020204" pitchFamily="34" charset="-122"/>
            </a:endParaRPr>
          </a:p>
        </p:txBody>
      </p:sp>
      <p:grpSp>
        <p:nvGrpSpPr>
          <p:cNvPr id="2" name="组合 3"/>
          <p:cNvGrpSpPr/>
          <p:nvPr>
            <p:custDataLst>
              <p:tags r:id="rId2"/>
            </p:custDataLst>
          </p:nvPr>
        </p:nvGrpSpPr>
        <p:grpSpPr>
          <a:xfrm>
            <a:off x="335360" y="1287911"/>
            <a:ext cx="1656152" cy="4413277"/>
            <a:chOff x="3046084" y="1000108"/>
            <a:chExt cx="1242114" cy="3309958"/>
          </a:xfrm>
        </p:grpSpPr>
        <p:grpSp>
          <p:nvGrpSpPr>
            <p:cNvPr id="4" name="组合 66"/>
            <p:cNvGrpSpPr/>
            <p:nvPr>
              <p:custDataLst>
                <p:tags r:id="rId3"/>
              </p:custDataLst>
            </p:nvPr>
          </p:nvGrpSpPr>
          <p:grpSpPr>
            <a:xfrm>
              <a:off x="3046084" y="1000108"/>
              <a:ext cx="1242114" cy="3309958"/>
              <a:chOff x="6046480" y="1331580"/>
              <a:chExt cx="1242114" cy="3309958"/>
            </a:xfrm>
          </p:grpSpPr>
          <p:sp>
            <p:nvSpPr>
              <p:cNvPr id="7" name="Text Box 42"/>
              <p:cNvSpPr txBox="1">
                <a:spLocks noChangeArrowheads="1"/>
              </p:cNvSpPr>
              <p:nvPr>
                <p:custDataLst>
                  <p:tags r:id="rId4"/>
                </p:custDataLst>
              </p:nvPr>
            </p:nvSpPr>
            <p:spPr bwMode="auto">
              <a:xfrm>
                <a:off x="6601841" y="4296257"/>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Line 27"/>
              <p:cNvSpPr>
                <a:spLocks noChangeShapeType="1"/>
              </p:cNvSpPr>
              <p:nvPr>
                <p:custDataLst>
                  <p:tags r:id="rId5"/>
                </p:custDataLst>
              </p:nvPr>
            </p:nvSpPr>
            <p:spPr bwMode="auto">
              <a:xfrm rot="10800000" flipH="1">
                <a:off x="6446236" y="1739133"/>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28"/>
              <p:cNvSpPr>
                <a:spLocks noChangeArrowheads="1"/>
              </p:cNvSpPr>
              <p:nvPr>
                <p:custDataLst>
                  <p:tags r:id="rId6"/>
                </p:custDataLst>
              </p:nvPr>
            </p:nvSpPr>
            <p:spPr bwMode="auto">
              <a:xfrm rot="10800000">
                <a:off x="6357950" y="3608072"/>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Line 51"/>
              <p:cNvSpPr>
                <a:spLocks noChangeShapeType="1"/>
              </p:cNvSpPr>
              <p:nvPr>
                <p:custDataLst>
                  <p:tags r:id="rId7"/>
                </p:custDataLst>
              </p:nvPr>
            </p:nvSpPr>
            <p:spPr bwMode="auto">
              <a:xfrm rot="10800000" flipV="1">
                <a:off x="6306443" y="4439132"/>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6"/>
              <p:cNvSpPr txBox="1">
                <a:spLocks noChangeArrowheads="1"/>
              </p:cNvSpPr>
              <p:nvPr>
                <p:custDataLst>
                  <p:tags r:id="rId8"/>
                </p:custDataLst>
              </p:nvPr>
            </p:nvSpPr>
            <p:spPr bwMode="auto">
              <a:xfrm>
                <a:off x="6547526" y="3667368"/>
                <a:ext cx="29670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Oval 68"/>
              <p:cNvSpPr>
                <a:spLocks noChangeArrowheads="1"/>
              </p:cNvSpPr>
              <p:nvPr>
                <p:custDataLst>
                  <p:tags r:id="rId9"/>
                </p:custDataLst>
              </p:nvPr>
            </p:nvSpPr>
            <p:spPr bwMode="auto">
              <a:xfrm>
                <a:off x="6398868" y="1675891"/>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Oval 34"/>
              <p:cNvSpPr>
                <a:spLocks noChangeArrowheads="1"/>
              </p:cNvSpPr>
              <p:nvPr>
                <p:custDataLst>
                  <p:tags r:id="rId10"/>
                </p:custDataLst>
              </p:nvPr>
            </p:nvSpPr>
            <p:spPr bwMode="auto">
              <a:xfrm>
                <a:off x="6387478" y="3152772"/>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35"/>
              <p:cNvSpPr txBox="1">
                <a:spLocks noChangeArrowheads="1"/>
              </p:cNvSpPr>
              <p:nvPr>
                <p:custDataLst>
                  <p:tags r:id="rId11"/>
                </p:custDataLst>
              </p:nvPr>
            </p:nvSpPr>
            <p:spPr bwMode="auto">
              <a:xfrm>
                <a:off x="6444628" y="3000372"/>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custDataLst>
                  <p:tags r:id="rId12"/>
                </p:custDataLst>
              </p:nvPr>
            </p:nvSpPr>
            <p:spPr>
              <a:xfrm>
                <a:off x="6364961" y="2260274"/>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连接符 15"/>
              <p:cNvCxnSpPr/>
              <p:nvPr>
                <p:custDataLst>
                  <p:tags r:id="rId13"/>
                </p:custDataLst>
              </p:nvPr>
            </p:nvCxnSpPr>
            <p:spPr>
              <a:xfrm rot="5400000" flipH="1" flipV="1">
                <a:off x="6370797" y="2260274"/>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14"/>
                </p:custDataLst>
              </p:nvPr>
            </p:nvSpPr>
            <p:spPr>
              <a:xfrm>
                <a:off x="6286512" y="1331580"/>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56"/>
              <p:cNvGrpSpPr/>
              <p:nvPr>
                <p:custDataLst>
                  <p:tags r:id="rId15"/>
                </p:custDataLst>
              </p:nvPr>
            </p:nvGrpSpPr>
            <p:grpSpPr>
              <a:xfrm>
                <a:off x="6286512" y="2714620"/>
                <a:ext cx="288000" cy="142876"/>
                <a:chOff x="3286116" y="3786190"/>
                <a:chExt cx="288000" cy="142876"/>
              </a:xfrm>
            </p:grpSpPr>
            <p:sp>
              <p:nvSpPr>
                <p:cNvPr id="22" name="Line 51"/>
                <p:cNvSpPr>
                  <a:spLocks noChangeShapeType="1"/>
                </p:cNvSpPr>
                <p:nvPr>
                  <p:custDataLst>
                    <p:tags r:id="rId1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51"/>
                <p:cNvSpPr>
                  <a:spLocks noChangeShapeType="1"/>
                </p:cNvSpPr>
                <p:nvPr>
                  <p:custDataLst>
                    <p:tags r:id="rId1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矩形 18"/>
              <p:cNvSpPr/>
              <p:nvPr>
                <p:custDataLst>
                  <p:tags r:id="rId18"/>
                </p:custDataLst>
              </p:nvPr>
            </p:nvSpPr>
            <p:spPr>
              <a:xfrm>
                <a:off x="6286512" y="272986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 Box 35"/>
              <p:cNvSpPr txBox="1">
                <a:spLocks noChangeArrowheads="1"/>
              </p:cNvSpPr>
              <p:nvPr>
                <p:custDataLst>
                  <p:tags r:id="rId19"/>
                </p:custDataLst>
              </p:nvPr>
            </p:nvSpPr>
            <p:spPr bwMode="auto">
              <a:xfrm>
                <a:off x="6046480" y="2471490"/>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5"/>
              <p:cNvSpPr txBox="1">
                <a:spLocks noChangeArrowheads="1"/>
              </p:cNvSpPr>
              <p:nvPr>
                <p:custDataLst>
                  <p:tags r:id="rId20"/>
                </p:custDataLst>
              </p:nvPr>
            </p:nvSpPr>
            <p:spPr bwMode="auto">
              <a:xfrm>
                <a:off x="6046480" y="2673662"/>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矩形 5"/>
            <p:cNvSpPr/>
            <p:nvPr>
              <p:custDataLst>
                <p:tags r:id="rId21"/>
              </p:custDataLst>
            </p:nvPr>
          </p:nvSpPr>
          <p:spPr>
            <a:xfrm>
              <a:off x="3571868" y="227075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C1</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 name="组合 23"/>
          <p:cNvGrpSpPr/>
          <p:nvPr>
            <p:custDataLst>
              <p:tags r:id="rId22"/>
            </p:custDataLst>
          </p:nvPr>
        </p:nvGrpSpPr>
        <p:grpSpPr>
          <a:xfrm>
            <a:off x="2063552" y="1287911"/>
            <a:ext cx="1717112" cy="4413277"/>
            <a:chOff x="4857752" y="1071546"/>
            <a:chExt cx="1287834" cy="3309958"/>
          </a:xfrm>
        </p:grpSpPr>
        <p:grpSp>
          <p:nvGrpSpPr>
            <p:cNvPr id="24" name="组合 65"/>
            <p:cNvGrpSpPr/>
            <p:nvPr>
              <p:custDataLst>
                <p:tags r:id="rId23"/>
              </p:custDataLst>
            </p:nvPr>
          </p:nvGrpSpPr>
          <p:grpSpPr>
            <a:xfrm>
              <a:off x="4857752" y="1071546"/>
              <a:ext cx="1287834" cy="3309958"/>
              <a:chOff x="3143240" y="1321579"/>
              <a:chExt cx="1287834" cy="3309958"/>
            </a:xfrm>
          </p:grpSpPr>
          <p:sp>
            <p:nvSpPr>
              <p:cNvPr id="27" name="Text Box 42"/>
              <p:cNvSpPr txBox="1">
                <a:spLocks noChangeArrowheads="1"/>
              </p:cNvSpPr>
              <p:nvPr>
                <p:custDataLst>
                  <p:tags r:id="rId24"/>
                </p:custDataLst>
              </p:nvPr>
            </p:nvSpPr>
            <p:spPr bwMode="auto">
              <a:xfrm>
                <a:off x="3744321" y="4286256"/>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7"/>
              <p:cNvSpPr>
                <a:spLocks noChangeShapeType="1"/>
              </p:cNvSpPr>
              <p:nvPr>
                <p:custDataLst>
                  <p:tags r:id="rId25"/>
                </p:custDataLst>
              </p:nvPr>
            </p:nvSpPr>
            <p:spPr bwMode="auto">
              <a:xfrm rot="10800000" flipH="1">
                <a:off x="3588716" y="1729132"/>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Rectangle 28"/>
              <p:cNvSpPr>
                <a:spLocks noChangeArrowheads="1"/>
              </p:cNvSpPr>
              <p:nvPr>
                <p:custDataLst>
                  <p:tags r:id="rId26"/>
                </p:custDataLst>
              </p:nvPr>
            </p:nvSpPr>
            <p:spPr bwMode="auto">
              <a:xfrm rot="10800000">
                <a:off x="3500430" y="2643182"/>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Line 51"/>
              <p:cNvSpPr>
                <a:spLocks noChangeShapeType="1"/>
              </p:cNvSpPr>
              <p:nvPr>
                <p:custDataLst>
                  <p:tags r:id="rId27"/>
                </p:custDataLst>
              </p:nvPr>
            </p:nvSpPr>
            <p:spPr bwMode="auto">
              <a:xfrm rot="10800000" flipV="1">
                <a:off x="3448923" y="4429131"/>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46"/>
              <p:cNvSpPr txBox="1">
                <a:spLocks noChangeArrowheads="1"/>
              </p:cNvSpPr>
              <p:nvPr>
                <p:custDataLst>
                  <p:tags r:id="rId28"/>
                </p:custDataLst>
              </p:nvPr>
            </p:nvSpPr>
            <p:spPr bwMode="auto">
              <a:xfrm>
                <a:off x="3674766" y="2702478"/>
                <a:ext cx="29670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Oval 68"/>
              <p:cNvSpPr>
                <a:spLocks noChangeArrowheads="1"/>
              </p:cNvSpPr>
              <p:nvPr>
                <p:custDataLst>
                  <p:tags r:id="rId29"/>
                </p:custDataLst>
              </p:nvPr>
            </p:nvSpPr>
            <p:spPr bwMode="auto">
              <a:xfrm>
                <a:off x="3541348" y="1665890"/>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34"/>
              <p:cNvSpPr>
                <a:spLocks noChangeArrowheads="1"/>
              </p:cNvSpPr>
              <p:nvPr>
                <p:custDataLst>
                  <p:tags r:id="rId30"/>
                </p:custDataLst>
              </p:nvPr>
            </p:nvSpPr>
            <p:spPr bwMode="auto">
              <a:xfrm>
                <a:off x="3546077" y="3282950"/>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Text Box 35"/>
              <p:cNvSpPr txBox="1">
                <a:spLocks noChangeArrowheads="1"/>
              </p:cNvSpPr>
              <p:nvPr>
                <p:custDataLst>
                  <p:tags r:id="rId31"/>
                </p:custDataLst>
              </p:nvPr>
            </p:nvSpPr>
            <p:spPr bwMode="auto">
              <a:xfrm>
                <a:off x="3603227" y="3130550"/>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custDataLst>
                  <p:tags r:id="rId32"/>
                </p:custDataLst>
              </p:nvPr>
            </p:nvSpPr>
            <p:spPr>
              <a:xfrm>
                <a:off x="3507441" y="2250273"/>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6" name="直接连接符 35"/>
              <p:cNvCxnSpPr/>
              <p:nvPr>
                <p:custDataLst>
                  <p:tags r:id="rId33"/>
                </p:custDataLst>
              </p:nvPr>
            </p:nvCxnSpPr>
            <p:spPr>
              <a:xfrm rot="5400000" flipH="1" flipV="1">
                <a:off x="3513277" y="2250273"/>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custDataLst>
                  <p:tags r:id="rId34"/>
                </p:custDataLst>
              </p:nvPr>
            </p:nvSpPr>
            <p:spPr>
              <a:xfrm>
                <a:off x="3428992" y="1321579"/>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41"/>
              <p:cNvGrpSpPr/>
              <p:nvPr>
                <p:custDataLst>
                  <p:tags r:id="rId35"/>
                </p:custDataLst>
              </p:nvPr>
            </p:nvGrpSpPr>
            <p:grpSpPr>
              <a:xfrm>
                <a:off x="3428992" y="3786190"/>
                <a:ext cx="288000" cy="142876"/>
                <a:chOff x="3286116" y="3786190"/>
                <a:chExt cx="288000" cy="142876"/>
              </a:xfrm>
            </p:grpSpPr>
            <p:sp>
              <p:nvSpPr>
                <p:cNvPr id="42" name="Line 51"/>
                <p:cNvSpPr>
                  <a:spLocks noChangeShapeType="1"/>
                </p:cNvSpPr>
                <p:nvPr>
                  <p:custDataLst>
                    <p:tags r:id="rId36"/>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Line 51"/>
                <p:cNvSpPr>
                  <a:spLocks noChangeShapeType="1"/>
                </p:cNvSpPr>
                <p:nvPr>
                  <p:custDataLst>
                    <p:tags r:id="rId37"/>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9" name="矩形 38"/>
              <p:cNvSpPr/>
              <p:nvPr>
                <p:custDataLst>
                  <p:tags r:id="rId38"/>
                </p:custDataLst>
              </p:nvPr>
            </p:nvSpPr>
            <p:spPr>
              <a:xfrm>
                <a:off x="3428992" y="3801430"/>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 Box 35"/>
              <p:cNvSpPr txBox="1">
                <a:spLocks noChangeArrowheads="1"/>
              </p:cNvSpPr>
              <p:nvPr>
                <p:custDataLst>
                  <p:tags r:id="rId39"/>
                </p:custDataLst>
              </p:nvPr>
            </p:nvSpPr>
            <p:spPr bwMode="auto">
              <a:xfrm>
                <a:off x="3143240" y="3571876"/>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 Box 35"/>
              <p:cNvSpPr txBox="1">
                <a:spLocks noChangeArrowheads="1"/>
              </p:cNvSpPr>
              <p:nvPr>
                <p:custDataLst>
                  <p:tags r:id="rId40"/>
                </p:custDataLst>
              </p:nvPr>
            </p:nvSpPr>
            <p:spPr bwMode="auto">
              <a:xfrm>
                <a:off x="3143240" y="3774048"/>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矩形 25"/>
            <p:cNvSpPr/>
            <p:nvPr>
              <p:custDataLst>
                <p:tags r:id="rId41"/>
              </p:custDataLst>
            </p:nvPr>
          </p:nvSpPr>
          <p:spPr>
            <a:xfrm>
              <a:off x="5388298" y="341852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C2</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8" name="组合 43"/>
          <p:cNvGrpSpPr/>
          <p:nvPr>
            <p:custDataLst>
              <p:tags r:id="rId42"/>
            </p:custDataLst>
          </p:nvPr>
        </p:nvGrpSpPr>
        <p:grpSpPr>
          <a:xfrm>
            <a:off x="4175787" y="1287911"/>
            <a:ext cx="2288616" cy="4413277"/>
            <a:chOff x="6572264" y="1064643"/>
            <a:chExt cx="1716462" cy="3309958"/>
          </a:xfrm>
        </p:grpSpPr>
        <p:sp>
          <p:nvSpPr>
            <p:cNvPr id="45" name="Text Box 42"/>
            <p:cNvSpPr txBox="1">
              <a:spLocks noChangeArrowheads="1"/>
            </p:cNvSpPr>
            <p:nvPr>
              <p:custDataLst>
                <p:tags r:id="rId43"/>
              </p:custDataLst>
            </p:nvPr>
          </p:nvSpPr>
          <p:spPr bwMode="auto">
            <a:xfrm>
              <a:off x="7601973" y="4029320"/>
              <a:ext cx="686753"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GND</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Line 27"/>
            <p:cNvSpPr>
              <a:spLocks noChangeShapeType="1"/>
            </p:cNvSpPr>
            <p:nvPr>
              <p:custDataLst>
                <p:tags r:id="rId44"/>
              </p:custDataLst>
            </p:nvPr>
          </p:nvSpPr>
          <p:spPr bwMode="auto">
            <a:xfrm rot="10800000" flipH="1">
              <a:off x="7446368" y="1472196"/>
              <a:ext cx="0" cy="2700000"/>
            </a:xfrm>
            <a:prstGeom prst="line">
              <a:avLst/>
            </a:prstGeom>
            <a:noFill/>
            <a:ln w="28575">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28"/>
            <p:cNvSpPr>
              <a:spLocks noChangeArrowheads="1"/>
            </p:cNvSpPr>
            <p:nvPr>
              <p:custDataLst>
                <p:tags r:id="rId45"/>
              </p:custDataLst>
            </p:nvPr>
          </p:nvSpPr>
          <p:spPr bwMode="auto">
            <a:xfrm rot="10800000">
              <a:off x="7358082" y="2386246"/>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Line 51"/>
            <p:cNvSpPr>
              <a:spLocks noChangeShapeType="1"/>
            </p:cNvSpPr>
            <p:nvPr>
              <p:custDataLst>
                <p:tags r:id="rId46"/>
              </p:custDataLst>
            </p:nvPr>
          </p:nvSpPr>
          <p:spPr bwMode="auto">
            <a:xfrm rot="10800000" flipV="1">
              <a:off x="7306575" y="4172195"/>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Text Box 46"/>
            <p:cNvSpPr txBox="1">
              <a:spLocks noChangeArrowheads="1"/>
            </p:cNvSpPr>
            <p:nvPr>
              <p:custDataLst>
                <p:tags r:id="rId47"/>
              </p:custDataLst>
            </p:nvPr>
          </p:nvSpPr>
          <p:spPr bwMode="auto">
            <a:xfrm>
              <a:off x="7532418" y="2445542"/>
              <a:ext cx="540044" cy="345281"/>
            </a:xfrm>
            <a:prstGeom prst="rect">
              <a:avLst/>
            </a:prstGeom>
            <a:noFill/>
            <a:ln w="9525">
              <a:noFill/>
              <a:miter lim="800000"/>
            </a:ln>
            <a:effectLst/>
          </p:spPr>
          <p:txBody>
            <a:bodyPr wrap="squar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R1</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Oval 68"/>
            <p:cNvSpPr>
              <a:spLocks noChangeArrowheads="1"/>
            </p:cNvSpPr>
            <p:nvPr>
              <p:custDataLst>
                <p:tags r:id="rId48"/>
              </p:custDataLst>
            </p:nvPr>
          </p:nvSpPr>
          <p:spPr bwMode="auto">
            <a:xfrm>
              <a:off x="7399000" y="1408954"/>
              <a:ext cx="76200" cy="76200"/>
            </a:xfrm>
            <a:prstGeom prst="ellipse">
              <a:avLst/>
            </a:prstGeom>
            <a:solidFill>
              <a:schemeClr val="bg1"/>
            </a:solidFill>
            <a:ln w="9525">
              <a:solidFill>
                <a:schemeClr val="tx1"/>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Oval 34"/>
            <p:cNvSpPr>
              <a:spLocks noChangeArrowheads="1"/>
            </p:cNvSpPr>
            <p:nvPr>
              <p:custDataLst>
                <p:tags r:id="rId49"/>
              </p:custDataLst>
            </p:nvPr>
          </p:nvSpPr>
          <p:spPr bwMode="auto">
            <a:xfrm>
              <a:off x="7403729" y="3014291"/>
              <a:ext cx="76200" cy="76200"/>
            </a:xfrm>
            <a:prstGeom prst="ellipse">
              <a:avLst/>
            </a:prstGeom>
            <a:solidFill>
              <a:srgbClr val="FF0000"/>
            </a:solidFill>
            <a:ln w="9525">
              <a:solidFill>
                <a:srgbClr val="FF0000"/>
              </a:solidFill>
              <a:round/>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Text Box 35"/>
            <p:cNvSpPr txBox="1">
              <a:spLocks noChangeArrowheads="1"/>
            </p:cNvSpPr>
            <p:nvPr>
              <p:custDataLst>
                <p:tags r:id="rId50"/>
              </p:custDataLst>
            </p:nvPr>
          </p:nvSpPr>
          <p:spPr bwMode="auto">
            <a:xfrm>
              <a:off x="7460879" y="2873614"/>
              <a:ext cx="324326"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cs typeface="Times New Roman" panose="02020603050405020304" pitchFamily="18" charset="0"/>
                </a:rPr>
                <a:t>Q</a:t>
              </a:r>
              <a:endParaRPr kumimoji="1" lang="en-US" altLang="zh-CN" sz="2400" b="1" i="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custDataLst>
                <p:tags r:id="rId51"/>
              </p:custDataLst>
            </p:nvPr>
          </p:nvSpPr>
          <p:spPr>
            <a:xfrm>
              <a:off x="7365093" y="1993337"/>
              <a:ext cx="214314"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4" name="直接连接符 53"/>
            <p:cNvCxnSpPr/>
            <p:nvPr>
              <p:custDataLst>
                <p:tags r:id="rId52"/>
              </p:custDataLst>
            </p:nvPr>
          </p:nvCxnSpPr>
          <p:spPr>
            <a:xfrm rot="5400000" flipH="1" flipV="1">
              <a:off x="7370929" y="1993337"/>
              <a:ext cx="285752"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custDataLst>
                <p:tags r:id="rId53"/>
              </p:custDataLst>
            </p:nvPr>
          </p:nvSpPr>
          <p:spPr>
            <a:xfrm>
              <a:off x="7286644" y="1064643"/>
              <a:ext cx="642910" cy="345281"/>
            </a:xfrm>
            <a:prstGeom prst="rect">
              <a:avLst/>
            </a:prstGeom>
          </p:spPr>
          <p:txBody>
            <a:bodyPr wrap="square">
              <a:spAutoFit/>
            </a:bodyPr>
            <a:lstStyle/>
            <a:p>
              <a:r>
                <a:rPr kumimoji="1" lang="en-US" altLang="zh-CN" sz="2400" b="1"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V</a:t>
              </a:r>
              <a:r>
                <a:rPr kumimoji="1" lang="en-US" altLang="zh-CN" sz="2400" b="1" baseline="-25000" smtClean="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CC</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4" name="组合 41"/>
            <p:cNvGrpSpPr/>
            <p:nvPr>
              <p:custDataLst>
                <p:tags r:id="rId54"/>
              </p:custDataLst>
            </p:nvPr>
          </p:nvGrpSpPr>
          <p:grpSpPr>
            <a:xfrm>
              <a:off x="6872244" y="3529254"/>
              <a:ext cx="288000" cy="142876"/>
              <a:chOff x="3286116" y="3786190"/>
              <a:chExt cx="288000" cy="142876"/>
            </a:xfrm>
          </p:grpSpPr>
          <p:sp>
            <p:nvSpPr>
              <p:cNvPr id="65" name="Line 51"/>
              <p:cNvSpPr>
                <a:spLocks noChangeShapeType="1"/>
              </p:cNvSpPr>
              <p:nvPr>
                <p:custDataLst>
                  <p:tags r:id="rId55"/>
                </p:custDataLst>
              </p:nvPr>
            </p:nvSpPr>
            <p:spPr bwMode="auto">
              <a:xfrm rot="10800000" flipV="1">
                <a:off x="3286116" y="3929066"/>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Line 51"/>
              <p:cNvSpPr>
                <a:spLocks noChangeShapeType="1"/>
              </p:cNvSpPr>
              <p:nvPr>
                <p:custDataLst>
                  <p:tags r:id="rId56"/>
                </p:custDataLst>
              </p:nvPr>
            </p:nvSpPr>
            <p:spPr bwMode="auto">
              <a:xfrm rot="10800000" flipV="1">
                <a:off x="3286116" y="3786190"/>
                <a:ext cx="288000" cy="0"/>
              </a:xfrm>
              <a:prstGeom prst="line">
                <a:avLst/>
              </a:prstGeom>
              <a:noFill/>
              <a:ln w="38100">
                <a:solidFill>
                  <a:schemeClr val="tx1"/>
                </a:solidFill>
                <a:round/>
              </a:ln>
              <a:effectLst/>
            </p:spPr>
            <p:txBody>
              <a:bodyP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矩形 56"/>
            <p:cNvSpPr/>
            <p:nvPr>
              <p:custDataLst>
                <p:tags r:id="rId57"/>
              </p:custDataLst>
            </p:nvPr>
          </p:nvSpPr>
          <p:spPr>
            <a:xfrm>
              <a:off x="6872244" y="3544494"/>
              <a:ext cx="357190" cy="126000"/>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Text Box 35"/>
            <p:cNvSpPr txBox="1">
              <a:spLocks noChangeArrowheads="1"/>
            </p:cNvSpPr>
            <p:nvPr>
              <p:custDataLst>
                <p:tags r:id="rId58"/>
              </p:custDataLst>
            </p:nvPr>
          </p:nvSpPr>
          <p:spPr bwMode="auto">
            <a:xfrm>
              <a:off x="6586492" y="3330180"/>
              <a:ext cx="309086"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A</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Text Box 35"/>
            <p:cNvSpPr txBox="1">
              <a:spLocks noChangeArrowheads="1"/>
            </p:cNvSpPr>
            <p:nvPr>
              <p:custDataLst>
                <p:tags r:id="rId59"/>
              </p:custDataLst>
            </p:nvPr>
          </p:nvSpPr>
          <p:spPr bwMode="auto">
            <a:xfrm>
              <a:off x="6572264" y="3544494"/>
              <a:ext cx="293370"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B</a:t>
              </a:r>
              <a:endParaRPr kumimoji="1"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Rectangle 28"/>
            <p:cNvSpPr>
              <a:spLocks noChangeArrowheads="1"/>
            </p:cNvSpPr>
            <p:nvPr>
              <p:custDataLst>
                <p:tags r:id="rId60"/>
              </p:custDataLst>
            </p:nvPr>
          </p:nvSpPr>
          <p:spPr bwMode="auto">
            <a:xfrm rot="10800000">
              <a:off x="7358082" y="3400428"/>
              <a:ext cx="152400" cy="457200"/>
            </a:xfrm>
            <a:prstGeom prst="rect">
              <a:avLst/>
            </a:prstGeom>
            <a:solidFill>
              <a:srgbClr val="FFCCFF"/>
            </a:solidFill>
            <a:ln w="38100">
              <a:solidFill>
                <a:schemeClr val="tx1"/>
              </a:solidFill>
              <a:miter lim="800000"/>
            </a:ln>
            <a:effectLst/>
          </p:spPr>
          <p:txBody>
            <a:bodyPr wrap="none" anchor="ctr"/>
            <a:lstStyle/>
            <a:p>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Text Box 46"/>
            <p:cNvSpPr txBox="1">
              <a:spLocks noChangeArrowheads="1"/>
            </p:cNvSpPr>
            <p:nvPr>
              <p:custDataLst>
                <p:tags r:id="rId61"/>
              </p:custDataLst>
            </p:nvPr>
          </p:nvSpPr>
          <p:spPr bwMode="auto">
            <a:xfrm>
              <a:off x="7532418" y="3459724"/>
              <a:ext cx="437674" cy="345281"/>
            </a:xfrm>
            <a:prstGeom prst="rect">
              <a:avLst/>
            </a:prstGeom>
            <a:noFill/>
            <a:ln w="9525">
              <a:noFill/>
              <a:miter lim="800000"/>
            </a:ln>
            <a:effectLst/>
          </p:spPr>
          <p:txBody>
            <a:bodyPr wrap="none">
              <a:spAutoFit/>
            </a:bodyPr>
            <a:lstStyle/>
            <a:p>
              <a:r>
                <a:rPr kumimoji="1"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R2</a:t>
              </a:r>
              <a:endParaRPr kumimoji="1" lang="en-US" altLang="zh-CN" sz="24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肘形连接符 91"/>
            <p:cNvCxnSpPr/>
            <p:nvPr>
              <p:custDataLst>
                <p:tags r:id="rId62"/>
              </p:custDataLst>
            </p:nvPr>
          </p:nvCxnSpPr>
          <p:spPr>
            <a:xfrm rot="10800000" flipV="1">
              <a:off x="7020359" y="3043318"/>
              <a:ext cx="410040" cy="48593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肘形连接符 91"/>
            <p:cNvCxnSpPr/>
            <p:nvPr>
              <p:custDataLst>
                <p:tags r:id="rId63"/>
              </p:custDataLst>
            </p:nvPr>
          </p:nvCxnSpPr>
          <p:spPr>
            <a:xfrm rot="16200000" flipV="1">
              <a:off x="7035401" y="3685932"/>
              <a:ext cx="401448" cy="401051"/>
            </a:xfrm>
            <a:prstGeom prst="bentConnector3">
              <a:avLst>
                <a:gd name="adj1" fmla="val 444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64"/>
              </p:custDataLst>
            </p:nvPr>
          </p:nvSpPr>
          <p:spPr>
            <a:xfrm>
              <a:off x="6985526" y="3228262"/>
              <a:ext cx="431959" cy="345281"/>
            </a:xfrm>
            <a:prstGeom prst="rect">
              <a:avLst/>
            </a:prstGeom>
          </p:spPr>
          <p:txBody>
            <a:bodyPr wrap="none">
              <a:spAutoFit/>
            </a:bodyPr>
            <a:lstStyle/>
            <a:p>
              <a:r>
                <a:rPr lang="en-US" altLang="zh-CN" sz="2400" b="1" smtClean="0">
                  <a:latin typeface="微软雅黑" panose="020B0503020204020204" pitchFamily="34" charset="-122"/>
                  <a:ea typeface="微软雅黑" panose="020B0503020204020204" pitchFamily="34" charset="-122"/>
                  <a:cs typeface="Times New Roman" panose="02020603050405020304" pitchFamily="18" charset="0"/>
                </a:rPr>
                <a:t>C3</a:t>
              </a:r>
              <a:endParaRPr lang="zh-CN" altLang="en-US" sz="2400" b="1">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67" name="表格 66"/>
          <p:cNvGraphicFramePr>
            <a:graphicFrameLocks noGrp="1"/>
          </p:cNvGraphicFramePr>
          <p:nvPr>
            <p:custDataLst>
              <p:tags r:id="rId65"/>
            </p:custDataLst>
          </p:nvPr>
        </p:nvGraphicFramePr>
        <p:xfrm>
          <a:off x="7007425" y="1988840"/>
          <a:ext cx="4657090" cy="3456305"/>
        </p:xfrm>
        <a:graphic>
          <a:graphicData uri="http://schemas.openxmlformats.org/drawingml/2006/table">
            <a:tbl>
              <a:tblPr firstRow="1" bandRow="1">
                <a:tableStyleId>{5940675A-B579-460E-94D1-54222C63F5DA}</a:tableStyleId>
              </a:tblPr>
              <a:tblGrid>
                <a:gridCol w="1551940"/>
                <a:gridCol w="1550670"/>
                <a:gridCol w="1554480"/>
              </a:tblGrid>
              <a:tr h="655320">
                <a:tc>
                  <a:txBody>
                    <a:bodyPr wrap="square"/>
                    <a:lstStyle/>
                    <a:p>
                      <a:pPr marL="0" indent="0" algn="ctr">
                        <a:buNone/>
                      </a:pPr>
                      <a:r>
                        <a:rPr lang="en-US" altLang="zh-CN" sz="2135" b="1" u="none" smtClean="0">
                          <a:latin typeface="微软雅黑" panose="020B0503020204020204" pitchFamily="34" charset="-122"/>
                          <a:ea typeface="微软雅黑" panose="020B0503020204020204" pitchFamily="34" charset="-122"/>
                          <a:cs typeface="Calibri" panose="020F0502020204030204" charset="0"/>
                        </a:rPr>
                        <a:t>C1 </a:t>
                      </a:r>
                      <a:r>
                        <a:rPr lang="zh-CN" altLang="en-US" sz="2135" b="1" u="none">
                          <a:latin typeface="微软雅黑" panose="020B0503020204020204" pitchFamily="34" charset="-122"/>
                          <a:ea typeface="微软雅黑" panose="020B0503020204020204" pitchFamily="34" charset="-122"/>
                          <a:cs typeface="Calibri" panose="020F0502020204030204" charset="0"/>
                        </a:rPr>
                        <a:t>状态</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 A</a:t>
                      </a:r>
                      <a:r>
                        <a:rPr lang="zh-CN" altLang="en-US" sz="2135" b="1" u="none">
                          <a:latin typeface="微软雅黑" panose="020B0503020204020204" pitchFamily="34" charset="-122"/>
                          <a:ea typeface="微软雅黑" panose="020B0503020204020204" pitchFamily="34" charset="-122"/>
                          <a:cs typeface="Calibri" panose="020F0502020204030204" charset="0"/>
                        </a:rPr>
                        <a:t>极板</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B</a:t>
                      </a:r>
                      <a:r>
                        <a:rPr lang="zh-CN" altLang="en-US" sz="2135" b="1" u="none">
                          <a:latin typeface="微软雅黑" panose="020B0503020204020204" pitchFamily="34" charset="-122"/>
                          <a:ea typeface="微软雅黑" panose="020B0503020204020204" pitchFamily="34" charset="-122"/>
                          <a:cs typeface="Calibri" panose="020F0502020204030204" charset="0"/>
                        </a:rPr>
                        <a:t>极板</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wrap="square"/>
                    <a:lstStyle/>
                    <a:p>
                      <a:pPr marL="0" indent="0" algn="ctr">
                        <a:buNone/>
                      </a:pPr>
                      <a:r>
                        <a:rPr lang="en-US" altLang="zh-CN" sz="2135" b="1" u="none">
                          <a:latin typeface="微软雅黑" panose="020B0503020204020204" pitchFamily="34" charset="-122"/>
                          <a:ea typeface="微软雅黑" panose="020B0503020204020204" pitchFamily="34" charset="-122"/>
                          <a:cs typeface="Calibri" panose="020F0502020204030204" charset="0"/>
                        </a:rPr>
                        <a:t> </a:t>
                      </a:r>
                      <a:r>
                        <a:rPr lang="zh-CN" altLang="en-US" sz="2135" b="1" u="none">
                          <a:latin typeface="微软雅黑" panose="020B0503020204020204" pitchFamily="34" charset="-122"/>
                          <a:ea typeface="微软雅黑" panose="020B0503020204020204" pitchFamily="34" charset="-122"/>
                          <a:cs typeface="Calibri" panose="020F0502020204030204" charset="0"/>
                        </a:rPr>
                        <a:t>开关</a:t>
                      </a:r>
                      <a:r>
                        <a:rPr lang="zh-CN" altLang="en-US" sz="2135" b="1" u="none" smtClean="0">
                          <a:latin typeface="微软雅黑" panose="020B0503020204020204" pitchFamily="34" charset="-122"/>
                          <a:ea typeface="微软雅黑" panose="020B0503020204020204" pitchFamily="34" charset="-122"/>
                          <a:cs typeface="Calibri" panose="020F0502020204030204" charset="0"/>
                        </a:rPr>
                        <a:t>闭合瞬间</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2180">
                <a:tc>
                  <a:txBody>
                    <a:bodyPr wrap="square"/>
                    <a:lstStyle/>
                    <a:p>
                      <a:pPr marL="0" indent="0" algn="ctr">
                        <a:buNone/>
                      </a:pPr>
                      <a:r>
                        <a:rPr lang="zh-CN" altLang="en-US" sz="2135" b="1" u="none">
                          <a:latin typeface="微软雅黑" panose="020B0503020204020204" pitchFamily="34" charset="-122"/>
                          <a:ea typeface="微软雅黑" panose="020B0503020204020204" pitchFamily="34" charset="-122"/>
                          <a:cs typeface="Calibri" panose="020F0502020204030204" charset="0"/>
                        </a:rPr>
                        <a:t>充电过程中</a:t>
                      </a:r>
                      <a:r>
                        <a:rPr lang="en-US" altLang="zh-CN" sz="2135" b="1" u="none">
                          <a:latin typeface="微软雅黑" panose="020B0503020204020204" pitchFamily="34" charset="-122"/>
                          <a:ea typeface="微软雅黑" panose="020B0503020204020204" pitchFamily="34" charset="-122"/>
                          <a:cs typeface="Calibri" panose="020F0502020204030204" charset="0"/>
                        </a:rPr>
                        <a:t> </a:t>
                      </a: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25525">
                <a:tc>
                  <a:txBody>
                    <a:bodyPr wrap="square"/>
                    <a:lstStyle/>
                    <a:p>
                      <a:pPr marL="0" indent="0" algn="ctr">
                        <a:buNone/>
                      </a:pPr>
                      <a:r>
                        <a:rPr lang="zh-CN" altLang="en-US" sz="2135" b="1" u="none">
                          <a:latin typeface="微软雅黑" panose="020B0503020204020204" pitchFamily="34" charset="-122"/>
                          <a:ea typeface="微软雅黑" panose="020B0503020204020204" pitchFamily="34" charset="-122"/>
                          <a:cs typeface="Calibri" panose="020F0502020204030204" charset="0"/>
                        </a:rPr>
                        <a:t>充电结束</a:t>
                      </a:r>
                      <a:endParaRPr lang="zh-CN" altLang="en-US"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wrap="square"/>
                    <a:lstStyle/>
                    <a:p>
                      <a:pPr marL="0" indent="0" algn="ctr">
                        <a:buNone/>
                      </a:pPr>
                      <a:endParaRPr lang="en-US" altLang="zh-CN" sz="2135" b="1" u="none">
                        <a:latin typeface="微软雅黑" panose="020B0503020204020204" pitchFamily="34" charset="-122"/>
                        <a:ea typeface="微软雅黑" panose="020B0503020204020204" pitchFamily="34" charset="-122"/>
                        <a:cs typeface="Calibri" panose="020F0502020204030204" charset="0"/>
                      </a:endParaRPr>
                    </a:p>
                  </a:txBody>
                  <a:tcPr marL="0" marR="0" marT="0" marB="1"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224260" name="Rectangle 4"/>
          <p:cNvSpPr>
            <a:spLocks noChangeArrowheads="1"/>
          </p:cNvSpPr>
          <p:nvPr>
            <p:custDataLst>
              <p:tags r:id="rId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7" name="矩形 6"/>
          <p:cNvSpPr/>
          <p:nvPr>
            <p:custDataLst>
              <p:tags r:id="rId3"/>
            </p:custDataLst>
          </p:nvPr>
        </p:nvSpPr>
        <p:spPr>
          <a:xfrm>
            <a:off x="239349" y="164637"/>
            <a:ext cx="11713301" cy="829945"/>
          </a:xfrm>
          <a:prstGeom prst="rect">
            <a:avLst/>
          </a:prstGeom>
        </p:spPr>
        <p:txBody>
          <a:bodyPr wrap="square">
            <a:spAutoFit/>
          </a:bodyPr>
          <a:lstStyle/>
          <a:p>
            <a:pPr marL="539750" indent="-539750"/>
            <a:r>
              <a:rPr lang="zh-CN" altLang="en-US" sz="2400" b="1" smtClean="0">
                <a:latin typeface="微软雅黑" panose="020B0503020204020204" pitchFamily="34" charset="-122"/>
                <a:ea typeface="微软雅黑" panose="020B0503020204020204" pitchFamily="34" charset="-122"/>
              </a:rPr>
              <a:t>（二）</a:t>
            </a:r>
            <a:r>
              <a:rPr lang="zh-CN" altLang="zh-CN" sz="2400" b="1" smtClean="0">
                <a:latin typeface="微软雅黑" panose="020B0503020204020204" pitchFamily="34" charset="-122"/>
                <a:ea typeface="微软雅黑" panose="020B0503020204020204" pitchFamily="34" charset="-122"/>
              </a:rPr>
              <a:t>如图所示为</a:t>
            </a:r>
            <a:r>
              <a:rPr lang="zh-CN" altLang="en-US" sz="2400" b="1" smtClean="0">
                <a:latin typeface="微软雅黑" panose="020B0503020204020204" pitchFamily="34" charset="-122"/>
                <a:ea typeface="微软雅黑" panose="020B0503020204020204" pitchFamily="34" charset="-122"/>
              </a:rPr>
              <a:t>小小同学</a:t>
            </a:r>
            <a:r>
              <a:rPr lang="zh-CN" altLang="zh-CN" sz="2400" b="1" smtClean="0">
                <a:latin typeface="微软雅黑" panose="020B0503020204020204" pitchFamily="34" charset="-122"/>
                <a:ea typeface="微软雅黑" panose="020B0503020204020204" pitchFamily="34" charset="-122"/>
              </a:rPr>
              <a:t>设计的房间自动</a:t>
            </a:r>
            <a:r>
              <a:rPr lang="zh-CN" altLang="en-US" sz="2400" b="1" smtClean="0">
                <a:latin typeface="微软雅黑" panose="020B0503020204020204" pitchFamily="34" charset="-122"/>
                <a:ea typeface="微软雅黑" panose="020B0503020204020204" pitchFamily="34" charset="-122"/>
              </a:rPr>
              <a:t>报警</a:t>
            </a:r>
            <a:r>
              <a:rPr lang="zh-CN" altLang="zh-CN" sz="2400" b="1" smtClean="0">
                <a:latin typeface="微软雅黑" panose="020B0503020204020204" pitchFamily="34" charset="-122"/>
                <a:ea typeface="微软雅黑" panose="020B0503020204020204" pitchFamily="34" charset="-122"/>
              </a:rPr>
              <a:t>装置电路。此电路选用干簧管作为传感器，窗户关闭时干簧管闭合。</a:t>
            </a:r>
            <a:r>
              <a:rPr lang="zh-CN" altLang="en-US" sz="2400" b="1" smtClean="0">
                <a:solidFill>
                  <a:srgbClr val="FF0000"/>
                </a:solidFill>
                <a:latin typeface="微软雅黑" panose="020B0503020204020204" pitchFamily="34" charset="-122"/>
                <a:ea typeface="微软雅黑" panose="020B0503020204020204" pitchFamily="34" charset="-122"/>
              </a:rPr>
              <a:t> （假设电容初始状态不带电）</a:t>
            </a:r>
            <a:endParaRPr lang="zh-CN" altLang="en-US" sz="2400" b="1" smtClean="0">
              <a:latin typeface="微软雅黑" panose="020B0503020204020204" pitchFamily="34" charset="-122"/>
              <a:ea typeface="微软雅黑" panose="020B0503020204020204" pitchFamily="34" charset="-122"/>
            </a:endParaRPr>
          </a:p>
        </p:txBody>
      </p:sp>
      <p:sp>
        <p:nvSpPr>
          <p:cNvPr id="8" name="矩形 7"/>
          <p:cNvSpPr/>
          <p:nvPr>
            <p:custDataLst>
              <p:tags r:id="rId4"/>
            </p:custDataLst>
          </p:nvPr>
        </p:nvSpPr>
        <p:spPr>
          <a:xfrm>
            <a:off x="911225" y="4965065"/>
            <a:ext cx="8257540"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1)</a:t>
            </a:r>
            <a:r>
              <a:rPr lang="zh-CN" altLang="zh-CN" sz="2400" b="1" smtClean="0">
                <a:latin typeface="微软雅黑" panose="020B0503020204020204" pitchFamily="34" charset="-122"/>
                <a:ea typeface="微软雅黑" panose="020B0503020204020204" pitchFamily="34" charset="-122"/>
              </a:rPr>
              <a:t>当窗户打开时，</a:t>
            </a:r>
            <a:r>
              <a:rPr lang="zh-CN" altLang="en-US" sz="2400" b="1" smtClean="0">
                <a:latin typeface="微软雅黑" panose="020B0503020204020204" pitchFamily="34" charset="-122"/>
                <a:ea typeface="微软雅黑" panose="020B0503020204020204" pitchFamily="34" charset="-122"/>
              </a:rPr>
              <a:t>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的亮灭变化情况如何？</a:t>
            </a:r>
            <a:endParaRPr lang="zh-CN" altLang="en-US" sz="2400" b="1">
              <a:latin typeface="微软雅黑" panose="020B0503020204020204" pitchFamily="34" charset="-122"/>
              <a:ea typeface="微软雅黑" panose="020B0503020204020204" pitchFamily="34" charset="-122"/>
            </a:endParaRPr>
          </a:p>
        </p:txBody>
      </p:sp>
      <p:grpSp>
        <p:nvGrpSpPr>
          <p:cNvPr id="14" name="组合 13"/>
          <p:cNvGrpSpPr/>
          <p:nvPr>
            <p:custDataLst>
              <p:tags r:id="rId5"/>
            </p:custDataLst>
          </p:nvPr>
        </p:nvGrpSpPr>
        <p:grpSpPr>
          <a:xfrm>
            <a:off x="3983765" y="876975"/>
            <a:ext cx="4992555" cy="3704153"/>
            <a:chOff x="2987824" y="657731"/>
            <a:chExt cx="3744416" cy="2778115"/>
          </a:xfrm>
        </p:grpSpPr>
        <p:graphicFrame>
          <p:nvGraphicFramePr>
            <p:cNvPr id="224259" name="Object 3"/>
            <p:cNvGraphicFramePr>
              <a:graphicFrameLocks noChangeAspect="1"/>
            </p:cNvGraphicFramePr>
            <p:nvPr>
              <p:custDataLst>
                <p:tags r:id="rId6"/>
              </p:custDataLst>
            </p:nvPr>
          </p:nvGraphicFramePr>
          <p:xfrm>
            <a:off x="2987824" y="657731"/>
            <a:ext cx="3744416" cy="2778115"/>
          </p:xfrm>
          <a:graphic>
            <a:graphicData uri="http://schemas.openxmlformats.org/presentationml/2006/ole">
              <mc:AlternateContent xmlns:mc="http://schemas.openxmlformats.org/markup-compatibility/2006">
                <mc:Choice xmlns:v="urn:schemas-microsoft-com:vml" Requires="v">
                  <p:oleObj spid="_x0000_s1048" name="Visio" r:id="rId7" imgW="1526540" imgH="1134745" progId="Visio.Drawing.11">
                    <p:embed/>
                  </p:oleObj>
                </mc:Choice>
                <mc:Fallback>
                  <p:oleObj name="Visio" r:id="rId7" imgW="1526540" imgH="1134745" progId="Visio.Drawing.11">
                    <p:embed/>
                    <p:pic>
                      <p:nvPicPr>
                        <p:cNvPr id="0" name="OLE substitute image"/>
                        <p:cNvPicPr/>
                        <p:nvPr/>
                      </p:nvPicPr>
                      <p:blipFill>
                        <a:blip r:embed="rId8"/>
                        <a:stretch>
                          <a:fillRect/>
                        </a:stretch>
                      </p:blipFill>
                      <p:spPr>
                        <a:xfrm>
                          <a:off x="2987824" y="657731"/>
                          <a:ext cx="3744416" cy="2778115"/>
                        </a:xfrm>
                        <a:prstGeom prst="rect">
                          <a:avLst/>
                        </a:prstGeom>
                        <a:noFill/>
                        <a:ln w="9525">
                          <a:noFill/>
                        </a:ln>
                      </p:spPr>
                    </p:pic>
                  </p:oleObj>
                </mc:Fallback>
              </mc:AlternateContent>
            </a:graphicData>
          </a:graphic>
        </p:graphicFrame>
        <p:sp>
          <p:nvSpPr>
            <p:cNvPr id="9" name="Text Box 46"/>
            <p:cNvSpPr txBox="1">
              <a:spLocks noChangeArrowheads="1"/>
            </p:cNvSpPr>
            <p:nvPr>
              <p:custDataLst>
                <p:tags r:id="rId9"/>
              </p:custDataLst>
            </p:nvPr>
          </p:nvSpPr>
          <p:spPr bwMode="auto">
            <a:xfrm>
              <a:off x="4309084" y="2186594"/>
              <a:ext cx="262414"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rPr>
                <a:t>L</a:t>
              </a:r>
              <a:endParaRPr kumimoji="1" lang="en-US" altLang="zh-CN" sz="2400" b="1" baseline="-25000">
                <a:latin typeface="微软雅黑" panose="020B0503020204020204" pitchFamily="34" charset="-122"/>
                <a:ea typeface="微软雅黑" panose="020B0503020204020204" pitchFamily="34" charset="-122"/>
              </a:endParaRPr>
            </a:p>
          </p:txBody>
        </p:sp>
      </p:grpSp>
      <p:sp>
        <p:nvSpPr>
          <p:cNvPr id="10" name="矩形 9"/>
          <p:cNvSpPr/>
          <p:nvPr>
            <p:custDataLst>
              <p:tags r:id="rId10"/>
            </p:custDataLst>
          </p:nvPr>
        </p:nvSpPr>
        <p:spPr>
          <a:xfrm>
            <a:off x="911423" y="4417755"/>
            <a:ext cx="2592288" cy="460375"/>
          </a:xfrm>
          <a:prstGeom prst="rect">
            <a:avLst/>
          </a:prstGeom>
        </p:spPr>
        <p:txBody>
          <a:bodyPr wrap="square">
            <a:spAutoFit/>
          </a:bodyPr>
          <a:lstStyle/>
          <a:p>
            <a:r>
              <a:rPr lang="zh-CN" altLang="en-US" sz="2400" b="1" smtClean="0">
                <a:latin typeface="微软雅黑" panose="020B0503020204020204" pitchFamily="34" charset="-122"/>
                <a:ea typeface="微软雅黑" panose="020B0503020204020204" pitchFamily="34" charset="-122"/>
              </a:rPr>
              <a:t>分析电路图可知：</a:t>
            </a:r>
            <a:endParaRPr lang="zh-CN" altLang="en-US" sz="2400"/>
          </a:p>
        </p:txBody>
      </p:sp>
      <p:sp>
        <p:nvSpPr>
          <p:cNvPr id="11" name="矩形 10"/>
          <p:cNvSpPr/>
          <p:nvPr>
            <p:custDataLst>
              <p:tags r:id="rId11"/>
            </p:custDataLst>
          </p:nvPr>
        </p:nvSpPr>
        <p:spPr>
          <a:xfrm>
            <a:off x="911225" y="5666105"/>
            <a:ext cx="9798050"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2)</a:t>
            </a:r>
            <a:r>
              <a:rPr lang="zh-CN" altLang="zh-CN" sz="2400" b="1" smtClean="0">
                <a:latin typeface="微软雅黑" panose="020B0503020204020204" pitchFamily="34" charset="-122"/>
                <a:ea typeface="微软雅黑" panose="020B0503020204020204" pitchFamily="34" charset="-122"/>
              </a:rPr>
              <a:t>当窗户</a:t>
            </a:r>
            <a:r>
              <a:rPr lang="zh-CN" altLang="en-US" sz="2400" b="1" smtClean="0">
                <a:latin typeface="微软雅黑" panose="020B0503020204020204" pitchFamily="34" charset="-122"/>
                <a:ea typeface="微软雅黑" panose="020B0503020204020204" pitchFamily="34" charset="-122"/>
              </a:rPr>
              <a:t>从打开到</a:t>
            </a:r>
            <a:r>
              <a:rPr lang="zh-CN" altLang="zh-CN" sz="2400" b="1" smtClean="0">
                <a:latin typeface="微软雅黑" panose="020B0503020204020204" pitchFamily="34" charset="-122"/>
                <a:ea typeface="微软雅黑" panose="020B0503020204020204" pitchFamily="34" charset="-122"/>
              </a:rPr>
              <a:t>关闭时，</a:t>
            </a:r>
            <a:r>
              <a:rPr lang="zh-CN" altLang="en-US" sz="2400" b="1" smtClean="0">
                <a:latin typeface="微软雅黑" panose="020B0503020204020204" pitchFamily="34" charset="-122"/>
                <a:ea typeface="微软雅黑" panose="020B0503020204020204" pitchFamily="34" charset="-122"/>
              </a:rPr>
              <a:t>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的亮灭变化情况又是如何？</a:t>
            </a:r>
            <a:endParaRPr lang="zh-CN" altLang="en-US" sz="2400" b="1">
              <a:latin typeface="微软雅黑" panose="020B0503020204020204" pitchFamily="34" charset="-122"/>
              <a:ea typeface="微软雅黑" panose="020B0503020204020204" pitchFamily="34" charset="-122"/>
            </a:endParaRPr>
          </a:p>
        </p:txBody>
      </p:sp>
      <p:sp>
        <p:nvSpPr>
          <p:cNvPr id="224262" name="Rectangle 6"/>
          <p:cNvSpPr>
            <a:spLocks noChangeArrowheads="1"/>
          </p:cNvSpPr>
          <p:nvPr>
            <p:custDataLst>
              <p:tags r:id="rId1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discrete" valueType="clr">
                                      <p:cBhvr override="childStyle">
                                        <p:cTn id="14"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
                                        </p:tgtEl>
                                        <p:attrNameLst>
                                          <p:attrName>fillcolor</p:attrName>
                                        </p:attrNameLst>
                                      </p:cBhvr>
                                      <p:tavLst>
                                        <p:tav tm="0">
                                          <p:val>
                                            <p:clrVal>
                                              <a:schemeClr val="accent2"/>
                                            </p:clrVal>
                                          </p:val>
                                        </p:tav>
                                        <p:tav tm="50000">
                                          <p:val>
                                            <p:clrVal>
                                              <a:schemeClr val="hlink"/>
                                            </p:clrVal>
                                          </p:val>
                                        </p:tav>
                                      </p:tavLst>
                                    </p:anim>
                                    <p:set>
                                      <p:cBhvr>
                                        <p:cTn id="16" dur="80"/>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11"/>
                                        </p:tgtEl>
                                        <p:attrNameLst>
                                          <p:attrName>style.visibility</p:attrName>
                                        </p:attrNameLst>
                                      </p:cBhvr>
                                      <p:to>
                                        <p:strVal val="visible"/>
                                      </p:to>
                                    </p:set>
                                    <p:anim calcmode="discrete" valueType="clr">
                                      <p:cBhvr override="childStyle">
                                        <p:cTn id="21"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1"/>
                                        </p:tgtEl>
                                        <p:attrNameLst>
                                          <p:attrName>fillcolor</p:attrName>
                                        </p:attrNameLst>
                                      </p:cBhvr>
                                      <p:tavLst>
                                        <p:tav tm="0">
                                          <p:val>
                                            <p:clrVal>
                                              <a:schemeClr val="accent2"/>
                                            </p:clrVal>
                                          </p:val>
                                        </p:tav>
                                        <p:tav tm="50000">
                                          <p:val>
                                            <p:clrVal>
                                              <a:schemeClr val="hlink"/>
                                            </p:clrVal>
                                          </p:val>
                                        </p:tav>
                                      </p:tavLst>
                                    </p:anim>
                                    <p:set>
                                      <p:cBhvr>
                                        <p:cTn id="23" dur="8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224260" name="Rectangle 4"/>
          <p:cNvSpPr>
            <a:spLocks noChangeArrowheads="1"/>
          </p:cNvSpPr>
          <p:nvPr>
            <p:custDataLst>
              <p:tags r:id="rId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7" name="矩形 6"/>
          <p:cNvSpPr/>
          <p:nvPr>
            <p:custDataLst>
              <p:tags r:id="rId3"/>
            </p:custDataLst>
          </p:nvPr>
        </p:nvSpPr>
        <p:spPr>
          <a:xfrm>
            <a:off x="239349" y="164637"/>
            <a:ext cx="11713301" cy="829945"/>
          </a:xfrm>
          <a:prstGeom prst="rect">
            <a:avLst/>
          </a:prstGeom>
        </p:spPr>
        <p:txBody>
          <a:bodyPr wrap="square">
            <a:spAutoFit/>
          </a:bodyPr>
          <a:lstStyle/>
          <a:p>
            <a:pPr marL="539750" indent="-539750"/>
            <a:r>
              <a:rPr lang="zh-CN" altLang="en-US" sz="2400" b="1" smtClean="0">
                <a:latin typeface="微软雅黑" panose="020B0503020204020204" pitchFamily="34" charset="-122"/>
                <a:ea typeface="微软雅黑" panose="020B0503020204020204" pitchFamily="34" charset="-122"/>
              </a:rPr>
              <a:t>（二）</a:t>
            </a:r>
            <a:r>
              <a:rPr lang="zh-CN" altLang="zh-CN" sz="2400" b="1" smtClean="0">
                <a:latin typeface="微软雅黑" panose="020B0503020204020204" pitchFamily="34" charset="-122"/>
                <a:ea typeface="微软雅黑" panose="020B0503020204020204" pitchFamily="34" charset="-122"/>
              </a:rPr>
              <a:t>如图所示为</a:t>
            </a:r>
            <a:r>
              <a:rPr lang="zh-CN" altLang="en-US" sz="2400" b="1" smtClean="0">
                <a:latin typeface="微软雅黑" panose="020B0503020204020204" pitchFamily="34" charset="-122"/>
                <a:ea typeface="微软雅黑" panose="020B0503020204020204" pitchFamily="34" charset="-122"/>
              </a:rPr>
              <a:t>小小同学</a:t>
            </a:r>
            <a:r>
              <a:rPr lang="zh-CN" altLang="zh-CN" sz="2400" b="1" smtClean="0">
                <a:latin typeface="微软雅黑" panose="020B0503020204020204" pitchFamily="34" charset="-122"/>
                <a:ea typeface="微软雅黑" panose="020B0503020204020204" pitchFamily="34" charset="-122"/>
              </a:rPr>
              <a:t>设计的房间自动</a:t>
            </a:r>
            <a:r>
              <a:rPr lang="zh-CN" altLang="en-US" sz="2400" b="1" smtClean="0">
                <a:latin typeface="微软雅黑" panose="020B0503020204020204" pitchFamily="34" charset="-122"/>
                <a:ea typeface="微软雅黑" panose="020B0503020204020204" pitchFamily="34" charset="-122"/>
              </a:rPr>
              <a:t>报警</a:t>
            </a:r>
            <a:r>
              <a:rPr lang="zh-CN" altLang="zh-CN" sz="2400" b="1" smtClean="0">
                <a:latin typeface="微软雅黑" panose="020B0503020204020204" pitchFamily="34" charset="-122"/>
                <a:ea typeface="微软雅黑" panose="020B0503020204020204" pitchFamily="34" charset="-122"/>
              </a:rPr>
              <a:t>装置电路。此电路选用干簧管作为传感器，窗户关闭时干簧管闭合。</a:t>
            </a:r>
            <a:r>
              <a:rPr lang="zh-CN" altLang="en-US" sz="2400" b="1" smtClean="0">
                <a:solidFill>
                  <a:srgbClr val="FF0000"/>
                </a:solidFill>
                <a:latin typeface="微软雅黑" panose="020B0503020204020204" pitchFamily="34" charset="-122"/>
                <a:ea typeface="微软雅黑" panose="020B0503020204020204" pitchFamily="34" charset="-122"/>
              </a:rPr>
              <a:t> （假设电容初始状态不带电）</a:t>
            </a:r>
            <a:endParaRPr lang="zh-CN" altLang="en-US" sz="2400" b="1" smtClean="0">
              <a:latin typeface="微软雅黑" panose="020B0503020204020204" pitchFamily="34" charset="-122"/>
              <a:ea typeface="微软雅黑" panose="020B0503020204020204" pitchFamily="34" charset="-122"/>
            </a:endParaRPr>
          </a:p>
        </p:txBody>
      </p:sp>
      <p:sp>
        <p:nvSpPr>
          <p:cNvPr id="8" name="矩形 7"/>
          <p:cNvSpPr/>
          <p:nvPr>
            <p:custDataLst>
              <p:tags r:id="rId4"/>
            </p:custDataLst>
          </p:nvPr>
        </p:nvSpPr>
        <p:spPr>
          <a:xfrm>
            <a:off x="911225" y="4965065"/>
            <a:ext cx="9543415"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1)</a:t>
            </a:r>
            <a:r>
              <a:rPr lang="zh-CN" altLang="zh-CN" sz="2400" b="1" smtClean="0">
                <a:latin typeface="微软雅黑" panose="020B0503020204020204" pitchFamily="34" charset="-122"/>
                <a:ea typeface="微软雅黑" panose="020B0503020204020204" pitchFamily="34" charset="-122"/>
              </a:rPr>
              <a:t>当窗户打开时，</a:t>
            </a:r>
            <a:r>
              <a:rPr lang="zh-CN" altLang="en-US" sz="2400" b="1" smtClean="0">
                <a:latin typeface="微软雅黑" panose="020B0503020204020204" pitchFamily="34" charset="-122"/>
                <a:ea typeface="微软雅黑" panose="020B0503020204020204" pitchFamily="34" charset="-122"/>
              </a:rPr>
              <a:t>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的亮灭变化情况如何？</a:t>
            </a:r>
            <a:endParaRPr lang="zh-CN" altLang="en-US" sz="2400" b="1">
              <a:latin typeface="微软雅黑" panose="020B0503020204020204" pitchFamily="34" charset="-122"/>
              <a:ea typeface="微软雅黑" panose="020B0503020204020204" pitchFamily="34" charset="-122"/>
            </a:endParaRPr>
          </a:p>
        </p:txBody>
      </p:sp>
      <p:grpSp>
        <p:nvGrpSpPr>
          <p:cNvPr id="12" name="组合 11"/>
          <p:cNvGrpSpPr/>
          <p:nvPr>
            <p:custDataLst>
              <p:tags r:id="rId5"/>
            </p:custDataLst>
          </p:nvPr>
        </p:nvGrpSpPr>
        <p:grpSpPr>
          <a:xfrm>
            <a:off x="623392" y="876975"/>
            <a:ext cx="4992555" cy="3704153"/>
            <a:chOff x="2987824" y="657731"/>
            <a:chExt cx="3744416" cy="2778115"/>
          </a:xfrm>
        </p:grpSpPr>
        <p:graphicFrame>
          <p:nvGraphicFramePr>
            <p:cNvPr id="224259" name="Object 3"/>
            <p:cNvGraphicFramePr>
              <a:graphicFrameLocks noChangeAspect="1"/>
            </p:cNvGraphicFramePr>
            <p:nvPr>
              <p:custDataLst>
                <p:tags r:id="rId6"/>
              </p:custDataLst>
            </p:nvPr>
          </p:nvGraphicFramePr>
          <p:xfrm>
            <a:off x="2987824" y="657731"/>
            <a:ext cx="3744416" cy="2778115"/>
          </p:xfrm>
          <a:graphic>
            <a:graphicData uri="http://schemas.openxmlformats.org/presentationml/2006/ole">
              <mc:AlternateContent xmlns:mc="http://schemas.openxmlformats.org/markup-compatibility/2006">
                <mc:Choice xmlns:v="urn:schemas-microsoft-com:vml" Requires="v">
                  <p:oleObj spid="_x0000_s1049" name="Visio" r:id="rId7" imgW="1526540" imgH="1134745" progId="Visio.Drawing.11">
                    <p:embed/>
                  </p:oleObj>
                </mc:Choice>
                <mc:Fallback>
                  <p:oleObj name="Visio" r:id="rId7" imgW="1526540" imgH="1134745" progId="Visio.Drawing.11">
                    <p:embed/>
                    <p:pic>
                      <p:nvPicPr>
                        <p:cNvPr id="0" name="OLE substitute image"/>
                        <p:cNvPicPr/>
                        <p:nvPr/>
                      </p:nvPicPr>
                      <p:blipFill>
                        <a:blip r:embed="rId8"/>
                        <a:stretch>
                          <a:fillRect/>
                        </a:stretch>
                      </p:blipFill>
                      <p:spPr>
                        <a:xfrm>
                          <a:off x="2987824" y="657731"/>
                          <a:ext cx="3744416" cy="2778115"/>
                        </a:xfrm>
                        <a:prstGeom prst="rect">
                          <a:avLst/>
                        </a:prstGeom>
                        <a:noFill/>
                        <a:ln w="9525">
                          <a:noFill/>
                        </a:ln>
                      </p:spPr>
                    </p:pic>
                  </p:oleObj>
                </mc:Fallback>
              </mc:AlternateContent>
            </a:graphicData>
          </a:graphic>
        </p:graphicFrame>
        <p:sp>
          <p:nvSpPr>
            <p:cNvPr id="9" name="Text Box 46"/>
            <p:cNvSpPr txBox="1">
              <a:spLocks noChangeArrowheads="1"/>
            </p:cNvSpPr>
            <p:nvPr>
              <p:custDataLst>
                <p:tags r:id="rId9"/>
              </p:custDataLst>
            </p:nvPr>
          </p:nvSpPr>
          <p:spPr bwMode="auto">
            <a:xfrm>
              <a:off x="4309084" y="2186594"/>
              <a:ext cx="262414" cy="345281"/>
            </a:xfrm>
            <a:prstGeom prst="rect">
              <a:avLst/>
            </a:prstGeom>
            <a:noFill/>
            <a:ln w="9525">
              <a:noFill/>
              <a:miter lim="800000"/>
            </a:ln>
            <a:effectLst/>
          </p:spPr>
          <p:txBody>
            <a:bodyPr wrap="none">
              <a:spAutoFit/>
            </a:bodyPr>
            <a:lstStyle/>
            <a:p>
              <a:r>
                <a:rPr kumimoji="1" lang="en-US" altLang="zh-CN" sz="2400" b="1" i="1" smtClean="0">
                  <a:latin typeface="微软雅黑" panose="020B0503020204020204" pitchFamily="34" charset="-122"/>
                  <a:ea typeface="微软雅黑" panose="020B0503020204020204" pitchFamily="34" charset="-122"/>
                </a:rPr>
                <a:t>L</a:t>
              </a:r>
              <a:endParaRPr kumimoji="1" lang="en-US" altLang="zh-CN" sz="2400" b="1" baseline="-25000">
                <a:latin typeface="微软雅黑" panose="020B0503020204020204" pitchFamily="34" charset="-122"/>
                <a:ea typeface="微软雅黑" panose="020B0503020204020204" pitchFamily="34" charset="-122"/>
              </a:endParaRPr>
            </a:p>
          </p:txBody>
        </p:sp>
      </p:grpSp>
      <p:sp>
        <p:nvSpPr>
          <p:cNvPr id="10" name="矩形 9"/>
          <p:cNvSpPr/>
          <p:nvPr>
            <p:custDataLst>
              <p:tags r:id="rId10"/>
            </p:custDataLst>
          </p:nvPr>
        </p:nvSpPr>
        <p:spPr>
          <a:xfrm>
            <a:off x="911423" y="4417755"/>
            <a:ext cx="2592288" cy="460375"/>
          </a:xfrm>
          <a:prstGeom prst="rect">
            <a:avLst/>
          </a:prstGeom>
        </p:spPr>
        <p:txBody>
          <a:bodyPr wrap="square">
            <a:spAutoFit/>
          </a:bodyPr>
          <a:lstStyle/>
          <a:p>
            <a:r>
              <a:rPr lang="zh-CN" altLang="en-US" sz="2400" b="1" smtClean="0">
                <a:latin typeface="微软雅黑" panose="020B0503020204020204" pitchFamily="34" charset="-122"/>
                <a:ea typeface="微软雅黑" panose="020B0503020204020204" pitchFamily="34" charset="-122"/>
              </a:rPr>
              <a:t>分析电路图可知：</a:t>
            </a:r>
            <a:endParaRPr lang="zh-CN" altLang="en-US" sz="2400"/>
          </a:p>
        </p:txBody>
      </p:sp>
      <p:sp>
        <p:nvSpPr>
          <p:cNvPr id="11" name="矩形 10"/>
          <p:cNvSpPr/>
          <p:nvPr>
            <p:custDataLst>
              <p:tags r:id="rId11"/>
            </p:custDataLst>
          </p:nvPr>
        </p:nvSpPr>
        <p:spPr>
          <a:xfrm>
            <a:off x="911225" y="5666105"/>
            <a:ext cx="9636760"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2)</a:t>
            </a:r>
            <a:r>
              <a:rPr lang="zh-CN" altLang="zh-CN" sz="2400" b="1" smtClean="0">
                <a:latin typeface="微软雅黑" panose="020B0503020204020204" pitchFamily="34" charset="-122"/>
                <a:ea typeface="微软雅黑" panose="020B0503020204020204" pitchFamily="34" charset="-122"/>
              </a:rPr>
              <a:t>当窗户</a:t>
            </a:r>
            <a:r>
              <a:rPr lang="zh-CN" altLang="en-US" sz="2400" b="1" smtClean="0">
                <a:latin typeface="微软雅黑" panose="020B0503020204020204" pitchFamily="34" charset="-122"/>
                <a:ea typeface="微软雅黑" panose="020B0503020204020204" pitchFamily="34" charset="-122"/>
              </a:rPr>
              <a:t>从打开到</a:t>
            </a:r>
            <a:r>
              <a:rPr lang="zh-CN" altLang="zh-CN" sz="2400" b="1" smtClean="0">
                <a:latin typeface="微软雅黑" panose="020B0503020204020204" pitchFamily="34" charset="-122"/>
                <a:ea typeface="微软雅黑" panose="020B0503020204020204" pitchFamily="34" charset="-122"/>
              </a:rPr>
              <a:t>关闭时，</a:t>
            </a:r>
            <a:r>
              <a:rPr lang="zh-CN" altLang="en-US" sz="2400" b="1" smtClean="0">
                <a:latin typeface="微软雅黑" panose="020B0503020204020204" pitchFamily="34" charset="-122"/>
                <a:ea typeface="微软雅黑" panose="020B0503020204020204" pitchFamily="34" charset="-122"/>
              </a:rPr>
              <a:t>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的亮灭变化情况又是如何？</a:t>
            </a:r>
            <a:endParaRPr lang="zh-CN" altLang="en-US" sz="2400" b="1">
              <a:latin typeface="微软雅黑" panose="020B0503020204020204" pitchFamily="34" charset="-122"/>
              <a:ea typeface="微软雅黑" panose="020B0503020204020204" pitchFamily="34" charset="-122"/>
            </a:endParaRPr>
          </a:p>
        </p:txBody>
      </p:sp>
      <p:sp>
        <p:nvSpPr>
          <p:cNvPr id="224262" name="Rectangle 6"/>
          <p:cNvSpPr>
            <a:spLocks noChangeArrowheads="1"/>
          </p:cNvSpPr>
          <p:nvPr>
            <p:custDataLst>
              <p:tags r:id="rId1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224261" name="Object 5"/>
          <p:cNvGraphicFramePr>
            <a:graphicFrameLocks noChangeAspect="1"/>
          </p:cNvGraphicFramePr>
          <p:nvPr>
            <p:custDataLst>
              <p:tags r:id="rId13"/>
            </p:custDataLst>
          </p:nvPr>
        </p:nvGraphicFramePr>
        <p:xfrm>
          <a:off x="6393345" y="1028733"/>
          <a:ext cx="5046821" cy="3744416"/>
        </p:xfrm>
        <a:graphic>
          <a:graphicData uri="http://schemas.openxmlformats.org/presentationml/2006/ole">
            <mc:AlternateContent xmlns:mc="http://schemas.openxmlformats.org/markup-compatibility/2006">
              <mc:Choice xmlns:v="urn:schemas-microsoft-com:vml" Requires="v">
                <p:oleObj spid="_x0000_s1050" name="Visio" r:id="rId14" imgW="1526540" imgH="1134745" progId="Visio.Drawing.11">
                  <p:embed/>
                </p:oleObj>
              </mc:Choice>
              <mc:Fallback>
                <p:oleObj name="Visio" r:id="rId14" imgW="1526540" imgH="1134745" progId="Visio.Drawing.11">
                  <p:embed/>
                  <p:pic>
                    <p:nvPicPr>
                      <p:cNvPr id="0" name="OLE substitute image"/>
                      <p:cNvPicPr/>
                      <p:nvPr/>
                    </p:nvPicPr>
                    <p:blipFill>
                      <a:blip r:embed="rId15"/>
                      <a:stretch>
                        <a:fillRect/>
                      </a:stretch>
                    </p:blipFill>
                    <p:spPr>
                      <a:xfrm>
                        <a:off x="6393345" y="1028733"/>
                        <a:ext cx="5046821" cy="3744416"/>
                      </a:xfrm>
                      <a:prstGeom prst="rect">
                        <a:avLst/>
                      </a:prstGeom>
                      <a:noFill/>
                      <a:ln w="9525">
                        <a:noFill/>
                      </a:ln>
                    </p:spPr>
                  </p:pic>
                </p:oleObj>
              </mc:Fallback>
            </mc:AlternateContent>
          </a:graphicData>
        </a:graphic>
      </p:graphicFrame>
      <p:sp>
        <p:nvSpPr>
          <p:cNvPr id="13" name="右箭头 12"/>
          <p:cNvSpPr/>
          <p:nvPr>
            <p:custDataLst>
              <p:tags r:id="rId16"/>
            </p:custDataLst>
          </p:nvPr>
        </p:nvSpPr>
        <p:spPr>
          <a:xfrm>
            <a:off x="5519936" y="2756925"/>
            <a:ext cx="1440160" cy="480053"/>
          </a:xfrm>
          <a:prstGeom prst="rightArrow">
            <a:avLst>
              <a:gd name="adj1" fmla="val 50000"/>
              <a:gd name="adj2" fmla="val 170939"/>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custDataLst>
              <p:tags r:id="rId17"/>
            </p:custDataLst>
          </p:nvPr>
        </p:nvSpPr>
        <p:spPr>
          <a:xfrm>
            <a:off x="5615947" y="4581128"/>
            <a:ext cx="5698117" cy="460375"/>
          </a:xfrm>
          <a:prstGeom prst="rect">
            <a:avLst/>
          </a:prstGeom>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报警灯</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慢慢亮起，直至某一亮度并保持。</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custDataLst>
              <p:tags r:id="rId18"/>
            </p:custDataLst>
          </p:nvPr>
        </p:nvSpPr>
        <p:spPr>
          <a:xfrm>
            <a:off x="4271797" y="6117299"/>
            <a:ext cx="6624736" cy="460375"/>
          </a:xfrm>
          <a:prstGeom prst="rect">
            <a:avLst/>
          </a:prstGeom>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窗户一关闭，报警灯</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立即熄灭，并保持熄灭。</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24261"/>
                                        </p:tgtEl>
                                        <p:attrNameLst>
                                          <p:attrName>style.visibility</p:attrName>
                                        </p:attrNameLst>
                                      </p:cBhvr>
                                      <p:to>
                                        <p:strVal val="visible"/>
                                      </p:to>
                                    </p:set>
                                    <p:animEffect transition="in" filter="fade">
                                      <p:cBhvr>
                                        <p:cTn id="12" dur="1000"/>
                                        <p:tgtEl>
                                          <p:spTgt spid="224261"/>
                                        </p:tgtEl>
                                      </p:cBhvr>
                                    </p:animEffect>
                                    <p:anim calcmode="lin" valueType="num">
                                      <p:cBhvr>
                                        <p:cTn id="13" dur="1000" fill="hold"/>
                                        <p:tgtEl>
                                          <p:spTgt spid="224261"/>
                                        </p:tgtEl>
                                        <p:attrNameLst>
                                          <p:attrName>ppt_x</p:attrName>
                                        </p:attrNameLst>
                                      </p:cBhvr>
                                      <p:tavLst>
                                        <p:tav tm="0">
                                          <p:val>
                                            <p:strVal val="#ppt_x"/>
                                          </p:val>
                                        </p:tav>
                                        <p:tav tm="100000">
                                          <p:val>
                                            <p:strVal val="#ppt_x"/>
                                          </p:val>
                                        </p:tav>
                                      </p:tavLst>
                                    </p:anim>
                                    <p:anim calcmode="lin" valueType="num">
                                      <p:cBhvr>
                                        <p:cTn id="14" dur="1000" fill="hold"/>
                                        <p:tgtEl>
                                          <p:spTgt spid="2242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custDataLst>
              <p:tags r:id="rId1"/>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sp>
        <p:nvSpPr>
          <p:cNvPr id="222212" name="Rectangle 4"/>
          <p:cNvSpPr>
            <a:spLocks noChangeArrowheads="1"/>
          </p:cNvSpPr>
          <p:nvPr>
            <p:custDataLst>
              <p:tags r:id="rId2"/>
            </p:custDataLst>
          </p:nvPr>
        </p:nvSpPr>
        <p:spPr bwMode="auto">
          <a:xfrm>
            <a:off x="0" y="-245427"/>
            <a:ext cx="370840" cy="49085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222211" name="Object 3"/>
          <p:cNvGraphicFramePr>
            <a:graphicFrameLocks noChangeAspect="1"/>
          </p:cNvGraphicFramePr>
          <p:nvPr>
            <p:custDataLst>
              <p:tags r:id="rId3"/>
            </p:custDataLst>
          </p:nvPr>
        </p:nvGraphicFramePr>
        <p:xfrm>
          <a:off x="3455707" y="760220"/>
          <a:ext cx="5280587" cy="3916919"/>
        </p:xfrm>
        <a:graphic>
          <a:graphicData uri="http://schemas.openxmlformats.org/presentationml/2006/ole">
            <mc:AlternateContent xmlns:mc="http://schemas.openxmlformats.org/markup-compatibility/2006">
              <mc:Choice xmlns:v="urn:schemas-microsoft-com:vml" Requires="v">
                <p:oleObj spid="_x0000_s1051" name="Visio" r:id="rId4" imgW="1494155" imgH="1110615" progId="Visio.Drawing.11">
                  <p:embed/>
                </p:oleObj>
              </mc:Choice>
              <mc:Fallback>
                <p:oleObj name="Visio" r:id="rId4" imgW="1494155" imgH="1110615" progId="Visio.Drawing.11">
                  <p:embed/>
                  <p:pic>
                    <p:nvPicPr>
                      <p:cNvPr id="0" name="OLE substitute image"/>
                      <p:cNvPicPr/>
                      <p:nvPr/>
                    </p:nvPicPr>
                    <p:blipFill>
                      <a:blip r:embed="rId5"/>
                      <a:stretch>
                        <a:fillRect/>
                      </a:stretch>
                    </p:blipFill>
                    <p:spPr>
                      <a:xfrm>
                        <a:off x="3455707" y="760220"/>
                        <a:ext cx="5280587" cy="3916919"/>
                      </a:xfrm>
                      <a:prstGeom prst="rect">
                        <a:avLst/>
                      </a:prstGeom>
                      <a:noFill/>
                      <a:ln w="9525">
                        <a:noFill/>
                      </a:ln>
                    </p:spPr>
                  </p:pic>
                </p:oleObj>
              </mc:Fallback>
            </mc:AlternateContent>
          </a:graphicData>
        </a:graphic>
      </p:graphicFrame>
      <p:sp>
        <p:nvSpPr>
          <p:cNvPr id="6" name="矩形 5"/>
          <p:cNvSpPr/>
          <p:nvPr>
            <p:custDataLst>
              <p:tags r:id="rId6"/>
            </p:custDataLst>
          </p:nvPr>
        </p:nvSpPr>
        <p:spPr>
          <a:xfrm>
            <a:off x="239349" y="164637"/>
            <a:ext cx="11713301" cy="829945"/>
          </a:xfrm>
          <a:prstGeom prst="rect">
            <a:avLst/>
          </a:prstGeom>
        </p:spPr>
        <p:txBody>
          <a:bodyPr wrap="square">
            <a:spAutoFit/>
          </a:bodyPr>
          <a:lstStyle/>
          <a:p>
            <a:pPr marL="539750" indent="-539750"/>
            <a:r>
              <a:rPr lang="zh-CN" altLang="en-US" sz="2400" b="1" smtClean="0">
                <a:latin typeface="微软雅黑" panose="020B0503020204020204" pitchFamily="34" charset="-122"/>
                <a:ea typeface="微软雅黑" panose="020B0503020204020204" pitchFamily="34" charset="-122"/>
              </a:rPr>
              <a:t>（二）</a:t>
            </a:r>
            <a:r>
              <a:rPr lang="zh-CN" altLang="zh-CN" sz="2400" b="1" smtClean="0">
                <a:latin typeface="微软雅黑" panose="020B0503020204020204" pitchFamily="34" charset="-122"/>
                <a:ea typeface="微软雅黑" panose="020B0503020204020204" pitchFamily="34" charset="-122"/>
              </a:rPr>
              <a:t>如图所示为</a:t>
            </a:r>
            <a:r>
              <a:rPr lang="zh-CN" altLang="en-US" sz="2400" b="1" smtClean="0">
                <a:latin typeface="微软雅黑" panose="020B0503020204020204" pitchFamily="34" charset="-122"/>
                <a:ea typeface="微软雅黑" panose="020B0503020204020204" pitchFamily="34" charset="-122"/>
              </a:rPr>
              <a:t>大大同学</a:t>
            </a:r>
            <a:r>
              <a:rPr lang="zh-CN" altLang="zh-CN" sz="2400" b="1" smtClean="0">
                <a:latin typeface="微软雅黑" panose="020B0503020204020204" pitchFamily="34" charset="-122"/>
                <a:ea typeface="微软雅黑" panose="020B0503020204020204" pitchFamily="34" charset="-122"/>
              </a:rPr>
              <a:t>设计的房间自动</a:t>
            </a:r>
            <a:r>
              <a:rPr lang="zh-CN" altLang="en-US" sz="2400" b="1" smtClean="0">
                <a:latin typeface="微软雅黑" panose="020B0503020204020204" pitchFamily="34" charset="-122"/>
                <a:ea typeface="微软雅黑" panose="020B0503020204020204" pitchFamily="34" charset="-122"/>
              </a:rPr>
              <a:t>报警</a:t>
            </a:r>
            <a:r>
              <a:rPr lang="zh-CN" altLang="zh-CN" sz="2400" b="1" smtClean="0">
                <a:latin typeface="微软雅黑" panose="020B0503020204020204" pitchFamily="34" charset="-122"/>
                <a:ea typeface="微软雅黑" panose="020B0503020204020204" pitchFamily="34" charset="-122"/>
              </a:rPr>
              <a:t>装置电路。</a:t>
            </a:r>
            <a:r>
              <a:rPr lang="zh-CN" altLang="en-US" sz="2400" b="1" smtClean="0">
                <a:solidFill>
                  <a:srgbClr val="FF0000"/>
                </a:solidFill>
                <a:latin typeface="微软雅黑" panose="020B0503020204020204" pitchFamily="34" charset="-122"/>
                <a:ea typeface="微软雅黑" panose="020B0503020204020204" pitchFamily="34" charset="-122"/>
              </a:rPr>
              <a:t>（假设电容初始状态不带电）</a:t>
            </a:r>
            <a:endParaRPr lang="zh-CN" altLang="en-US" sz="2400" b="1" smtClean="0">
              <a:latin typeface="微软雅黑" panose="020B0503020204020204" pitchFamily="34" charset="-122"/>
              <a:ea typeface="微软雅黑" panose="020B0503020204020204" pitchFamily="34" charset="-122"/>
            </a:endParaRPr>
          </a:p>
        </p:txBody>
      </p:sp>
      <p:sp>
        <p:nvSpPr>
          <p:cNvPr id="7" name="矩形 6"/>
          <p:cNvSpPr/>
          <p:nvPr>
            <p:custDataLst>
              <p:tags r:id="rId7"/>
            </p:custDataLst>
          </p:nvPr>
        </p:nvSpPr>
        <p:spPr>
          <a:xfrm>
            <a:off x="911421" y="4965171"/>
            <a:ext cx="7296812"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1)</a:t>
            </a:r>
            <a:r>
              <a:rPr lang="zh-CN" altLang="en-US" sz="2400" b="1" smtClean="0">
                <a:latin typeface="微软雅黑" panose="020B0503020204020204" pitchFamily="34" charset="-122"/>
                <a:ea typeface="微软雅黑" panose="020B0503020204020204" pitchFamily="34" charset="-122"/>
              </a:rPr>
              <a:t>当按下轻触开关时，报警灯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的亮灭变化情况如何？</a:t>
            </a:r>
            <a:endParaRPr lang="zh-CN" altLang="en-US" sz="2400" b="1">
              <a:latin typeface="微软雅黑" panose="020B0503020204020204" pitchFamily="34" charset="-122"/>
              <a:ea typeface="微软雅黑" panose="020B0503020204020204" pitchFamily="34" charset="-122"/>
            </a:endParaRPr>
          </a:p>
        </p:txBody>
      </p:sp>
      <p:sp>
        <p:nvSpPr>
          <p:cNvPr id="8" name="矩形 7"/>
          <p:cNvSpPr/>
          <p:nvPr>
            <p:custDataLst>
              <p:tags r:id="rId8"/>
            </p:custDataLst>
          </p:nvPr>
        </p:nvSpPr>
        <p:spPr>
          <a:xfrm>
            <a:off x="911423" y="4417755"/>
            <a:ext cx="2592288" cy="460375"/>
          </a:xfrm>
          <a:prstGeom prst="rect">
            <a:avLst/>
          </a:prstGeom>
        </p:spPr>
        <p:txBody>
          <a:bodyPr wrap="square">
            <a:spAutoFit/>
          </a:bodyPr>
          <a:lstStyle/>
          <a:p>
            <a:r>
              <a:rPr lang="zh-CN" altLang="en-US" sz="2400" b="1" smtClean="0">
                <a:latin typeface="微软雅黑" panose="020B0503020204020204" pitchFamily="34" charset="-122"/>
                <a:ea typeface="微软雅黑" panose="020B0503020204020204" pitchFamily="34" charset="-122"/>
              </a:rPr>
              <a:t>分析电路图可知：</a:t>
            </a:r>
            <a:endParaRPr lang="zh-CN" altLang="en-US" sz="2400"/>
          </a:p>
        </p:txBody>
      </p:sp>
      <p:sp>
        <p:nvSpPr>
          <p:cNvPr id="9" name="矩形 8"/>
          <p:cNvSpPr/>
          <p:nvPr>
            <p:custDataLst>
              <p:tags r:id="rId9"/>
            </p:custDataLst>
          </p:nvPr>
        </p:nvSpPr>
        <p:spPr>
          <a:xfrm>
            <a:off x="911424" y="5569883"/>
            <a:ext cx="7296811" cy="460375"/>
          </a:xfrm>
          <a:prstGeom prst="rect">
            <a:avLst/>
          </a:prstGeom>
        </p:spPr>
        <p:txBody>
          <a:bodyPr wrap="square">
            <a:spAutoFit/>
          </a:bodyPr>
          <a:lstStyle/>
          <a:p>
            <a:r>
              <a:rPr lang="en-US" altLang="zh-CN" sz="2400" b="1" smtClean="0">
                <a:latin typeface="微软雅黑" panose="020B0503020204020204" pitchFamily="34" charset="-122"/>
                <a:ea typeface="微软雅黑" panose="020B0503020204020204" pitchFamily="34" charset="-122"/>
              </a:rPr>
              <a:t>2)</a:t>
            </a:r>
            <a:r>
              <a:rPr lang="zh-CN" altLang="en-US" sz="2400" b="1" smtClean="0">
                <a:latin typeface="微软雅黑" panose="020B0503020204020204" pitchFamily="34" charset="-122"/>
                <a:ea typeface="微软雅黑" panose="020B0503020204020204" pitchFamily="34" charset="-122"/>
              </a:rPr>
              <a:t>当放开轻触开关时，报警灯</a:t>
            </a:r>
            <a:r>
              <a:rPr lang="en-US" altLang="zh-CN" sz="2400" b="1" smtClean="0">
                <a:latin typeface="微软雅黑" panose="020B0503020204020204" pitchFamily="34" charset="-122"/>
                <a:ea typeface="微软雅黑" panose="020B0503020204020204" pitchFamily="34" charset="-122"/>
              </a:rPr>
              <a:t>L</a:t>
            </a:r>
            <a:r>
              <a:rPr lang="zh-CN" altLang="en-US" sz="2400" b="1" smtClean="0">
                <a:latin typeface="微软雅黑" panose="020B0503020204020204" pitchFamily="34" charset="-122"/>
                <a:ea typeface="微软雅黑" panose="020B0503020204020204" pitchFamily="34" charset="-122"/>
              </a:rPr>
              <a:t>的亮灭变化情况如何？</a:t>
            </a:r>
            <a:endParaRPr lang="zh-CN" altLang="en-US" sz="2400" b="1">
              <a:latin typeface="微软雅黑" panose="020B0503020204020204" pitchFamily="34" charset="-122"/>
              <a:ea typeface="微软雅黑" panose="020B0503020204020204" pitchFamily="34" charset="-122"/>
            </a:endParaRPr>
          </a:p>
        </p:txBody>
      </p:sp>
      <p:sp>
        <p:nvSpPr>
          <p:cNvPr id="10" name="矩形 9"/>
          <p:cNvSpPr/>
          <p:nvPr>
            <p:custDataLst>
              <p:tags r:id="rId10"/>
            </p:custDataLst>
          </p:nvPr>
        </p:nvSpPr>
        <p:spPr>
          <a:xfrm>
            <a:off x="5615947" y="6021288"/>
            <a:ext cx="5794128" cy="460375"/>
          </a:xfrm>
          <a:prstGeom prst="rect">
            <a:avLst/>
          </a:prstGeom>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报警灯</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慢慢亮起，直至某一亮度并保持。</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custDataLst>
              <p:tags r:id="rId11"/>
            </p:custDataLst>
          </p:nvPr>
        </p:nvSpPr>
        <p:spPr>
          <a:xfrm>
            <a:off x="4367808" y="4485117"/>
            <a:ext cx="5088565" cy="460375"/>
          </a:xfrm>
          <a:prstGeom prst="rect">
            <a:avLst/>
          </a:prstGeom>
        </p:spPr>
        <p:txBody>
          <a:bodyPr wrap="square">
            <a:spAutoFit/>
          </a:bodyPr>
          <a:lstStyle/>
          <a:p>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报警灯</a:t>
            </a:r>
            <a:r>
              <a:rPr lang="en-US" altLang="zh-CN"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立即熄灭，并保持熄灭。</a:t>
            </a:r>
            <a:endPar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9"/>
                                        </p:tgtEl>
                                        <p:attrNameLst>
                                          <p:attrName>style.visibility</p:attrName>
                                        </p:attrNameLst>
                                      </p:cBhvr>
                                      <p:to>
                                        <p:strVal val="visible"/>
                                      </p:to>
                                    </p:set>
                                    <p:anim calcmode="discrete" valueType="clr">
                                      <p:cBhvr override="childStyle">
                                        <p:cTn id="2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gtEl>
                                        <p:attrNameLst>
                                          <p:attrName>fillcolor</p:attrName>
                                        </p:attrNameLst>
                                      </p:cBhvr>
                                      <p:tavLst>
                                        <p:tav tm="0">
                                          <p:val>
                                            <p:clrVal>
                                              <a:schemeClr val="accent2"/>
                                            </p:clrVal>
                                          </p:val>
                                        </p:tav>
                                        <p:tav tm="50000">
                                          <p:val>
                                            <p:clrVal>
                                              <a:schemeClr val="hlink"/>
                                            </p:clrVal>
                                          </p:val>
                                        </p:tav>
                                      </p:tavLst>
                                    </p:anim>
                                    <p:set>
                                      <p:cBhvr>
                                        <p:cTn id="23" dur="80"/>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161790" y="2270973"/>
            <a:ext cx="4230370" cy="1411605"/>
          </a:xfrm>
          <a:prstGeom prst="rect">
            <a:avLst/>
          </a:prstGeom>
          <a:noFill/>
        </p:spPr>
        <p:txBody>
          <a:bodyPr wrap="none" rtlCol="0">
            <a:spAutoFit/>
          </a:bodyPr>
          <a:lstStyle/>
          <a:p>
            <a:pPr>
              <a:lnSpc>
                <a:spcPct val="130000"/>
              </a:lnSpc>
            </a:pPr>
            <a:r>
              <a:rPr lang="en-US" altLang="zh-CN" sz="6600" b="1" smtClean="0">
                <a:solidFill>
                  <a:schemeClr val="accent1">
                    <a:lumMod val="75000"/>
                  </a:schemeClr>
                </a:solidFill>
                <a:latin typeface="+mj-ea"/>
                <a:ea typeface="+mj-ea"/>
              </a:rPr>
              <a:t>03  </a:t>
            </a:r>
            <a:r>
              <a:rPr lang="zh-CN" altLang="en-US" sz="6600" b="1" smtClean="0">
                <a:solidFill>
                  <a:schemeClr val="accent1">
                    <a:lumMod val="75000"/>
                  </a:schemeClr>
                </a:solidFill>
                <a:latin typeface="+mj-ea"/>
                <a:ea typeface="+mj-ea"/>
              </a:rPr>
              <a:t>电感器</a:t>
            </a:r>
            <a:endParaRPr lang="zh-CN" altLang="en-US" sz="6600" b="1" smtClean="0">
              <a:solidFill>
                <a:schemeClr val="accent1">
                  <a:lumMod val="75000"/>
                </a:schemeClr>
              </a:solidFill>
              <a:latin typeface="+mj-ea"/>
              <a:ea typeface="+mj-ea"/>
            </a:endParaRPr>
          </a:p>
        </p:txBody>
      </p:sp>
      <p:sp>
        <p:nvSpPr>
          <p:cNvPr id="13" name="文本框 12"/>
          <p:cNvSpPr txBox="1"/>
          <p:nvPr>
            <p:custDataLst>
              <p:tags r:id="rId2"/>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0" y="-311181"/>
            <a:ext cx="12192000" cy="1538039"/>
          </a:xfrm>
          <a:prstGeom prst="rect">
            <a:avLst/>
          </a:prstGeom>
        </p:spPr>
      </p:pic>
      <p:pic>
        <p:nvPicPr>
          <p:cNvPr id="6" name="图片 5"/>
          <p:cNvPicPr>
            <a:picLocks noChangeAspect="1"/>
          </p:cNvPicPr>
          <p:nvPr>
            <p:custDataLst>
              <p:tags r:id="rId5"/>
            </p:custDataLst>
          </p:nvPr>
        </p:nvPicPr>
        <p:blipFill>
          <a:blip r:embed="rId4"/>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custDataLst>
              <p:tags r:id="rId1"/>
            </p:custDataLst>
          </p:nvPr>
        </p:nvSpPr>
        <p:spPr bwMode="auto">
          <a:xfrm>
            <a:off x="143933" y="240031"/>
            <a:ext cx="10176933" cy="666115"/>
          </a:xfrm>
          <a:prstGeom prst="rect">
            <a:avLst/>
          </a:prstGeom>
          <a:noFill/>
          <a:ln w="9525">
            <a:noFill/>
            <a:miter lim="800000"/>
          </a:ln>
        </p:spPr>
        <p:txBody>
          <a:bodyPr>
            <a:spAutoFit/>
          </a:bodyPr>
          <a:lstStyle/>
          <a:p>
            <a:pPr eaLnBrk="0" hangingPunct="0"/>
            <a:r>
              <a:rPr lang="zh-CN" altLang="en-US" sz="3735" b="1">
                <a:latin typeface="微软雅黑" panose="020B0503020204020204" pitchFamily="34" charset="-122"/>
                <a:ea typeface="微软雅黑" panose="020B0503020204020204" pitchFamily="34" charset="-122"/>
              </a:rPr>
              <a:t>电感器</a:t>
            </a:r>
            <a:r>
              <a:rPr lang="zh-CN" altLang="en-US" sz="2665" b="1">
                <a:latin typeface="微软雅黑" panose="020B0503020204020204" pitchFamily="34" charset="-122"/>
                <a:ea typeface="微软雅黑" panose="020B0503020204020204" pitchFamily="34" charset="-122"/>
              </a:rPr>
              <a:t>（</a:t>
            </a:r>
            <a:r>
              <a:rPr lang="en-US" altLang="zh-CN" sz="2665" b="1">
                <a:latin typeface="微软雅黑" panose="020B0503020204020204" pitchFamily="34" charset="-122"/>
                <a:ea typeface="微软雅黑" panose="020B0503020204020204" pitchFamily="34" charset="-122"/>
              </a:rPr>
              <a:t>L</a:t>
            </a:r>
            <a:r>
              <a:rPr lang="zh-CN" altLang="en-US" sz="2665" b="1">
                <a:latin typeface="微软雅黑" panose="020B0503020204020204" pitchFamily="34" charset="-122"/>
                <a:ea typeface="微软雅黑" panose="020B0503020204020204" pitchFamily="34" charset="-122"/>
              </a:rPr>
              <a:t>）</a:t>
            </a:r>
            <a:r>
              <a:rPr lang="en-US" altLang="zh-CN" sz="2665" b="1">
                <a:latin typeface="微软雅黑" panose="020B0503020204020204" pitchFamily="34" charset="-122"/>
                <a:ea typeface="微软雅黑" panose="020B0503020204020204" pitchFamily="34" charset="-122"/>
              </a:rPr>
              <a:t>——</a:t>
            </a:r>
            <a:r>
              <a:rPr lang="zh-CN" altLang="en-US" sz="2665" b="1">
                <a:latin typeface="微软雅黑" panose="020B0503020204020204" pitchFamily="34" charset="-122"/>
                <a:ea typeface="微软雅黑" panose="020B0503020204020204" pitchFamily="34" charset="-122"/>
              </a:rPr>
              <a:t>种类、外形、电路符号</a:t>
            </a:r>
            <a:endParaRPr lang="zh-CN" altLang="en-US" sz="2665">
              <a:latin typeface="微软雅黑" panose="020B0503020204020204" pitchFamily="34" charset="-122"/>
              <a:ea typeface="微软雅黑" panose="020B0503020204020204" pitchFamily="34" charset="-122"/>
            </a:endParaRPr>
          </a:p>
        </p:txBody>
      </p:sp>
      <p:grpSp>
        <p:nvGrpSpPr>
          <p:cNvPr id="2" name="Group 17"/>
          <p:cNvGrpSpPr/>
          <p:nvPr>
            <p:custDataLst>
              <p:tags r:id="rId2"/>
            </p:custDataLst>
          </p:nvPr>
        </p:nvGrpSpPr>
        <p:grpSpPr>
          <a:xfrm>
            <a:off x="1047751" y="3709056"/>
            <a:ext cx="9793816" cy="2720340"/>
            <a:chOff x="476" y="893"/>
            <a:chExt cx="4627" cy="1428"/>
          </a:xfrm>
        </p:grpSpPr>
        <p:pic>
          <p:nvPicPr>
            <p:cNvPr id="26629" name="Picture 11" descr="MVC-002F"/>
            <p:cNvPicPr>
              <a:picLocks noChangeAspect="1" noChangeArrowheads="1"/>
            </p:cNvPicPr>
            <p:nvPr>
              <p:custDataLst>
                <p:tags r:id="rId3"/>
              </p:custDataLst>
            </p:nvPr>
          </p:nvPicPr>
          <p:blipFill>
            <a:blip r:embed="rId4">
              <a:lum bright="24000"/>
            </a:blip>
            <a:srcRect l="27992" t="20709" r="28819" b="22047"/>
            <a:stretch>
              <a:fillRect/>
            </a:stretch>
          </p:blipFill>
          <p:spPr bwMode="auto">
            <a:xfrm>
              <a:off x="476" y="893"/>
              <a:ext cx="1043" cy="1037"/>
            </a:xfrm>
            <a:prstGeom prst="rect">
              <a:avLst/>
            </a:prstGeom>
            <a:noFill/>
            <a:ln w="9525">
              <a:noFill/>
              <a:miter lim="800000"/>
              <a:headEnd/>
              <a:tailEnd/>
            </a:ln>
          </p:spPr>
        </p:pic>
        <p:pic>
          <p:nvPicPr>
            <p:cNvPr id="26630" name="Picture 12" descr="MVC-003F"/>
            <p:cNvPicPr>
              <a:picLocks noChangeAspect="1" noChangeArrowheads="1"/>
            </p:cNvPicPr>
            <p:nvPr>
              <p:custDataLst>
                <p:tags r:id="rId5"/>
              </p:custDataLst>
            </p:nvPr>
          </p:nvPicPr>
          <p:blipFill>
            <a:blip r:embed="rId6">
              <a:lum bright="24000"/>
            </a:blip>
            <a:srcRect l="17717" t="14568" r="16476" b="15041"/>
            <a:stretch>
              <a:fillRect/>
            </a:stretch>
          </p:blipFill>
          <p:spPr bwMode="auto">
            <a:xfrm>
              <a:off x="1792" y="938"/>
              <a:ext cx="1224" cy="973"/>
            </a:xfrm>
            <a:prstGeom prst="rect">
              <a:avLst/>
            </a:prstGeom>
            <a:noFill/>
            <a:ln w="9525">
              <a:noFill/>
              <a:miter lim="800000"/>
              <a:headEnd/>
              <a:tailEnd/>
            </a:ln>
          </p:spPr>
        </p:pic>
        <p:pic>
          <p:nvPicPr>
            <p:cNvPr id="26631" name="Picture 13" descr="MVC-001F"/>
            <p:cNvPicPr>
              <a:picLocks noChangeAspect="1" noChangeArrowheads="1"/>
            </p:cNvPicPr>
            <p:nvPr>
              <p:custDataLst>
                <p:tags r:id="rId7"/>
              </p:custDataLst>
            </p:nvPr>
          </p:nvPicPr>
          <p:blipFill>
            <a:blip r:embed="rId8">
              <a:lum bright="24000"/>
            </a:blip>
            <a:srcRect l="13878" t="7559" r="19252"/>
            <a:stretch>
              <a:fillRect/>
            </a:stretch>
          </p:blipFill>
          <p:spPr bwMode="auto">
            <a:xfrm>
              <a:off x="3152" y="938"/>
              <a:ext cx="922" cy="962"/>
            </a:xfrm>
            <a:prstGeom prst="rect">
              <a:avLst/>
            </a:prstGeom>
            <a:noFill/>
            <a:ln w="9525">
              <a:noFill/>
              <a:miter lim="800000"/>
              <a:headEnd/>
              <a:tailEnd/>
            </a:ln>
          </p:spPr>
        </p:pic>
        <p:pic>
          <p:nvPicPr>
            <p:cNvPr id="26632" name="Picture 14"/>
            <p:cNvPicPr>
              <a:picLocks noChangeAspect="1" noChangeArrowheads="1"/>
            </p:cNvPicPr>
            <p:nvPr>
              <p:custDataLst>
                <p:tags r:id="rId9"/>
              </p:custDataLst>
            </p:nvPr>
          </p:nvPicPr>
          <p:blipFill>
            <a:blip r:embed="rId10"/>
            <a:srcRect l="24693" t="4076" r="10477" b="5525"/>
            <a:stretch>
              <a:fillRect/>
            </a:stretch>
          </p:blipFill>
          <p:spPr bwMode="auto">
            <a:xfrm>
              <a:off x="4194" y="938"/>
              <a:ext cx="909" cy="952"/>
            </a:xfrm>
            <a:prstGeom prst="rect">
              <a:avLst/>
            </a:prstGeom>
            <a:noFill/>
            <a:ln w="9525">
              <a:noFill/>
              <a:miter lim="800000"/>
              <a:headEnd/>
              <a:tailEnd/>
            </a:ln>
          </p:spPr>
        </p:pic>
        <p:pic>
          <p:nvPicPr>
            <p:cNvPr id="26633" name="Picture 15"/>
            <p:cNvPicPr>
              <a:picLocks noChangeAspect="1" noChangeArrowheads="1"/>
            </p:cNvPicPr>
            <p:nvPr>
              <p:custDataLst>
                <p:tags r:id="rId11"/>
              </p:custDataLst>
            </p:nvPr>
          </p:nvPicPr>
          <p:blipFill>
            <a:blip r:embed="rId12"/>
            <a:srcRect r="56410" b="75407"/>
            <a:stretch>
              <a:fillRect/>
            </a:stretch>
          </p:blipFill>
          <p:spPr bwMode="auto">
            <a:xfrm>
              <a:off x="521" y="1916"/>
              <a:ext cx="1035" cy="360"/>
            </a:xfrm>
            <a:prstGeom prst="rect">
              <a:avLst/>
            </a:prstGeom>
            <a:noFill/>
            <a:ln w="9525">
              <a:noFill/>
              <a:miter lim="800000"/>
              <a:headEnd/>
              <a:tailEnd/>
            </a:ln>
          </p:spPr>
        </p:pic>
        <p:pic>
          <p:nvPicPr>
            <p:cNvPr id="26634" name="Picture 16"/>
            <p:cNvPicPr>
              <a:picLocks noChangeAspect="1" noChangeArrowheads="1"/>
            </p:cNvPicPr>
            <p:nvPr>
              <p:custDataLst>
                <p:tags r:id="rId13"/>
              </p:custDataLst>
            </p:nvPr>
          </p:nvPicPr>
          <p:blipFill>
            <a:blip r:embed="rId12"/>
            <a:srcRect l="58226" t="29115" b="44565"/>
            <a:stretch>
              <a:fillRect/>
            </a:stretch>
          </p:blipFill>
          <p:spPr bwMode="auto">
            <a:xfrm>
              <a:off x="2006" y="1961"/>
              <a:ext cx="907" cy="360"/>
            </a:xfrm>
            <a:prstGeom prst="rect">
              <a:avLst/>
            </a:prstGeom>
            <a:noFill/>
            <a:ln w="9525">
              <a:noFill/>
              <a:miter lim="800000"/>
              <a:headEnd/>
              <a:tailEnd/>
            </a:ln>
          </p:spPr>
        </p:pic>
      </p:grpSp>
      <p:sp>
        <p:nvSpPr>
          <p:cNvPr id="26628" name="Text Box 7"/>
          <p:cNvSpPr txBox="1">
            <a:spLocks noChangeArrowheads="1"/>
          </p:cNvSpPr>
          <p:nvPr>
            <p:custDataLst>
              <p:tags r:id="rId14"/>
            </p:custDataLst>
          </p:nvPr>
        </p:nvSpPr>
        <p:spPr bwMode="auto">
          <a:xfrm>
            <a:off x="380960" y="2948947"/>
            <a:ext cx="9747488" cy="460375"/>
          </a:xfrm>
          <a:prstGeom prst="rect">
            <a:avLst/>
          </a:prstGeom>
          <a:noFill/>
          <a:ln w="9525">
            <a:noFill/>
            <a:miter lim="800000"/>
          </a:ln>
        </p:spPr>
        <p:txBody>
          <a:bodyPr wrap="square">
            <a:spAutoFit/>
          </a:bodyPr>
          <a:lstStyle/>
          <a:p>
            <a:pPr>
              <a:lnSpc>
                <a:spcPct val="90000"/>
              </a:lnSpc>
            </a:pPr>
            <a:r>
              <a:rPr lang="en-US" altLang="zh-CN" sz="2665" b="1"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665" b="1" smtClean="0">
                <a:latin typeface="微软雅黑" panose="020B0503020204020204" pitchFamily="34" charset="-122"/>
                <a:ea typeface="微软雅黑" panose="020B0503020204020204" pitchFamily="34" charset="-122"/>
                <a:cs typeface="Times New Roman" panose="02020603050405020304" pitchFamily="18" charset="0"/>
              </a:rPr>
              <a:t>．单位</a:t>
            </a:r>
            <a:r>
              <a:rPr lang="zh-CN" altLang="en-US" sz="2665" b="1">
                <a:latin typeface="微软雅黑" panose="020B0503020204020204" pitchFamily="34" charset="-122"/>
                <a:ea typeface="微软雅黑" panose="020B0503020204020204" pitchFamily="34" charset="-122"/>
                <a:cs typeface="Times New Roman" panose="02020603050405020304" pitchFamily="18" charset="0"/>
              </a:rPr>
              <a:t>：亨利</a:t>
            </a:r>
            <a:r>
              <a:rPr lang="en-US" altLang="zh-CN" sz="2665" b="1">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665" b="1" smtClean="0">
                <a:latin typeface="微软雅黑" panose="020B0503020204020204" pitchFamily="34" charset="-122"/>
                <a:ea typeface="微软雅黑" panose="020B0503020204020204" pitchFamily="34" charset="-122"/>
                <a:cs typeface="Times New Roman" panose="02020603050405020304" pitchFamily="18" charset="0"/>
              </a:rPr>
              <a:t>，</a:t>
            </a:r>
            <a:r>
              <a:rPr lang="en-US" sz="2665" smtClean="0">
                <a:latin typeface="微软雅黑" panose="020B0503020204020204" pitchFamily="34" charset="-122"/>
                <a:ea typeface="微软雅黑" panose="020B0503020204020204" pitchFamily="34" charset="-122"/>
              </a:rPr>
              <a:t>1H = 1000mH</a:t>
            </a:r>
            <a:r>
              <a:rPr lang="zh-CN" altLang="en-US" sz="2665" smtClean="0">
                <a:latin typeface="微软雅黑" panose="020B0503020204020204" pitchFamily="34" charset="-122"/>
                <a:ea typeface="微软雅黑" panose="020B0503020204020204" pitchFamily="34" charset="-122"/>
              </a:rPr>
              <a:t>；</a:t>
            </a:r>
            <a:r>
              <a:rPr lang="en-US" sz="2665" smtClean="0">
                <a:latin typeface="微软雅黑" panose="020B0503020204020204" pitchFamily="34" charset="-122"/>
                <a:ea typeface="微软雅黑" panose="020B0503020204020204" pitchFamily="34" charset="-122"/>
              </a:rPr>
              <a:t>1mH = 1000 μH</a:t>
            </a:r>
            <a:r>
              <a:rPr lang="zh-CN" altLang="en-US" sz="2665" b="1"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665"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custDataLst>
              <p:tags r:id="rId15"/>
            </p:custDataLst>
          </p:nvPr>
        </p:nvSpPr>
        <p:spPr>
          <a:xfrm>
            <a:off x="380960" y="1306697"/>
            <a:ext cx="11430080" cy="1322070"/>
          </a:xfrm>
          <a:prstGeom prst="rect">
            <a:avLst/>
          </a:prstGeom>
        </p:spPr>
        <p:txBody>
          <a:bodyPr wrap="square">
            <a:spAutoFit/>
          </a:bodyPr>
          <a:lstStyle/>
          <a:p>
            <a:pPr marL="536575" indent="-536575"/>
            <a:r>
              <a:rPr lang="en-US" altLang="zh-CN" sz="2665" b="1" smtClean="0">
                <a:latin typeface="微软雅黑" panose="020B0503020204020204" pitchFamily="34" charset="-122"/>
                <a:ea typeface="微软雅黑" panose="020B0503020204020204" pitchFamily="34" charset="-122"/>
              </a:rPr>
              <a:t>1</a:t>
            </a:r>
            <a:r>
              <a:rPr lang="zh-CN" altLang="en-US" sz="2665" b="1" smtClean="0">
                <a:latin typeface="微软雅黑" panose="020B0503020204020204" pitchFamily="34" charset="-122"/>
                <a:ea typeface="微软雅黑" panose="020B0503020204020204" pitchFamily="34" charset="-122"/>
              </a:rPr>
              <a:t>．电感线圈就是由导线一圈一圈地绕在绝缘管上，</a:t>
            </a:r>
            <a:r>
              <a:rPr lang="zh-CN" altLang="en-US" sz="2665" b="1" smtClean="0">
                <a:solidFill>
                  <a:srgbClr val="FF0000"/>
                </a:solidFill>
                <a:latin typeface="微软雅黑" panose="020B0503020204020204" pitchFamily="34" charset="-122"/>
                <a:ea typeface="微软雅黑" panose="020B0503020204020204" pitchFamily="34" charset="-122"/>
              </a:rPr>
              <a:t>导线彼此互相绝缘</a:t>
            </a:r>
            <a:r>
              <a:rPr lang="zh-CN" altLang="en-US" sz="2665" b="1" smtClean="0">
                <a:latin typeface="微软雅黑" panose="020B0503020204020204" pitchFamily="34" charset="-122"/>
                <a:ea typeface="微软雅黑" panose="020B0503020204020204" pitchFamily="34" charset="-122"/>
              </a:rPr>
              <a:t>，而绝缘管可以是空心的，也可以包含铁芯或磁粉芯。</a:t>
            </a:r>
            <a:r>
              <a:rPr lang="zh-CN" altLang="en-US" sz="2665" b="1" smtClean="0">
                <a:solidFill>
                  <a:srgbClr val="FF0000"/>
                </a:solidFill>
                <a:latin typeface="微软雅黑" panose="020B0503020204020204" pitchFamily="34" charset="-122"/>
                <a:ea typeface="微软雅黑" panose="020B0503020204020204" pitchFamily="34" charset="-122"/>
              </a:rPr>
              <a:t>主要作用是对交流信号进行隔离、滤波。</a:t>
            </a:r>
            <a:r>
              <a:rPr lang="zh-CN" altLang="en-US" sz="2665" b="1" smtClean="0">
                <a:latin typeface="微软雅黑" panose="020B0503020204020204" pitchFamily="34" charset="-122"/>
                <a:ea typeface="微软雅黑" panose="020B0503020204020204" pitchFamily="34" charset="-122"/>
                <a:cs typeface="Times New Roman" panose="02020603050405020304" pitchFamily="18" charset="0"/>
              </a:rPr>
              <a:t>电感器</a:t>
            </a:r>
            <a:r>
              <a:rPr lang="zh-CN" altLang="en-US" sz="2665" b="1"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把电能转化成磁能储存在线圈中</a:t>
            </a:r>
            <a:r>
              <a:rPr lang="zh-CN" altLang="en-US" sz="2665" b="1"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665"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617085" y="306705"/>
            <a:ext cx="6172200" cy="6490335"/>
          </a:xfrm>
          <a:prstGeom prst="rect">
            <a:avLst/>
          </a:prstGeom>
        </p:spPr>
      </p:pic>
      <p:grpSp>
        <p:nvGrpSpPr>
          <p:cNvPr id="21" name="组合 15"/>
          <p:cNvGrpSpPr/>
          <p:nvPr>
            <p:custDataLst>
              <p:tags r:id="rId3"/>
            </p:custDataLst>
          </p:nvPr>
        </p:nvGrpSpPr>
        <p:grpSpPr>
          <a:xfrm>
            <a:off x="177800" y="387985"/>
            <a:ext cx="3400425" cy="583585"/>
            <a:chOff x="6168776" y="1221671"/>
            <a:chExt cx="3770896" cy="673794"/>
          </a:xfrm>
        </p:grpSpPr>
        <p:sp>
          <p:nvSpPr>
            <p:cNvPr id="22" name="圆角矩形 21"/>
            <p:cNvSpPr/>
            <p:nvPr>
              <p:custDataLst>
                <p:tags r:id="rId4"/>
              </p:custDataLst>
            </p:nvPr>
          </p:nvSpPr>
          <p:spPr>
            <a:xfrm>
              <a:off x="6168776" y="1221671"/>
              <a:ext cx="3770896" cy="607053"/>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4275" y="1221694"/>
              <a:ext cx="3026418" cy="673771"/>
            </a:xfrm>
            <a:prstGeom prst="rect">
              <a:avLst/>
            </a:prstGeom>
            <a:noFill/>
            <a:ln w="9525">
              <a:noFill/>
              <a:miter lim="800000"/>
            </a:ln>
          </p:spPr>
          <p:txBody>
            <a:bodyPr wrap="square">
              <a:spAutoFit/>
            </a:bodyPr>
            <a:lstStyle/>
            <a:p>
              <a:pPr eaLnBrk="1" hangingPunct="1"/>
              <a:r>
                <a:rPr lang="zh-CN" sz="3200" b="1">
                  <a:solidFill>
                    <a:srgbClr val="92D050"/>
                  </a:solidFill>
                  <a:latin typeface="微软雅黑" panose="020B0503020204020204" pitchFamily="34" charset="-122"/>
                </a:rPr>
                <a:t>电阻器的分类</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782320" y="1803400"/>
            <a:ext cx="10654665" cy="1383665"/>
          </a:xfrm>
          <a:prstGeom prst="rect">
            <a:avLst/>
          </a:prstGeom>
        </p:spPr>
        <p:txBody>
          <a:bodyPr wrap="square">
            <a:spAutoFit/>
          </a:bodyPr>
          <a:lstStyle/>
          <a:p>
            <a:pPr marL="536575" indent="-536575"/>
            <a:r>
              <a:rPr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电感线圈的电阻越小其性能就越好。通常用品质因数</a:t>
            </a:r>
            <a:r>
              <a:rPr lang="en-US" altLang="zh-CN" sz="2800" b="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来表征这一特性，</a:t>
            </a:r>
            <a:r>
              <a:rPr lang="en-US" altLang="zh-CN" sz="2800" b="1" smtClean="0">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800" b="1" smtClean="0">
                <a:latin typeface="微软雅黑" panose="020B0503020204020204" pitchFamily="34" charset="-122"/>
                <a:ea typeface="微软雅黑" panose="020B0503020204020204" pitchFamily="34" charset="-122"/>
                <a:cs typeface="Times New Roman" panose="02020603050405020304" pitchFamily="18" charset="0"/>
              </a:rPr>
              <a:t>值越大，电感线圈自身的损耗越小，性能也就越好。</a:t>
            </a:r>
            <a:r>
              <a:rPr lang="en-US" altLang="zh-CN" sz="2800" b="1">
                <a:latin typeface="Times New Roman" panose="02020603050405020304" pitchFamily="18" charset="0"/>
                <a:sym typeface="+mn-ea"/>
              </a:rPr>
              <a:t>Q</a:t>
            </a:r>
            <a:r>
              <a:rPr lang="zh-CN" altLang="en-US" sz="2800" b="1">
                <a:latin typeface="Times New Roman" panose="02020603050405020304" pitchFamily="18" charset="0"/>
                <a:sym typeface="+mn-ea"/>
              </a:rPr>
              <a:t>值一般在几十到几百之间。</a:t>
            </a:r>
            <a:endParaRPr lang="zh-CN" altLang="en-US" sz="2800" b="1"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8" name="组合 15"/>
          <p:cNvGrpSpPr/>
          <p:nvPr>
            <p:custDataLst>
              <p:tags r:id="rId2"/>
            </p:custDataLst>
          </p:nvPr>
        </p:nvGrpSpPr>
        <p:grpSpPr>
          <a:xfrm>
            <a:off x="197485" y="194945"/>
            <a:ext cx="2649855" cy="525780"/>
            <a:chOff x="7121476" y="1294979"/>
            <a:chExt cx="2622499" cy="606652"/>
          </a:xfrm>
        </p:grpSpPr>
        <p:sp>
          <p:nvSpPr>
            <p:cNvPr id="44" name="圆角矩形 43"/>
            <p:cNvSpPr/>
            <p:nvPr>
              <p:custDataLst>
                <p:tags r:id="rId3"/>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4"/>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zh-CN" sz="2400" b="1">
                  <a:solidFill>
                    <a:srgbClr val="92D050"/>
                  </a:solidFill>
                  <a:latin typeface="微软雅黑" panose="020B0503020204020204" pitchFamily="34" charset="-122"/>
                </a:rPr>
                <a:t>电感器的性能</a:t>
              </a:r>
              <a:endParaRPr lang="zh-CN" sz="24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3009265" y="2349078"/>
            <a:ext cx="6744970" cy="1411605"/>
          </a:xfrm>
          <a:prstGeom prst="rect">
            <a:avLst/>
          </a:prstGeom>
          <a:noFill/>
        </p:spPr>
        <p:txBody>
          <a:bodyPr wrap="none" rtlCol="0">
            <a:spAutoFit/>
          </a:bodyPr>
          <a:lstStyle/>
          <a:p>
            <a:pPr>
              <a:lnSpc>
                <a:spcPct val="130000"/>
              </a:lnSpc>
            </a:pPr>
            <a:r>
              <a:rPr lang="en-US" altLang="zh-CN" sz="6600" b="1" smtClean="0">
                <a:solidFill>
                  <a:schemeClr val="accent1">
                    <a:lumMod val="75000"/>
                  </a:schemeClr>
                </a:solidFill>
                <a:latin typeface="+mj-ea"/>
                <a:ea typeface="+mj-ea"/>
              </a:rPr>
              <a:t>04  </a:t>
            </a:r>
            <a:r>
              <a:rPr lang="zh-CN" altLang="en-US" sz="6600" b="1" smtClean="0">
                <a:solidFill>
                  <a:schemeClr val="accent1">
                    <a:lumMod val="75000"/>
                  </a:schemeClr>
                </a:solidFill>
                <a:latin typeface="+mj-ea"/>
                <a:ea typeface="+mj-ea"/>
              </a:rPr>
              <a:t>半导体二极管</a:t>
            </a:r>
            <a:endParaRPr lang="zh-CN" altLang="en-US" sz="6600" b="1" smtClean="0">
              <a:solidFill>
                <a:schemeClr val="accent1">
                  <a:lumMod val="75000"/>
                </a:schemeClr>
              </a:solidFill>
              <a:latin typeface="+mj-ea"/>
              <a:ea typeface="+mj-ea"/>
            </a:endParaRPr>
          </a:p>
        </p:txBody>
      </p:sp>
      <p:sp>
        <p:nvSpPr>
          <p:cNvPr id="13" name="文本框 12"/>
          <p:cNvSpPr txBox="1"/>
          <p:nvPr>
            <p:custDataLst>
              <p:tags r:id="rId2"/>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0" y="-311181"/>
            <a:ext cx="12192000" cy="1538039"/>
          </a:xfrm>
          <a:prstGeom prst="rect">
            <a:avLst/>
          </a:prstGeom>
        </p:spPr>
      </p:pic>
      <p:pic>
        <p:nvPicPr>
          <p:cNvPr id="6" name="图片 5"/>
          <p:cNvPicPr>
            <a:picLocks noChangeAspect="1"/>
          </p:cNvPicPr>
          <p:nvPr>
            <p:custDataLst>
              <p:tags r:id="rId5"/>
            </p:custDataLst>
          </p:nvPr>
        </p:nvPicPr>
        <p:blipFill>
          <a:blip r:embed="rId4"/>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custDataLst>
              <p:tags r:id="rId1"/>
            </p:custDataLst>
          </p:nvPr>
        </p:nvSpPr>
        <p:spPr>
          <a:xfrm>
            <a:off x="2487930" y="2404745"/>
            <a:ext cx="807148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36" name="圆角矩形 35"/>
          <p:cNvSpPr/>
          <p:nvPr>
            <p:custDataLst>
              <p:tags r:id="rId2"/>
            </p:custDataLst>
          </p:nvPr>
        </p:nvSpPr>
        <p:spPr>
          <a:xfrm>
            <a:off x="2487930" y="3353435"/>
            <a:ext cx="807148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37" name="圆角矩形 36"/>
          <p:cNvSpPr/>
          <p:nvPr>
            <p:custDataLst>
              <p:tags r:id="rId3"/>
            </p:custDataLst>
          </p:nvPr>
        </p:nvSpPr>
        <p:spPr>
          <a:xfrm>
            <a:off x="2487930" y="4302125"/>
            <a:ext cx="807148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42" name="TextBox 23"/>
          <p:cNvSpPr txBox="1"/>
          <p:nvPr>
            <p:custDataLst>
              <p:tags r:id="rId4"/>
            </p:custDataLst>
          </p:nvPr>
        </p:nvSpPr>
        <p:spPr>
          <a:xfrm>
            <a:off x="3082290" y="2533650"/>
            <a:ext cx="6543040"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识别二极管</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种类、外形、电路符号</a:t>
            </a:r>
            <a:endParaRPr lang="zh-CN" altLang="en-US" sz="2800">
              <a:latin typeface="微软雅黑" panose="020B0503020204020204" pitchFamily="34" charset="-122"/>
              <a:ea typeface="微软雅黑" panose="020B0503020204020204" pitchFamily="34" charset="-122"/>
            </a:endParaRPr>
          </a:p>
        </p:txBody>
      </p:sp>
      <p:sp>
        <p:nvSpPr>
          <p:cNvPr id="43" name="TextBox 24"/>
          <p:cNvSpPr txBox="1"/>
          <p:nvPr>
            <p:custDataLst>
              <p:tags r:id="rId5"/>
            </p:custDataLst>
          </p:nvPr>
        </p:nvSpPr>
        <p:spPr>
          <a:xfrm>
            <a:off x="3082290" y="3482340"/>
            <a:ext cx="6690995"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了解二极管的单向导电性，判断正负极</a:t>
            </a:r>
            <a:endParaRPr lang="zh-CN" altLang="en-US" sz="2800">
              <a:latin typeface="微软雅黑" panose="020B0503020204020204" pitchFamily="34" charset="-122"/>
              <a:ea typeface="微软雅黑" panose="020B0503020204020204" pitchFamily="34" charset="-122"/>
            </a:endParaRPr>
          </a:p>
        </p:txBody>
      </p:sp>
      <p:sp>
        <p:nvSpPr>
          <p:cNvPr id="44" name="TextBox 25"/>
          <p:cNvSpPr txBox="1"/>
          <p:nvPr>
            <p:custDataLst>
              <p:tags r:id="rId6"/>
            </p:custDataLst>
          </p:nvPr>
        </p:nvSpPr>
        <p:spPr>
          <a:xfrm>
            <a:off x="3082290" y="4431030"/>
            <a:ext cx="5893435"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了解不同类别二极管的应用</a:t>
            </a:r>
            <a:endParaRPr lang="zh-CN" altLang="en-US" sz="2800">
              <a:latin typeface="微软雅黑" panose="020B0503020204020204" pitchFamily="34" charset="-122"/>
              <a:ea typeface="微软雅黑" panose="020B0503020204020204" pitchFamily="34" charset="-122"/>
            </a:endParaRPr>
          </a:p>
        </p:txBody>
      </p:sp>
      <p:grpSp>
        <p:nvGrpSpPr>
          <p:cNvPr id="21" name="组合 15"/>
          <p:cNvGrpSpPr/>
          <p:nvPr>
            <p:custDataLst>
              <p:tags r:id="rId7"/>
            </p:custDataLst>
          </p:nvPr>
        </p:nvGrpSpPr>
        <p:grpSpPr>
          <a:xfrm>
            <a:off x="147955" y="190500"/>
            <a:ext cx="3046095" cy="583565"/>
            <a:chOff x="6168776" y="1221671"/>
            <a:chExt cx="5276437" cy="673723"/>
          </a:xfrm>
        </p:grpSpPr>
        <p:sp>
          <p:nvSpPr>
            <p:cNvPr id="22" name="圆角矩形 21"/>
            <p:cNvSpPr/>
            <p:nvPr>
              <p:custDataLst>
                <p:tags r:id="rId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学习要求</a:t>
              </a:r>
              <a:endParaRPr lang="zh-CN" altLang="en-US"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3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3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left)">
                                      <p:cBhvr>
                                        <p:cTn id="14" dur="300"/>
                                        <p:tgtEl>
                                          <p:spTgt spid="4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300"/>
                                        <p:tgtEl>
                                          <p:spTgt spid="3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300"/>
                                        <p:tgtEl>
                                          <p:spTgt spid="4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3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2" grpId="0"/>
      <p:bldP spid="43" grpId="0"/>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64490" y="3034665"/>
            <a:ext cx="3858895" cy="1824990"/>
          </a:xfrm>
          <a:prstGeom prst="rect">
            <a:avLst/>
          </a:prstGeom>
        </p:spPr>
      </p:pic>
      <p:sp>
        <p:nvSpPr>
          <p:cNvPr id="7" name="TextBox 6"/>
          <p:cNvSpPr txBox="1"/>
          <p:nvPr>
            <p:custDataLst>
              <p:tags r:id="rId3"/>
            </p:custDataLst>
          </p:nvPr>
        </p:nvSpPr>
        <p:spPr>
          <a:xfrm>
            <a:off x="6469380" y="1593850"/>
            <a:ext cx="5722620" cy="12922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半导体二极又称晶体二极管</a:t>
            </a:r>
            <a:r>
              <a:rPr lang="en-US" altLang="zh-CN"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a:t>
            </a: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简称二极管</a:t>
            </a:r>
            <a:endPar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由一个</a:t>
            </a:r>
            <a:r>
              <a:rPr lang="en-US" altLang="zh-CN" sz="2800" b="1"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PN</a:t>
            </a:r>
            <a:r>
              <a:rPr lang="zh-CN" altLang="en-US" sz="2800" b="1"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结</a:t>
            </a: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加上</a:t>
            </a:r>
            <a:r>
              <a:rPr lang="zh-CN" altLang="en-US" sz="2800" b="1"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引线</a:t>
            </a: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及</a:t>
            </a:r>
            <a:r>
              <a:rPr lang="zh-CN" altLang="en-US" sz="2800" b="1"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管壳</a:t>
            </a: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构成</a:t>
            </a:r>
            <a:r>
              <a:rPr lang="en-US" altLang="zh-CN"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a:t>
            </a:r>
            <a:endParaRPr lang="zh-CN" altLang="en-US" sz="2800" smtClean="0">
              <a:solidFill>
                <a:schemeClr val="tx1">
                  <a:lumMod val="75000"/>
                </a:schemeClr>
              </a:solidFill>
              <a:latin typeface="楷体" panose="02010609060101010101" pitchFamily="49" charset="-122"/>
              <a:ea typeface="楷体" panose="02010609060101010101" pitchFamily="49" charset="-122"/>
              <a:sym typeface="+mn-ea"/>
            </a:endParaRPr>
          </a:p>
        </p:txBody>
      </p:sp>
      <p:sp>
        <p:nvSpPr>
          <p:cNvPr id="8" name="TextBox 7"/>
          <p:cNvSpPr txBox="1"/>
          <p:nvPr>
            <p:custDataLst>
              <p:tags r:id="rId4"/>
            </p:custDataLst>
          </p:nvPr>
        </p:nvSpPr>
        <p:spPr>
          <a:xfrm>
            <a:off x="6677025" y="3642360"/>
            <a:ext cx="5408930" cy="430530"/>
          </a:xfrm>
          <a:prstGeom prst="rect">
            <a:avLst/>
          </a:prstGeom>
          <a:noFill/>
          <a:ln>
            <a:noFill/>
          </a:ln>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buFontTx/>
              <a:buNone/>
              <a:defRPr/>
            </a:pPr>
            <a:r>
              <a:rPr lang="en-US" altLang="zh-CN" sz="2800" b="1">
                <a:solidFill>
                  <a:srgbClr val="FF0000"/>
                </a:solidFill>
                <a:latin typeface="Times New Roman" panose="02020603050405020304" pitchFamily="18" charset="0"/>
                <a:ea typeface="宋体" panose="02010600030101010101" pitchFamily="2" charset="-122"/>
                <a:sym typeface="+mn-ea"/>
              </a:rPr>
              <a:t>PN</a:t>
            </a:r>
            <a:r>
              <a:rPr lang="zh-CN" altLang="en-US" sz="2800" b="1">
                <a:solidFill>
                  <a:srgbClr val="FF0000"/>
                </a:solidFill>
                <a:latin typeface="Times New Roman" panose="02020603050405020304" pitchFamily="18" charset="0"/>
                <a:ea typeface="宋体" panose="02010600030101010101" pitchFamily="2" charset="-122"/>
                <a:sym typeface="+mn-ea"/>
              </a:rPr>
              <a:t>结具有</a:t>
            </a:r>
            <a:r>
              <a:rPr lang="zh-CN" altLang="en-US" sz="2800" b="1" i="1">
                <a:solidFill>
                  <a:srgbClr val="FF0000"/>
                </a:solidFill>
                <a:latin typeface="Times New Roman" panose="02020603050405020304" pitchFamily="18" charset="0"/>
                <a:ea typeface="宋体" panose="02010600030101010101" pitchFamily="2" charset="-122"/>
                <a:sym typeface="+mn-ea"/>
                <a:hlinkClick r:id="rId5"/>
              </a:rPr>
              <a:t>单向导电</a:t>
            </a:r>
            <a:r>
              <a:rPr lang="zh-CN" altLang="en-US" sz="2800" b="1">
                <a:solidFill>
                  <a:srgbClr val="FF0000"/>
                </a:solidFill>
                <a:latin typeface="Times New Roman" panose="02020603050405020304" pitchFamily="18" charset="0"/>
                <a:ea typeface="宋体" panose="02010600030101010101" pitchFamily="2" charset="-122"/>
                <a:sym typeface="+mn-ea"/>
              </a:rPr>
              <a:t>性。</a:t>
            </a:r>
            <a:endParaRPr lang="en-US" altLang="zh-CN" sz="2800">
              <a:solidFill>
                <a:schemeClr val="tx1">
                  <a:lumMod val="75000"/>
                </a:schemeClr>
              </a:solidFill>
              <a:effectLst>
                <a:outerShdw blurRad="38100" dist="38100" dir="2700000" algn="tl">
                  <a:srgbClr val="C0C0C0"/>
                </a:outerShdw>
              </a:effectLst>
              <a:sym typeface="+mn-ea"/>
            </a:endParaRPr>
          </a:p>
        </p:txBody>
      </p:sp>
      <p:sp>
        <p:nvSpPr>
          <p:cNvPr id="9" name="TextBox 8"/>
          <p:cNvSpPr txBox="1"/>
          <p:nvPr>
            <p:custDataLst>
              <p:tags r:id="rId6"/>
            </p:custDataLst>
          </p:nvPr>
        </p:nvSpPr>
        <p:spPr>
          <a:xfrm>
            <a:off x="6407785" y="5259705"/>
            <a:ext cx="5600700" cy="43053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fontAlgn="auto">
              <a:lnSpc>
                <a:spcPct val="100000"/>
              </a:lnSpc>
            </a:pPr>
            <a:r>
              <a:rPr lang="zh-CN" altLang="en-US" sz="2800" b="1"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sym typeface="+mn-ea"/>
              </a:rPr>
              <a:t>检波、整流、开关、稳压等</a:t>
            </a:r>
            <a:endParaRPr lang="zh-CN" altLang="en-US" sz="2800" b="1" u="sng" smtClean="0">
              <a:solidFill>
                <a:schemeClr val="tx1">
                  <a:lumMod val="75000"/>
                </a:schemeClr>
              </a:solidFill>
              <a:latin typeface="楷体" panose="02010609060101010101" pitchFamily="49" charset="-122"/>
              <a:ea typeface="楷体" panose="02010609060101010101" pitchFamily="49" charset="-122"/>
              <a:sym typeface="+mn-ea"/>
            </a:endParaRPr>
          </a:p>
        </p:txBody>
      </p:sp>
      <p:sp>
        <p:nvSpPr>
          <p:cNvPr id="10" name="Freeform 5"/>
          <p:cNvSpPr/>
          <p:nvPr>
            <p:custDataLst>
              <p:tags r:id="rId7"/>
            </p:custDataLst>
          </p:nvPr>
        </p:nvSpPr>
        <p:spPr bwMode="auto">
          <a:xfrm>
            <a:off x="3429232" y="4483376"/>
            <a:ext cx="1557867" cy="1564217"/>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accent1">
              <a:lumMod val="50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1" name="Freeform 6"/>
          <p:cNvSpPr/>
          <p:nvPr>
            <p:custDataLst>
              <p:tags r:id="rId8"/>
            </p:custDataLst>
          </p:nvPr>
        </p:nvSpPr>
        <p:spPr bwMode="auto">
          <a:xfrm>
            <a:off x="4140432" y="3020759"/>
            <a:ext cx="1126067" cy="1678517"/>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chemeClr val="accent1">
              <a:lumMod val="75000"/>
            </a:schemeClr>
          </a:solidFill>
          <a:ln w="4" cap="flat">
            <a:noFill/>
            <a:prstDash val="solid"/>
            <a:miter lim="800000"/>
          </a:ln>
        </p:spPr>
        <p:txBody>
          <a:bodyPr vert="horz" wrap="square" lIns="121917" tIns="60958" rIns="121917" bIns="60958" numCol="1" anchor="t" anchorCtr="0" compatLnSpc="1"/>
          <a:lstStyle/>
          <a:p>
            <a:endParaRPr lang="zh-CN" altLang="en-US"/>
          </a:p>
        </p:txBody>
      </p:sp>
      <p:sp>
        <p:nvSpPr>
          <p:cNvPr id="12" name="Freeform 7"/>
          <p:cNvSpPr/>
          <p:nvPr>
            <p:custDataLst>
              <p:tags r:id="rId9"/>
            </p:custDataLst>
          </p:nvPr>
        </p:nvSpPr>
        <p:spPr bwMode="auto">
          <a:xfrm>
            <a:off x="3429232" y="1668208"/>
            <a:ext cx="1559984" cy="1568451"/>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5" h="3912">
                <a:moveTo>
                  <a:pt x="946" y="0"/>
                </a:moveTo>
                <a:cubicBezTo>
                  <a:pt x="2215" y="582"/>
                  <a:pt x="3286" y="1605"/>
                  <a:pt x="3906" y="2964"/>
                </a:cubicBezTo>
                <a:lnTo>
                  <a:pt x="1613" y="3912"/>
                </a:lnTo>
                <a:cubicBezTo>
                  <a:pt x="1257" y="3181"/>
                  <a:pt x="681" y="2620"/>
                  <a:pt x="0" y="2278"/>
                </a:cubicBezTo>
                <a:lnTo>
                  <a:pt x="946" y="0"/>
                </a:lnTo>
                <a:close/>
              </a:path>
            </a:pathLst>
          </a:custGeom>
          <a:solidFill>
            <a:srgbClr val="92D050"/>
          </a:solidFill>
          <a:ln w="4" cap="flat">
            <a:noFill/>
            <a:prstDash val="solid"/>
            <a:miter lim="800000"/>
          </a:ln>
        </p:spPr>
        <p:txBody>
          <a:bodyPr vert="horz" wrap="square" lIns="121917" tIns="60958" rIns="121917" bIns="60958" numCol="1" anchor="t" anchorCtr="0" compatLnSpc="1"/>
          <a:lstStyle/>
          <a:p>
            <a:endParaRPr lang="zh-CN" altLang="en-US"/>
          </a:p>
        </p:txBody>
      </p:sp>
      <p:cxnSp>
        <p:nvCxnSpPr>
          <p:cNvPr id="14" name="直接连接符 13"/>
          <p:cNvCxnSpPr/>
          <p:nvPr>
            <p:custDataLst>
              <p:tags r:id="rId10"/>
            </p:custDataLst>
          </p:nvPr>
        </p:nvCxnSpPr>
        <p:spPr>
          <a:xfrm>
            <a:off x="4547215" y="2239641"/>
            <a:ext cx="1860085"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1"/>
            </p:custDataLst>
          </p:nvPr>
        </p:nvCxnSpPr>
        <p:spPr>
          <a:xfrm>
            <a:off x="5180161" y="3860017"/>
            <a:ext cx="1227139"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2"/>
            </p:custDataLst>
          </p:nvPr>
        </p:nvCxnSpPr>
        <p:spPr>
          <a:xfrm>
            <a:off x="4564969" y="5475023"/>
            <a:ext cx="1842332" cy="0"/>
          </a:xfrm>
          <a:prstGeom prst="line">
            <a:avLst/>
          </a:prstGeom>
          <a:ln w="6350">
            <a:solidFill>
              <a:schemeClr val="tx1">
                <a:lumMod val="65000"/>
                <a:lumOff val="3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custDataLst>
              <p:tags r:id="rId13"/>
            </p:custDataLst>
          </p:nvPr>
        </p:nvSpPr>
        <p:spPr>
          <a:xfrm>
            <a:off x="210820" y="4902835"/>
            <a:ext cx="3382010" cy="674370"/>
          </a:xfrm>
          <a:prstGeom prst="rect">
            <a:avLst/>
          </a:prstGeom>
          <a:noFill/>
        </p:spPr>
        <p:txBody>
          <a:bodyPr wrap="square" lIns="121917" tIns="60958" rIns="121917" bIns="60958">
            <a:spAutoFit/>
          </a:bodyPr>
          <a:lstStyle/>
          <a:p>
            <a:pPr algn="ctr">
              <a:defRPr/>
            </a:pPr>
            <a:r>
              <a:rPr lang="zh-CN" sz="3600" b="1" smtClean="0">
                <a:solidFill>
                  <a:schemeClr val="tx1"/>
                </a:solidFill>
                <a:latin typeface="微软雅黑" panose="020B0503020204020204" pitchFamily="34" charset="-122"/>
                <a:ea typeface="微软雅黑" panose="020B0503020204020204" pitchFamily="34" charset="-122"/>
              </a:rPr>
              <a:t>半导体二极管</a:t>
            </a:r>
            <a:endParaRPr lang="zh-CN" sz="3600" b="1" smtClean="0">
              <a:solidFill>
                <a:schemeClr val="tx1"/>
              </a:solidFill>
              <a:latin typeface="微软雅黑" panose="020B0503020204020204" pitchFamily="34" charset="-122"/>
              <a:ea typeface="微软雅黑" panose="020B0503020204020204" pitchFamily="34" charset="-122"/>
            </a:endParaRPr>
          </a:p>
        </p:txBody>
      </p:sp>
      <p:sp>
        <p:nvSpPr>
          <p:cNvPr id="18" name="TextBox 17"/>
          <p:cNvSpPr txBox="1"/>
          <p:nvPr>
            <p:custDataLst>
              <p:tags r:id="rId14"/>
            </p:custDataLst>
          </p:nvPr>
        </p:nvSpPr>
        <p:spPr>
          <a:xfrm>
            <a:off x="3739240" y="2035647"/>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概念</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custDataLst>
              <p:tags r:id="rId15"/>
            </p:custDataLst>
          </p:nvPr>
        </p:nvSpPr>
        <p:spPr>
          <a:xfrm>
            <a:off x="4313469" y="3380339"/>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特性</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custDataLst>
              <p:tags r:id="rId16"/>
            </p:custDataLst>
          </p:nvPr>
        </p:nvSpPr>
        <p:spPr>
          <a:xfrm>
            <a:off x="3670660" y="4859766"/>
            <a:ext cx="779993" cy="984885"/>
          </a:xfrm>
          <a:prstGeom prst="rect">
            <a:avLst/>
          </a:prstGeom>
          <a:noFill/>
        </p:spPr>
        <p:txBody>
          <a:bodyPr wrap="square" lIns="0" tIns="0" rIns="0" bIns="0">
            <a:spAutoFit/>
          </a:bodyPr>
          <a:lstStyle/>
          <a:p>
            <a:pPr algn="ctr">
              <a:defRPr/>
            </a:pPr>
            <a:r>
              <a:rPr lang="zh-CN" altLang="en-US" sz="3200">
                <a:solidFill>
                  <a:schemeClr val="bg1"/>
                </a:solidFill>
                <a:latin typeface="微软雅黑" panose="020B0503020204020204" pitchFamily="34" charset="-122"/>
                <a:ea typeface="微软雅黑" panose="020B0503020204020204" pitchFamily="34" charset="-122"/>
              </a:rPr>
              <a:t>作用</a:t>
            </a:r>
            <a:endParaRPr lang="zh-CN" altLang="en-US" sz="3200">
              <a:solidFill>
                <a:schemeClr val="bg1"/>
              </a:solidFill>
              <a:latin typeface="微软雅黑" panose="020B0503020204020204" pitchFamily="34" charset="-122"/>
              <a:ea typeface="微软雅黑" panose="020B0503020204020204" pitchFamily="34" charset="-122"/>
            </a:endParaRPr>
          </a:p>
        </p:txBody>
      </p:sp>
      <p:grpSp>
        <p:nvGrpSpPr>
          <p:cNvPr id="21" name="组合 15"/>
          <p:cNvGrpSpPr/>
          <p:nvPr>
            <p:custDataLst>
              <p:tags r:id="rId17"/>
            </p:custDataLst>
          </p:nvPr>
        </p:nvGrpSpPr>
        <p:grpSpPr>
          <a:xfrm>
            <a:off x="147955" y="190500"/>
            <a:ext cx="3046095" cy="583565"/>
            <a:chOff x="6168776" y="1221671"/>
            <a:chExt cx="5276437" cy="673723"/>
          </a:xfrm>
        </p:grpSpPr>
        <p:sp>
          <p:nvSpPr>
            <p:cNvPr id="22" name="圆角矩形 21"/>
            <p:cNvSpPr/>
            <p:nvPr>
              <p:custDataLst>
                <p:tags r:id="rId1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1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半导体二极管</a:t>
              </a:r>
              <a:endParaRPr lang="zh-CN" altLang="en-US"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fltVal val="0.5"/>
                                          </p:val>
                                        </p:tav>
                                        <p:tav tm="100000">
                                          <p:val>
                                            <p:strVal val="#ppt_x"/>
                                          </p:val>
                                        </p:tav>
                                      </p:tavLst>
                                    </p:anim>
                                    <p:anim calcmode="lin" valueType="num">
                                      <p:cBhvr>
                                        <p:cTn id="15" dur="500" fill="hold"/>
                                        <p:tgtEl>
                                          <p:spTgt spid="17"/>
                                        </p:tgtEl>
                                        <p:attrNameLst>
                                          <p:attrName>ppt_y</p:attrName>
                                        </p:attrNameLst>
                                      </p:cBhvr>
                                      <p:tavLst>
                                        <p:tav tm="0">
                                          <p:val>
                                            <p:fltVal val="0.5"/>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par>
                          <p:cTn id="53" fill="hold">
                            <p:stCondLst>
                              <p:cond delay="3000"/>
                            </p:stCondLst>
                            <p:childTnLst>
                              <p:par>
                                <p:cTn id="54" presetID="22" presetClass="entr" presetSubtype="8"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7" grpId="0"/>
      <p:bldP spid="18" grpId="0"/>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4040505" y="-86995"/>
            <a:ext cx="2222500" cy="2222500"/>
          </a:xfrm>
          <a:prstGeom prst="rect">
            <a:avLst/>
          </a:prstGeom>
        </p:spPr>
      </p:pic>
      <p:sp>
        <p:nvSpPr>
          <p:cNvPr id="8194" name="Text Box 2"/>
          <p:cNvSpPr txBox="1"/>
          <p:nvPr>
            <p:custDataLst>
              <p:tags r:id="rId3"/>
            </p:custDataLst>
          </p:nvPr>
        </p:nvSpPr>
        <p:spPr>
          <a:xfrm>
            <a:off x="325120" y="1066800"/>
            <a:ext cx="5611495" cy="3230245"/>
          </a:xfrm>
          <a:prstGeom prst="rect">
            <a:avLst/>
          </a:prstGeom>
          <a:noFill/>
          <a:ln w="9525">
            <a:noFill/>
          </a:ln>
        </p:spPr>
        <p:txBody>
          <a:bodyPr wrap="square">
            <a:spAutoFit/>
          </a:bodyPr>
          <a:lstStyle/>
          <a:p>
            <a:pPr marL="342900" indent="-342900" algn="l">
              <a:spcBef>
                <a:spcPct val="50000"/>
              </a:spcBef>
            </a:pPr>
            <a:r>
              <a:rPr lang="zh-CN" altLang="zh-CN" sz="2400">
                <a:latin typeface="Garamond" panose="02020404030301010803" pitchFamily="18" charset="0"/>
              </a:rPr>
              <a:t>      二极管外形特征：</a:t>
            </a:r>
            <a:endParaRPr lang="zh-CN" altLang="zh-CN" sz="2400">
              <a:latin typeface="Garamond" panose="02020404030301010803" pitchFamily="18" charset="0"/>
            </a:endParaRPr>
          </a:p>
          <a:p>
            <a:pPr algn="l">
              <a:spcBef>
                <a:spcPct val="50000"/>
              </a:spcBef>
              <a:buClrTx/>
              <a:buSzTx/>
              <a:buNone/>
            </a:pPr>
            <a:r>
              <a:rPr lang="zh-CN" altLang="zh-CN" sz="2400" b="1">
                <a:latin typeface="华文楷体" panose="02010600040101010101" charset="-122"/>
                <a:ea typeface="华文楷体" panose="02010600040101010101" charset="-122"/>
              </a:rPr>
              <a:t>      1）二极管共有两个引脚,两个引脚轴向伸出； </a:t>
            </a:r>
            <a:endParaRPr lang="zh-CN" altLang="zh-CN" sz="2400" b="1">
              <a:latin typeface="华文楷体" panose="02010600040101010101" charset="-122"/>
              <a:ea typeface="华文楷体" panose="02010600040101010101" charset="-122"/>
            </a:endParaRPr>
          </a:p>
          <a:p>
            <a:pPr algn="l">
              <a:spcBef>
                <a:spcPct val="50000"/>
              </a:spcBef>
              <a:buClrTx/>
              <a:buSzTx/>
              <a:buNone/>
            </a:pPr>
            <a:r>
              <a:rPr lang="zh-CN" altLang="zh-CN" sz="2400" b="1">
                <a:latin typeface="华文楷体" panose="02010600040101010101" charset="-122"/>
                <a:ea typeface="华文楷体" panose="02010600040101010101" charset="-122"/>
              </a:rPr>
              <a:t>　 2）二极管的体积不大,比一般电阻要小些； </a:t>
            </a:r>
            <a:endParaRPr lang="zh-CN" altLang="zh-CN" sz="2400" b="1">
              <a:latin typeface="华文楷体" panose="02010600040101010101" charset="-122"/>
              <a:ea typeface="华文楷体" panose="02010600040101010101" charset="-122"/>
            </a:endParaRPr>
          </a:p>
          <a:p>
            <a:pPr algn="l">
              <a:spcBef>
                <a:spcPct val="50000"/>
              </a:spcBef>
              <a:buClrTx/>
              <a:buSzTx/>
              <a:buNone/>
            </a:pPr>
            <a:r>
              <a:rPr lang="zh-CN" altLang="zh-CN" sz="2400" b="1">
                <a:latin typeface="华文楷体" panose="02010600040101010101" charset="-122"/>
                <a:ea typeface="华文楷体" panose="02010600040101010101" charset="-122"/>
              </a:rPr>
              <a:t>     3）部分二极管的外壳上标有二极管电路符号.</a:t>
            </a:r>
            <a:endParaRPr lang="zh-CN" altLang="zh-CN" sz="2400" b="1">
              <a:latin typeface="华文楷体" panose="02010600040101010101" charset="-122"/>
              <a:ea typeface="华文楷体" panose="02010600040101010101" charset="-122"/>
            </a:endParaRPr>
          </a:p>
        </p:txBody>
      </p:sp>
      <p:grpSp>
        <p:nvGrpSpPr>
          <p:cNvPr id="8195" name="Group 3"/>
          <p:cNvGrpSpPr/>
          <p:nvPr>
            <p:custDataLst>
              <p:tags r:id="rId4"/>
            </p:custDataLst>
          </p:nvPr>
        </p:nvGrpSpPr>
        <p:grpSpPr>
          <a:xfrm>
            <a:off x="6002655" y="1851660"/>
            <a:ext cx="5551488" cy="2271713"/>
            <a:chOff x="0" y="0"/>
            <a:chExt cx="3497" cy="1431"/>
          </a:xfrm>
        </p:grpSpPr>
        <p:sp>
          <p:nvSpPr>
            <p:cNvPr id="9220" name="Line 4"/>
            <p:cNvSpPr>
              <a:spLocks noChangeShapeType="1"/>
            </p:cNvSpPr>
            <p:nvPr>
              <p:custDataLst>
                <p:tags r:id="rId5"/>
              </p:custDataLst>
            </p:nvPr>
          </p:nvSpPr>
          <p:spPr bwMode="auto">
            <a:xfrm>
              <a:off x="1398" y="717"/>
              <a:ext cx="1434" cy="0"/>
            </a:xfrm>
            <a:prstGeom prst="line">
              <a:avLst/>
            </a:prstGeom>
            <a:noFill/>
            <a:ln w="38100" cmpd="sng">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Garamond" panose="02020404030301010803" pitchFamily="18" charset="0"/>
                <a:ea typeface="宋体" panose="02010600030101010101" pitchFamily="2" charset="-122"/>
                <a:cs typeface="+mn-cs"/>
              </a:endParaRPr>
            </a:p>
          </p:txBody>
        </p:sp>
        <p:sp>
          <p:nvSpPr>
            <p:cNvPr id="9221" name="Line 5"/>
            <p:cNvSpPr>
              <a:spLocks noChangeShapeType="1"/>
            </p:cNvSpPr>
            <p:nvPr>
              <p:custDataLst>
                <p:tags r:id="rId6"/>
              </p:custDataLst>
            </p:nvPr>
          </p:nvSpPr>
          <p:spPr bwMode="auto">
            <a:xfrm flipH="1">
              <a:off x="2321" y="455"/>
              <a:ext cx="0" cy="562"/>
            </a:xfrm>
            <a:prstGeom prst="line">
              <a:avLst/>
            </a:prstGeom>
            <a:noFill/>
            <a:ln w="38100" cmpd="sng">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Garamond" panose="02020404030301010803" pitchFamily="18" charset="0"/>
                <a:ea typeface="宋体" panose="02010600030101010101" pitchFamily="2" charset="-122"/>
                <a:cs typeface="+mn-cs"/>
              </a:endParaRPr>
            </a:p>
          </p:txBody>
        </p:sp>
        <p:sp>
          <p:nvSpPr>
            <p:cNvPr id="8200" name="AutoShape 6"/>
            <p:cNvSpPr/>
            <p:nvPr>
              <p:custDataLst>
                <p:tags r:id="rId7"/>
              </p:custDataLst>
            </p:nvPr>
          </p:nvSpPr>
          <p:spPr>
            <a:xfrm>
              <a:off x="0" y="0"/>
              <a:ext cx="1563" cy="528"/>
            </a:xfrm>
            <a:prstGeom prst="cloudCallout">
              <a:avLst>
                <a:gd name="adj1" fmla="val 39699"/>
                <a:gd name="adj2" fmla="val 80491"/>
              </a:avLst>
            </a:prstGeom>
            <a:noFill/>
            <a:ln w="38100" cap="flat" cmpd="sng">
              <a:solidFill>
                <a:srgbClr val="FF0000"/>
              </a:solidFill>
              <a:prstDash val="solid"/>
              <a:headEnd type="none" w="med" len="med"/>
              <a:tailEnd type="none" w="med" len="med"/>
            </a:ln>
          </p:spPr>
          <p:txBody>
            <a:bodyPr/>
            <a:lstStyle/>
            <a:p>
              <a:r>
                <a:rPr lang="zh-CN" altLang="zh-CN" sz="1800">
                  <a:latin typeface="Garamond" panose="02020404030301010803" pitchFamily="18" charset="0"/>
                </a:rPr>
                <a:t>阳极，电流从正极流向阴极</a:t>
              </a:r>
              <a:endParaRPr lang="zh-CN" altLang="zh-CN" sz="1800">
                <a:latin typeface="Garamond" panose="02020404030301010803" pitchFamily="18" charset="0"/>
              </a:endParaRPr>
            </a:p>
          </p:txBody>
        </p:sp>
        <p:sp>
          <p:nvSpPr>
            <p:cNvPr id="8201" name="AutoShape 7"/>
            <p:cNvSpPr/>
            <p:nvPr>
              <p:custDataLst>
                <p:tags r:id="rId8"/>
              </p:custDataLst>
            </p:nvPr>
          </p:nvSpPr>
          <p:spPr>
            <a:xfrm>
              <a:off x="284" y="864"/>
              <a:ext cx="1374" cy="528"/>
            </a:xfrm>
            <a:prstGeom prst="cloudCallout">
              <a:avLst>
                <a:gd name="adj1" fmla="val 75472"/>
                <a:gd name="adj2" fmla="val -9657"/>
              </a:avLst>
            </a:prstGeom>
            <a:noFill/>
            <a:ln w="38100" cap="flat" cmpd="sng">
              <a:solidFill>
                <a:srgbClr val="FF0000"/>
              </a:solidFill>
              <a:prstDash val="solid"/>
              <a:headEnd type="none" w="med" len="med"/>
              <a:tailEnd type="none" w="med" len="med"/>
            </a:ln>
          </p:spPr>
          <p:txBody>
            <a:bodyPr/>
            <a:lstStyle/>
            <a:p>
              <a:r>
                <a:rPr lang="zh-CN" altLang="zh-CN" sz="1800">
                  <a:latin typeface="Garamond" panose="02020404030301010803" pitchFamily="18" charset="0"/>
                </a:rPr>
                <a:t>此三角形表示电流方向</a:t>
              </a:r>
              <a:endParaRPr lang="zh-CN" altLang="zh-CN" sz="1800">
                <a:latin typeface="Garamond" panose="02020404030301010803" pitchFamily="18" charset="0"/>
              </a:endParaRPr>
            </a:p>
          </p:txBody>
        </p:sp>
        <p:sp>
          <p:nvSpPr>
            <p:cNvPr id="9224" name="Line 8"/>
            <p:cNvSpPr>
              <a:spLocks noChangeShapeType="1"/>
            </p:cNvSpPr>
            <p:nvPr>
              <p:custDataLst>
                <p:tags r:id="rId9"/>
              </p:custDataLst>
            </p:nvPr>
          </p:nvSpPr>
          <p:spPr bwMode="auto">
            <a:xfrm>
              <a:off x="2080" y="1120"/>
              <a:ext cx="473" cy="0"/>
            </a:xfrm>
            <a:prstGeom prst="line">
              <a:avLst/>
            </a:prstGeom>
            <a:noFill/>
            <a:ln w="38100" cmpd="sng">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Garamond" panose="02020404030301010803" pitchFamily="18" charset="0"/>
                <a:ea typeface="宋体" panose="02010600030101010101" pitchFamily="2" charset="-122"/>
                <a:cs typeface="+mn-cs"/>
              </a:endParaRPr>
            </a:p>
          </p:txBody>
        </p:sp>
        <p:sp>
          <p:nvSpPr>
            <p:cNvPr id="8203" name="Text Box 9"/>
            <p:cNvSpPr txBox="1"/>
            <p:nvPr>
              <p:custDataLst>
                <p:tags r:id="rId10"/>
              </p:custDataLst>
            </p:nvPr>
          </p:nvSpPr>
          <p:spPr>
            <a:xfrm>
              <a:off x="2016" y="1200"/>
              <a:ext cx="720" cy="231"/>
            </a:xfrm>
            <a:prstGeom prst="rect">
              <a:avLst/>
            </a:prstGeom>
            <a:noFill/>
            <a:ln w="9525">
              <a:noFill/>
            </a:ln>
          </p:spPr>
          <p:txBody>
            <a:bodyPr>
              <a:spAutoFit/>
            </a:bodyPr>
            <a:lstStyle/>
            <a:p>
              <a:r>
                <a:rPr lang="zh-CN" altLang="zh-CN" sz="1800">
                  <a:latin typeface="Garamond" panose="02020404030301010803" pitchFamily="18" charset="0"/>
                </a:rPr>
                <a:t>电流方向</a:t>
              </a:r>
              <a:endParaRPr lang="zh-CN" altLang="zh-CN" sz="1800">
                <a:latin typeface="Garamond" panose="02020404030301010803" pitchFamily="18" charset="0"/>
              </a:endParaRPr>
            </a:p>
          </p:txBody>
        </p:sp>
        <p:sp>
          <p:nvSpPr>
            <p:cNvPr id="8204" name="AutoShape 10"/>
            <p:cNvSpPr/>
            <p:nvPr>
              <p:custDataLst>
                <p:tags r:id="rId11"/>
              </p:custDataLst>
            </p:nvPr>
          </p:nvSpPr>
          <p:spPr>
            <a:xfrm>
              <a:off x="2976" y="336"/>
              <a:ext cx="521" cy="244"/>
            </a:xfrm>
            <a:prstGeom prst="wedgeRoundRectCallout">
              <a:avLst>
                <a:gd name="adj1" fmla="val -60171"/>
                <a:gd name="adj2" fmla="val 81968"/>
                <a:gd name="adj3" fmla="val 16667"/>
              </a:avLst>
            </a:prstGeom>
            <a:noFill/>
            <a:ln w="38100" cap="flat" cmpd="sng">
              <a:solidFill>
                <a:srgbClr val="FF0000"/>
              </a:solidFill>
              <a:prstDash val="solid"/>
              <a:miter/>
              <a:headEnd type="none" w="med" len="med"/>
              <a:tailEnd type="none" w="med" len="med"/>
            </a:ln>
          </p:spPr>
          <p:txBody>
            <a:bodyPr/>
            <a:lstStyle/>
            <a:p>
              <a:r>
                <a:rPr lang="zh-CN" altLang="zh-CN" sz="1800">
                  <a:latin typeface="Garamond" panose="02020404030301010803" pitchFamily="18" charset="0"/>
                </a:rPr>
                <a:t>阴极</a:t>
              </a:r>
              <a:endParaRPr lang="zh-CN" altLang="zh-CN" sz="1800">
                <a:latin typeface="Garamond" panose="02020404030301010803" pitchFamily="18" charset="0"/>
              </a:endParaRPr>
            </a:p>
          </p:txBody>
        </p:sp>
        <p:sp>
          <p:nvSpPr>
            <p:cNvPr id="9227" name="AutoShape 11"/>
            <p:cNvSpPr>
              <a:spLocks noChangeArrowheads="1"/>
            </p:cNvSpPr>
            <p:nvPr>
              <p:custDataLst>
                <p:tags r:id="rId12"/>
              </p:custDataLst>
            </p:nvPr>
          </p:nvSpPr>
          <p:spPr bwMode="auto">
            <a:xfrm rot="5400000">
              <a:off x="1864" y="520"/>
              <a:ext cx="480" cy="384"/>
            </a:xfrm>
            <a:prstGeom prst="triangle">
              <a:avLst>
                <a:gd name="adj" fmla="val 50000"/>
              </a:avLst>
            </a:prstGeom>
            <a:noFill/>
            <a:ln w="38100" cmpd="sng">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Garamond" panose="02020404030301010803" pitchFamily="18" charset="0"/>
                <a:ea typeface="宋体" panose="02010600030101010101" pitchFamily="2" charset="-122"/>
                <a:cs typeface="+mn-cs"/>
              </a:endParaRPr>
            </a:p>
          </p:txBody>
        </p:sp>
      </p:grpSp>
      <p:sp>
        <p:nvSpPr>
          <p:cNvPr id="8197" name="Text Box 13"/>
          <p:cNvSpPr txBox="1"/>
          <p:nvPr>
            <p:custDataLst>
              <p:tags r:id="rId13"/>
            </p:custDataLst>
          </p:nvPr>
        </p:nvSpPr>
        <p:spPr>
          <a:xfrm>
            <a:off x="467360" y="4811395"/>
            <a:ext cx="10852150" cy="1630045"/>
          </a:xfrm>
          <a:prstGeom prst="rect">
            <a:avLst/>
          </a:prstGeom>
          <a:noFill/>
          <a:ln w="9525">
            <a:noFill/>
          </a:ln>
        </p:spPr>
        <p:txBody>
          <a:bodyPr wrap="square">
            <a:spAutoFit/>
          </a:bodyPr>
          <a:lstStyle/>
          <a:p>
            <a:pPr algn="l">
              <a:spcBef>
                <a:spcPct val="50000"/>
              </a:spcBef>
            </a:pPr>
            <a:r>
              <a:rPr lang="zh-CN" altLang="zh-CN">
                <a:solidFill>
                  <a:schemeClr val="tx1"/>
                </a:solidFill>
                <a:latin typeface="Garamond" panose="02020404030301010803" pitchFamily="18" charset="0"/>
              </a:rPr>
              <a:t>   </a:t>
            </a:r>
            <a:r>
              <a:rPr lang="zh-CN" altLang="zh-CN" sz="2800">
                <a:solidFill>
                  <a:schemeClr val="tx1"/>
                </a:solidFill>
                <a:latin typeface="Garamond" panose="02020404030301010803" pitchFamily="18" charset="0"/>
              </a:rPr>
              <a:t>二极管电路符号识图信息</a:t>
            </a:r>
            <a:endParaRPr lang="zh-CN" altLang="zh-CN" sz="2800">
              <a:solidFill>
                <a:schemeClr val="tx1"/>
              </a:solidFill>
              <a:latin typeface="Garamond" panose="02020404030301010803" pitchFamily="18" charset="0"/>
            </a:endParaRPr>
          </a:p>
          <a:p>
            <a:pPr algn="l">
              <a:spcBef>
                <a:spcPct val="50000"/>
              </a:spcBef>
            </a:pPr>
            <a:r>
              <a:rPr lang="zh-CN" altLang="zh-CN" sz="2400" b="1">
                <a:solidFill>
                  <a:schemeClr val="tx1"/>
                </a:solidFill>
                <a:latin typeface="Garamond" panose="02020404030301010803" pitchFamily="18" charset="0"/>
              </a:rPr>
              <a:t>　</a:t>
            </a:r>
            <a:r>
              <a:rPr lang="zh-CN" altLang="zh-CN" sz="2400" b="1">
                <a:solidFill>
                  <a:schemeClr val="tx1"/>
                </a:solidFill>
                <a:latin typeface="华文楷体" panose="02010600040101010101" charset="-122"/>
                <a:ea typeface="华文楷体" panose="02010600040101010101" charset="-122"/>
              </a:rPr>
              <a:t>二极管只有两个引脚:电路符号中已表示出了这两个引脚；</a:t>
            </a:r>
            <a:endParaRPr lang="zh-CN" altLang="zh-CN" sz="2400" b="1">
              <a:solidFill>
                <a:schemeClr val="tx1"/>
              </a:solidFill>
              <a:latin typeface="华文楷体" panose="02010600040101010101" charset="-122"/>
              <a:ea typeface="华文楷体" panose="02010600040101010101" charset="-122"/>
            </a:endParaRPr>
          </a:p>
          <a:p>
            <a:pPr algn="l">
              <a:spcBef>
                <a:spcPct val="50000"/>
              </a:spcBef>
            </a:pPr>
            <a:r>
              <a:rPr lang="zh-CN" altLang="zh-CN" sz="2400" b="1">
                <a:solidFill>
                  <a:schemeClr val="tx1"/>
                </a:solidFill>
                <a:latin typeface="华文楷体" panose="02010600040101010101" charset="-122"/>
                <a:ea typeface="华文楷体" panose="02010600040101010101" charset="-122"/>
              </a:rPr>
              <a:t>　电路符号中表示出二极管的正负极性:三角形底边这端为阳极，另一端为阴极。</a:t>
            </a:r>
            <a:endParaRPr lang="zh-CN" altLang="zh-CN" sz="2400" b="1">
              <a:solidFill>
                <a:schemeClr val="tx1"/>
              </a:solidFill>
              <a:latin typeface="华文楷体" panose="02010600040101010101" charset="-122"/>
              <a:ea typeface="华文楷体" panose="02010600040101010101" charset="-122"/>
            </a:endParaRPr>
          </a:p>
        </p:txBody>
      </p:sp>
      <p:grpSp>
        <p:nvGrpSpPr>
          <p:cNvPr id="21" name="组合 15"/>
          <p:cNvGrpSpPr/>
          <p:nvPr>
            <p:custDataLst>
              <p:tags r:id="rId14"/>
            </p:custDataLst>
          </p:nvPr>
        </p:nvGrpSpPr>
        <p:grpSpPr>
          <a:xfrm>
            <a:off x="147955" y="190500"/>
            <a:ext cx="3892550" cy="583565"/>
            <a:chOff x="6168776" y="1221671"/>
            <a:chExt cx="5276437" cy="673723"/>
          </a:xfrm>
        </p:grpSpPr>
        <p:sp>
          <p:nvSpPr>
            <p:cNvPr id="22" name="圆角矩形 21"/>
            <p:cNvSpPr/>
            <p:nvPr>
              <p:custDataLst>
                <p:tags r:id="rId1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 name="文本框 13"/>
            <p:cNvSpPr txBox="1">
              <a:spLocks noChangeArrowheads="1"/>
            </p:cNvSpPr>
            <p:nvPr>
              <p:custDataLst>
                <p:tags r:id="rId16"/>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二极管特征及符号</a:t>
              </a:r>
              <a:endParaRPr lang="zh-CN" altLang="en-US"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843915" y="1253490"/>
            <a:ext cx="4229100" cy="3425190"/>
          </a:xfrm>
          <a:prstGeom prst="rect">
            <a:avLst/>
          </a:prstGeom>
        </p:spPr>
      </p:pic>
      <p:pic>
        <p:nvPicPr>
          <p:cNvPr id="5" name="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831330" y="1253490"/>
            <a:ext cx="4133215" cy="3431540"/>
          </a:xfrm>
          <a:prstGeom prst="rect">
            <a:avLst/>
          </a:prstGeom>
        </p:spPr>
      </p:pic>
      <p:grpSp>
        <p:nvGrpSpPr>
          <p:cNvPr id="21" name="组合 15"/>
          <p:cNvGrpSpPr/>
          <p:nvPr>
            <p:custDataLst>
              <p:tags r:id="rId5"/>
            </p:custDataLst>
          </p:nvPr>
        </p:nvGrpSpPr>
        <p:grpSpPr>
          <a:xfrm>
            <a:off x="147955" y="190500"/>
            <a:ext cx="3983355" cy="583565"/>
            <a:chOff x="6168776" y="1221671"/>
            <a:chExt cx="5276437" cy="673723"/>
          </a:xfrm>
        </p:grpSpPr>
        <p:sp>
          <p:nvSpPr>
            <p:cNvPr id="22" name="圆角矩形 21"/>
            <p:cNvSpPr/>
            <p:nvPr>
              <p:custDataLst>
                <p:tags r:id="rId6"/>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7"/>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二极管单向导电</a:t>
              </a:r>
              <a:endParaRPr lang="zh-CN" altLang="en-US" sz="3200" b="1">
                <a:solidFill>
                  <a:srgbClr val="92D050"/>
                </a:solidFill>
                <a:latin typeface="微软雅黑" panose="020B0503020204020204" pitchFamily="34" charset="-122"/>
              </a:endParaRPr>
            </a:p>
          </p:txBody>
        </p:sp>
      </p:grpSp>
      <p:sp>
        <p:nvSpPr>
          <p:cNvPr id="2" name="文本框 1"/>
          <p:cNvSpPr txBox="1"/>
          <p:nvPr>
            <p:custDataLst>
              <p:tags r:id="rId8"/>
            </p:custDataLst>
          </p:nvPr>
        </p:nvSpPr>
        <p:spPr>
          <a:xfrm>
            <a:off x="843915" y="5121275"/>
            <a:ext cx="10803255" cy="1568450"/>
          </a:xfrm>
          <a:prstGeom prst="rect">
            <a:avLst/>
          </a:prstGeom>
          <a:noFill/>
        </p:spPr>
        <p:txBody>
          <a:bodyPr wrap="square" rtlCol="0" anchor="t">
            <a:spAutoFit/>
          </a:bodyPr>
          <a:lstStyle/>
          <a:p>
            <a:r>
              <a:rPr lang="zh-CN" altLang="en-US" sz="3200">
                <a:solidFill>
                  <a:srgbClr val="FF0000"/>
                </a:solidFill>
                <a:sym typeface="+mn-ea"/>
              </a:rPr>
              <a:t>正向导</a:t>
            </a:r>
            <a:r>
              <a:rPr lang="zh-CN" altLang="en-US" sz="3200" smtClean="0">
                <a:solidFill>
                  <a:srgbClr val="FF0000"/>
                </a:solidFill>
                <a:sym typeface="+mn-ea"/>
              </a:rPr>
              <a:t>通类似开关闭合，反向截止开关断开</a:t>
            </a:r>
            <a:endParaRPr lang="zh-CN" altLang="en-US" sz="3200" smtClean="0">
              <a:solidFill>
                <a:srgbClr val="FF0000"/>
              </a:solidFill>
              <a:sym typeface="+mn-ea"/>
            </a:endParaRPr>
          </a:p>
          <a:p>
            <a:r>
              <a:rPr lang="zh-CN" altLang="zh-CN" sz="3200">
                <a:solidFill>
                  <a:srgbClr val="FF0000"/>
                </a:solidFill>
                <a:latin typeface="Garamond" panose="02020404030301010803" pitchFamily="18" charset="0"/>
                <a:sym typeface="+mn-ea"/>
              </a:rPr>
              <a:t>导通需要一定强度的正向偏置电压：硅管0.7V，锗管0.</a:t>
            </a:r>
            <a:r>
              <a:rPr lang="en-US" altLang="zh-CN" sz="3200">
                <a:solidFill>
                  <a:srgbClr val="FF0000"/>
                </a:solidFill>
                <a:latin typeface="Garamond" panose="02020404030301010803" pitchFamily="18" charset="0"/>
                <a:sym typeface="+mn-ea"/>
              </a:rPr>
              <a:t>3</a:t>
            </a:r>
            <a:r>
              <a:rPr lang="zh-CN" altLang="zh-CN" sz="3200">
                <a:solidFill>
                  <a:srgbClr val="FF0000"/>
                </a:solidFill>
                <a:latin typeface="Garamond" panose="02020404030301010803" pitchFamily="18" charset="0"/>
                <a:sym typeface="+mn-ea"/>
              </a:rPr>
              <a:t>V。</a:t>
            </a:r>
            <a:endParaRPr lang="zh-CN" altLang="zh-CN" sz="3200">
              <a:solidFill>
                <a:srgbClr val="FF0000"/>
              </a:solidFill>
              <a:latin typeface="Garamond" panose="02020404030301010803" pitchFamily="18" charset="0"/>
              <a:sym typeface="+mn-ea"/>
            </a:endParaRPr>
          </a:p>
          <a:p>
            <a:r>
              <a:rPr lang="zh-CN" altLang="en-US" sz="3200" smtClean="0">
                <a:solidFill>
                  <a:srgbClr val="FF0000"/>
                </a:solidFill>
              </a:rPr>
              <a:t>（正向压降）</a:t>
            </a:r>
            <a:endParaRPr lang="zh-CN" altLang="en-US" sz="3200" smtClean="0">
              <a:solidFill>
                <a:srgbClr val="FF0000"/>
              </a:solidFill>
            </a:endParaRPr>
          </a:p>
        </p:txBody>
      </p:sp>
      <p:sp>
        <p:nvSpPr>
          <p:cNvPr id="3" name="文本框 2"/>
          <p:cNvSpPr txBox="1"/>
          <p:nvPr>
            <p:custDataLst>
              <p:tags r:id="rId9"/>
            </p:custDataLst>
          </p:nvPr>
        </p:nvSpPr>
        <p:spPr>
          <a:xfrm>
            <a:off x="654050" y="969010"/>
            <a:ext cx="2632710" cy="583565"/>
          </a:xfrm>
          <a:prstGeom prst="rect">
            <a:avLst/>
          </a:prstGeom>
          <a:noFill/>
        </p:spPr>
        <p:txBody>
          <a:bodyPr wrap="square" rtlCol="0" anchor="t">
            <a:spAutoFit/>
          </a:bodyPr>
          <a:lstStyle/>
          <a:p>
            <a:r>
              <a:rPr lang="zh-CN" sz="3200">
                <a:solidFill>
                  <a:srgbClr val="FF0000"/>
                </a:solidFill>
                <a:sym typeface="+mn-ea"/>
              </a:rPr>
              <a:t>正向偏置状态</a:t>
            </a:r>
            <a:endParaRPr lang="en-US" altLang="zh-CN" sz="3200" smtClean="0">
              <a:solidFill>
                <a:srgbClr val="FF0000"/>
              </a:solidFill>
            </a:endParaRPr>
          </a:p>
        </p:txBody>
      </p:sp>
      <p:sp>
        <p:nvSpPr>
          <p:cNvPr id="6" name="文本框 5"/>
          <p:cNvSpPr txBox="1"/>
          <p:nvPr>
            <p:custDataLst>
              <p:tags r:id="rId10"/>
            </p:custDataLst>
          </p:nvPr>
        </p:nvSpPr>
        <p:spPr>
          <a:xfrm>
            <a:off x="6831330" y="969010"/>
            <a:ext cx="2632710" cy="583565"/>
          </a:xfrm>
          <a:prstGeom prst="rect">
            <a:avLst/>
          </a:prstGeom>
          <a:noFill/>
        </p:spPr>
        <p:txBody>
          <a:bodyPr wrap="square" rtlCol="0" anchor="t">
            <a:spAutoFit/>
          </a:bodyPr>
          <a:lstStyle/>
          <a:p>
            <a:r>
              <a:rPr lang="zh-CN" sz="3200">
                <a:solidFill>
                  <a:srgbClr val="FF0000"/>
                </a:solidFill>
                <a:sym typeface="+mn-ea"/>
              </a:rPr>
              <a:t>反向截止状态</a:t>
            </a:r>
            <a:endParaRPr lang="en-US" altLang="zh-CN" sz="3200" smtClean="0">
              <a:solidFill>
                <a:srgbClr val="FF0000"/>
              </a:solidFill>
            </a:endParaRPr>
          </a:p>
        </p:txBody>
      </p:sp>
      <p:sp>
        <p:nvSpPr>
          <p:cNvPr id="7" name="文本框 6"/>
          <p:cNvSpPr txBox="1"/>
          <p:nvPr>
            <p:custDataLst>
              <p:tags r:id="rId11"/>
            </p:custDataLst>
          </p:nvPr>
        </p:nvSpPr>
        <p:spPr>
          <a:xfrm>
            <a:off x="7455535" y="2781935"/>
            <a:ext cx="2632710" cy="1076325"/>
          </a:xfrm>
          <a:prstGeom prst="rect">
            <a:avLst/>
          </a:prstGeom>
          <a:noFill/>
        </p:spPr>
        <p:txBody>
          <a:bodyPr wrap="square" rtlCol="0" anchor="t">
            <a:spAutoFit/>
          </a:bodyPr>
          <a:lstStyle/>
          <a:p>
            <a:r>
              <a:rPr lang="zh-CN" sz="3200">
                <a:solidFill>
                  <a:srgbClr val="FF0000"/>
                </a:solidFill>
                <a:sym typeface="+mn-ea"/>
              </a:rPr>
              <a:t>反向一定没有电流？</a:t>
            </a:r>
            <a:endParaRPr lang="zh-CN" sz="3200" smtClean="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6" name="Group 4"/>
          <p:cNvGraphicFramePr>
            <a:graphicFrameLocks noGrp="1"/>
          </p:cNvGraphicFramePr>
          <p:nvPr>
            <p:custDataLst>
              <p:tags r:id="rId1"/>
            </p:custDataLst>
          </p:nvPr>
        </p:nvGraphicFramePr>
        <p:xfrm>
          <a:off x="362585" y="552450"/>
          <a:ext cx="11664315" cy="6322695"/>
        </p:xfrm>
        <a:graphic>
          <a:graphicData uri="http://schemas.openxmlformats.org/drawingml/2006/table">
            <a:tbl>
              <a:tblPr/>
              <a:tblGrid>
                <a:gridCol w="1165860"/>
                <a:gridCol w="3279140"/>
                <a:gridCol w="7219315"/>
              </a:tblGrid>
              <a:tr h="761365">
                <a:tc gridSpan="2">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folHlink"/>
                          </a:solidFill>
                          <a:effectLst>
                            <a:outerShdw blurRad="38100" dist="38100" dir="2700000" algn="tl">
                              <a:srgbClr val="000000"/>
                            </a:outerShdw>
                          </a:effectLst>
                          <a:latin typeface="Garamond" panose="02020404030301010803" pitchFamily="18" charset="0"/>
                          <a:ea typeface="宋体" panose="02010600030101010101" pitchFamily="2" charset="-122"/>
                        </a:rPr>
                        <a:t>划分方法及种类</a:t>
                      </a:r>
                      <a:endParaRPr kumimoji="0" lang="zh-CN" altLang="zh-CN" sz="2800" b="0" i="0" u="none" strike="noStrike" cap="none" normalizeH="0" baseline="0" smtClean="0">
                        <a:ln>
                          <a:noFill/>
                        </a:ln>
                        <a:solidFill>
                          <a:schemeClr val="folHlink"/>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folHlink"/>
                          </a:solidFill>
                          <a:effectLst>
                            <a:outerShdw blurRad="38100" dist="38100" dir="2700000" algn="tl">
                              <a:srgbClr val="000000"/>
                            </a:outerShdw>
                          </a:effectLst>
                          <a:latin typeface="Garamond" panose="02020404030301010803" pitchFamily="18" charset="0"/>
                          <a:ea typeface="宋体" panose="02010600030101010101" pitchFamily="2" charset="-122"/>
                        </a:rPr>
                        <a:t>解     说</a:t>
                      </a:r>
                      <a:endParaRPr kumimoji="0" lang="zh-CN" altLang="zh-CN" sz="2800" b="0" i="0" u="none" strike="noStrike" cap="none" normalizeH="0" baseline="0" smtClean="0">
                        <a:ln>
                          <a:noFill/>
                        </a:ln>
                        <a:solidFill>
                          <a:schemeClr val="folHlink"/>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015">
                <a:tc rowSpan="5">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                                                                       按功能划分</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普通二极管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常见的二极管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635">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整流二极管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专门用于整流的二极管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7720">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发光二极管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专用于指示信号的二极管,能发出可见光</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350">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稳压二极管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latin typeface="Garamond" panose="02020404030301010803" pitchFamily="18" charset="0"/>
                          <a:ea typeface="宋体" panose="02010600030101010101" pitchFamily="2" charset="-122"/>
                        </a:rPr>
                        <a:t>专门用于稳压的二极管</a:t>
                      </a:r>
                      <a:endParaRPr kumimoji="0" lang="zh-CN" altLang="zh-CN" sz="2800" b="0" i="0" u="none" strike="noStrike" cap="none" normalizeH="0" baseline="0" smtClean="0">
                        <a:ln>
                          <a:noFill/>
                        </a:ln>
                        <a:solidFill>
                          <a:schemeClr val="tx1"/>
                        </a:solidFill>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4365">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光敏二极管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对光有敏感作用的二极管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3715">
                <a:tc rowSpan="2">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按照材料划分</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硅二极管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硅材料二极管,常用的二极管</a:t>
                      </a:r>
                      <a:endParaRPr kumimoji="0" lang="en-US" altLang="zh-CN" sz="2800" b="0" i="0" u="none" strike="noStrike" cap="none" normalizeH="0" baseline="0" smtClean="0">
                        <a:ln>
                          <a:noFill/>
                        </a:ln>
                        <a:solidFill>
                          <a:srgbClr val="FF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620">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锗二极管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锗材料二极管 </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760">
                <a:tc rowSpan="3">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按外部封装材料划分</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塑封二极管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大量使用的二极管使用这种封装材料</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810">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金属封装二极管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大功率整流二极管采用这种封装材料</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340">
                <a:tc vMerge="1">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玻璃封装二极管</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wrap="square"/>
                    <a:lstStyle>
                      <a:lvl1pPr algn="l">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l">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l">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l">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rPr>
                        <a:t>检波二极管采用这种封装材料</a:t>
                      </a:r>
                      <a:endParaRPr kumimoji="0" lang="zh-CN" altLang="zh-CN" sz="2800" b="0" i="0" u="none" strike="noStrike" cap="none" normalizeH="0" baseline="0" smtClean="0">
                        <a:ln>
                          <a:noFill/>
                        </a:ln>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0" marR="0" marT="0" marB="0" vert="horz"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1" name="组合 15"/>
          <p:cNvGrpSpPr/>
          <p:nvPr>
            <p:custDataLst>
              <p:tags r:id="rId2"/>
            </p:custDataLst>
          </p:nvPr>
        </p:nvGrpSpPr>
        <p:grpSpPr>
          <a:xfrm>
            <a:off x="146050" y="0"/>
            <a:ext cx="3046095" cy="583565"/>
            <a:chOff x="6168776" y="1221671"/>
            <a:chExt cx="5276437" cy="673723"/>
          </a:xfrm>
        </p:grpSpPr>
        <p:sp>
          <p:nvSpPr>
            <p:cNvPr id="22" name="圆角矩形 21"/>
            <p:cNvSpPr/>
            <p:nvPr>
              <p:custDataLst>
                <p:tags r:id="rId3"/>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4"/>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二极管分类</a:t>
              </a:r>
              <a:endParaRPr lang="en-US" alt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17145" y="3175"/>
          <a:ext cx="12188190" cy="6889115"/>
        </p:xfrm>
        <a:graphic>
          <a:graphicData uri="http://schemas.openxmlformats.org/drawingml/2006/table">
            <a:tbl>
              <a:tblPr firstRow="1" bandRow="1">
                <a:tableStyleId>{F5AB1C69-6EDB-4FF4-983F-18BD219EF322}</a:tableStyleId>
              </a:tblPr>
              <a:tblGrid>
                <a:gridCol w="1249680"/>
                <a:gridCol w="2291715"/>
                <a:gridCol w="2214245"/>
                <a:gridCol w="2172970"/>
                <a:gridCol w="2167890"/>
                <a:gridCol w="2091690"/>
              </a:tblGrid>
              <a:tr h="1110615">
                <a:tc>
                  <a:txBody>
                    <a:bodyPr wrap="square"/>
                    <a:lstStyle/>
                    <a:p>
                      <a:pPr algn="ctr">
                        <a:buNone/>
                      </a:pPr>
                      <a:r>
                        <a:rPr lang="zh-CN" altLang="en-US" sz="2800"/>
                        <a:t>二极管类型</a:t>
                      </a:r>
                      <a:endParaRPr lang="zh-CN" altLang="en-US" sz="2800"/>
                    </a:p>
                  </a:txBody>
                  <a:tcPr vert="horz" anchor="ctr"/>
                </a:tc>
                <a:tc>
                  <a:txBody>
                    <a:bodyPr wrap="square"/>
                    <a:lstStyle/>
                    <a:p>
                      <a:pPr algn="ctr">
                        <a:buNone/>
                      </a:pPr>
                      <a:r>
                        <a:rPr lang="zh-CN" altLang="en-US" sz="2800"/>
                        <a:t>开关二极管</a:t>
                      </a:r>
                      <a:endParaRPr lang="zh-CN" altLang="en-US" sz="2800"/>
                    </a:p>
                  </a:txBody>
                  <a:tcPr vert="horz" anchor="ctr"/>
                </a:tc>
                <a:tc>
                  <a:txBody>
                    <a:bodyPr wrap="square"/>
                    <a:lstStyle/>
                    <a:p>
                      <a:pPr algn="ctr">
                        <a:buNone/>
                      </a:pPr>
                      <a:r>
                        <a:rPr lang="zh-CN" altLang="en-US" sz="2800"/>
                        <a:t>整流二极管</a:t>
                      </a:r>
                      <a:endParaRPr lang="zh-CN" altLang="en-US" sz="2800"/>
                    </a:p>
                  </a:txBody>
                  <a:tcPr vert="horz" anchor="ctr"/>
                </a:tc>
                <a:tc>
                  <a:txBody>
                    <a:bodyPr wrap="square"/>
                    <a:lstStyle/>
                    <a:p>
                      <a:pPr algn="ctr">
                        <a:buNone/>
                      </a:pPr>
                      <a:r>
                        <a:rPr lang="zh-CN" altLang="en-US" sz="2800"/>
                        <a:t>发光二极管</a:t>
                      </a:r>
                      <a:endParaRPr lang="zh-CN" altLang="en-US" sz="2800"/>
                    </a:p>
                  </a:txBody>
                  <a:tcPr vert="horz" anchor="ctr"/>
                </a:tc>
                <a:tc>
                  <a:txBody>
                    <a:bodyPr wrap="square"/>
                    <a:lstStyle/>
                    <a:p>
                      <a:pPr algn="ctr">
                        <a:buNone/>
                      </a:pPr>
                      <a:r>
                        <a:rPr lang="zh-CN" altLang="en-US" sz="2800"/>
                        <a:t>光敏二极管</a:t>
                      </a:r>
                      <a:endParaRPr lang="zh-CN" altLang="en-US" sz="2800"/>
                    </a:p>
                  </a:txBody>
                  <a:tcPr vert="horz" anchor="ctr"/>
                </a:tc>
                <a:tc>
                  <a:txBody>
                    <a:bodyPr wrap="square"/>
                    <a:lstStyle/>
                    <a:p>
                      <a:pPr algn="ctr">
                        <a:buNone/>
                      </a:pPr>
                      <a:r>
                        <a:rPr lang="zh-CN" altLang="en-US" sz="2800"/>
                        <a:t>稳压二极管（齐纳二极管）</a:t>
                      </a:r>
                      <a:endParaRPr lang="zh-CN" altLang="en-US" sz="2800"/>
                    </a:p>
                  </a:txBody>
                  <a:tcPr vert="horz" anchor="ctr"/>
                </a:tc>
              </a:tr>
              <a:tr h="2738120">
                <a:tc>
                  <a:txBody>
                    <a:bodyPr wrap="square"/>
                    <a:lstStyle/>
                    <a:p>
                      <a:pPr algn="ctr">
                        <a:buNone/>
                      </a:pPr>
                      <a:r>
                        <a:rPr lang="zh-CN" altLang="en-US" sz="2800"/>
                        <a:t>外形特征</a:t>
                      </a: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r>
              <a:tr h="1069340">
                <a:tc>
                  <a:txBody>
                    <a:bodyPr wrap="square"/>
                    <a:lstStyle/>
                    <a:p>
                      <a:pPr algn="ctr">
                        <a:buNone/>
                      </a:pPr>
                      <a:r>
                        <a:rPr lang="zh-CN" altLang="en-US" sz="2800"/>
                        <a:t>电路符号</a:t>
                      </a: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c>
                  <a:txBody>
                    <a:bodyPr wrap="square"/>
                    <a:lstStyle/>
                    <a:p>
                      <a:pPr algn="ctr">
                        <a:buNone/>
                      </a:pPr>
                      <a:endParaRPr lang="zh-CN" altLang="en-US" sz="2800"/>
                    </a:p>
                  </a:txBody>
                  <a:tcPr vert="horz" anchor="ctr"/>
                </a:tc>
              </a:tr>
              <a:tr h="1710055">
                <a:tc>
                  <a:txBody>
                    <a:bodyPr wrap="square"/>
                    <a:lstStyle/>
                    <a:p>
                      <a:pPr algn="ctr">
                        <a:buNone/>
                      </a:pPr>
                      <a:r>
                        <a:rPr lang="zh-CN" altLang="en-US" sz="2800"/>
                        <a:t>正负极</a:t>
                      </a:r>
                      <a:endParaRPr lang="zh-CN" altLang="en-US" sz="2800"/>
                    </a:p>
                  </a:txBody>
                  <a:tcPr vert="horz" anchor="ctr"/>
                </a:tc>
                <a:tc>
                  <a:txBody>
                    <a:bodyPr wrap="square"/>
                    <a:lstStyle/>
                    <a:p>
                      <a:pPr algn="ctr">
                        <a:buNone/>
                      </a:pPr>
                      <a:endParaRPr lang="zh-CN" altLang="en-US" sz="2800">
                        <a:solidFill>
                          <a:schemeClr val="tx1"/>
                        </a:solidFill>
                      </a:endParaRPr>
                    </a:p>
                  </a:txBody>
                  <a:tcPr vert="horz" anchor="ctr"/>
                </a:tc>
                <a:tc>
                  <a:txBody>
                    <a:bodyPr wrap="square"/>
                    <a:lstStyle/>
                    <a:p>
                      <a:pPr algn="ctr">
                        <a:buNone/>
                      </a:pPr>
                      <a:endParaRPr lang="zh-CN" altLang="en-US" sz="2800">
                        <a:solidFill>
                          <a:schemeClr val="accent6"/>
                        </a:solidFill>
                      </a:endParaRPr>
                    </a:p>
                  </a:txBody>
                  <a:tcPr vert="horz" anchor="ctr"/>
                </a:tc>
                <a:tc>
                  <a:txBody>
                    <a:bodyPr wrap="square"/>
                    <a:lstStyle/>
                    <a:p>
                      <a:pPr algn="ctr">
                        <a:buNone/>
                      </a:pPr>
                      <a:endParaRPr lang="zh-CN" altLang="en-US" sz="2800">
                        <a:solidFill>
                          <a:schemeClr val="accent6"/>
                        </a:solidFill>
                      </a:endParaRPr>
                    </a:p>
                  </a:txBody>
                  <a:tcPr vert="horz" anchor="ctr"/>
                </a:tc>
                <a:tc>
                  <a:txBody>
                    <a:bodyPr wrap="square"/>
                    <a:lstStyle/>
                    <a:p>
                      <a:pPr algn="ctr">
                        <a:buNone/>
                      </a:pPr>
                      <a:endParaRPr lang="zh-CN" altLang="en-US" sz="2800">
                        <a:solidFill>
                          <a:schemeClr val="accent6"/>
                        </a:solidFill>
                      </a:endParaRPr>
                    </a:p>
                  </a:txBody>
                  <a:tcPr vert="horz" anchor="ctr"/>
                </a:tc>
                <a:tc>
                  <a:txBody>
                    <a:bodyPr wrap="square"/>
                    <a:lstStyle/>
                    <a:p>
                      <a:pPr algn="ctr">
                        <a:buNone/>
                      </a:pPr>
                      <a:endParaRPr lang="zh-CN" altLang="en-US" sz="2800"/>
                    </a:p>
                  </a:txBody>
                  <a:tcPr vert="horz" anchor="ctr"/>
                </a:tc>
              </a:tr>
            </a:tbl>
          </a:graphicData>
        </a:graphic>
      </p:graphicFrame>
      <p:pic>
        <p:nvPicPr>
          <p:cNvPr id="3" name="图片 2"/>
          <p:cNvPicPr>
            <a:picLocks noChangeAspect="1"/>
          </p:cNvPicPr>
          <p:nvPr>
            <p:custDataLst>
              <p:tags r:id="rId2"/>
            </p:custDataLst>
          </p:nvPr>
        </p:nvPicPr>
        <p:blipFill>
          <a:blip r:embed="rId3"/>
          <a:stretch>
            <a:fillRect/>
          </a:stretch>
        </p:blipFill>
        <p:spPr>
          <a:xfrm>
            <a:off x="1290955" y="1541780"/>
            <a:ext cx="2249170" cy="2232660"/>
          </a:xfrm>
          <a:prstGeom prst="rect">
            <a:avLst/>
          </a:prstGeom>
        </p:spPr>
      </p:pic>
      <p:pic>
        <p:nvPicPr>
          <p:cNvPr id="26633" name="图片 26632" descr="整流二极管"/>
          <p:cNvPicPr>
            <a:picLocks noChangeAspect="1"/>
          </p:cNvPicPr>
          <p:nvPr>
            <p:custDataLst>
              <p:tags r:id="rId4"/>
            </p:custDataLst>
          </p:nvPr>
        </p:nvPicPr>
        <p:blipFill>
          <a:blip r:embed="rId5"/>
          <a:srcRect l="2879" t="2658" r="34695" b="6201"/>
          <a:stretch>
            <a:fillRect/>
          </a:stretch>
        </p:blipFill>
        <p:spPr>
          <a:xfrm>
            <a:off x="3641725" y="1505585"/>
            <a:ext cx="2098675" cy="2304415"/>
          </a:xfrm>
          <a:prstGeom prst="rect">
            <a:avLst/>
          </a:prstGeom>
          <a:noFill/>
          <a:ln w="9525">
            <a:noFill/>
          </a:ln>
        </p:spPr>
      </p:pic>
      <p:pic>
        <p:nvPicPr>
          <p:cNvPr id="4" name="图片 3"/>
          <p:cNvPicPr>
            <a:picLocks noChangeAspect="1"/>
          </p:cNvPicPr>
          <p:nvPr>
            <p:custDataLst>
              <p:tags r:id="rId6"/>
            </p:custDataLst>
          </p:nvPr>
        </p:nvPicPr>
        <p:blipFill>
          <a:blip r:embed="rId7"/>
          <a:srcRect l="17943" r="6541" b="10990"/>
          <a:stretch>
            <a:fillRect/>
          </a:stretch>
        </p:blipFill>
        <p:spPr>
          <a:xfrm>
            <a:off x="5857240" y="1586865"/>
            <a:ext cx="1963420" cy="2314575"/>
          </a:xfrm>
          <a:prstGeom prst="rect">
            <a:avLst/>
          </a:prstGeom>
        </p:spPr>
      </p:pic>
      <p:pic>
        <p:nvPicPr>
          <p:cNvPr id="5" name="图片 4"/>
          <p:cNvPicPr>
            <a:picLocks noChangeAspect="1"/>
          </p:cNvPicPr>
          <p:nvPr>
            <p:custDataLst>
              <p:tags r:id="rId8"/>
            </p:custDataLst>
          </p:nvPr>
        </p:nvPicPr>
        <p:blipFill>
          <a:blip r:embed="rId9"/>
          <a:srcRect l="13157" r="4041"/>
          <a:stretch>
            <a:fillRect/>
          </a:stretch>
        </p:blipFill>
        <p:spPr>
          <a:xfrm>
            <a:off x="8036560" y="1715770"/>
            <a:ext cx="1927225" cy="2094230"/>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10071100" y="1838960"/>
            <a:ext cx="2120900" cy="1787525"/>
          </a:xfrm>
          <a:prstGeom prst="rect">
            <a:avLst/>
          </a:prstGeom>
        </p:spPr>
      </p:pic>
      <p:grpSp>
        <p:nvGrpSpPr>
          <p:cNvPr id="11" name="Group 5"/>
          <p:cNvGrpSpPr/>
          <p:nvPr>
            <p:custDataLst>
              <p:tags r:id="rId12"/>
            </p:custDataLst>
          </p:nvPr>
        </p:nvGrpSpPr>
        <p:grpSpPr>
          <a:xfrm>
            <a:off x="1583055" y="4244975"/>
            <a:ext cx="1784985" cy="836930"/>
            <a:chOff x="1558" y="2395"/>
            <a:chExt cx="1194" cy="348"/>
          </a:xfrm>
        </p:grpSpPr>
        <p:sp>
          <p:nvSpPr>
            <p:cNvPr id="48138" name="Line 6"/>
            <p:cNvSpPr/>
            <p:nvPr>
              <p:custDataLst>
                <p:tags r:id="rId13"/>
              </p:custDataLst>
            </p:nvPr>
          </p:nvSpPr>
          <p:spPr>
            <a:xfrm>
              <a:off x="1558" y="2569"/>
              <a:ext cx="689" cy="0"/>
            </a:xfrm>
            <a:prstGeom prst="line">
              <a:avLst/>
            </a:prstGeom>
            <a:ln w="38100" cap="flat" cmpd="sng">
              <a:solidFill>
                <a:srgbClr val="000000"/>
              </a:solidFill>
              <a:prstDash val="solid"/>
              <a:headEnd type="none" w="med" len="med"/>
              <a:tailEnd type="none" w="med" len="med"/>
            </a:ln>
          </p:spPr>
          <p:txBody>
            <a:bodyPr/>
            <a:lstStyle/>
            <a:p/>
          </p:txBody>
        </p:sp>
        <p:sp>
          <p:nvSpPr>
            <p:cNvPr id="48139" name="Line 7"/>
            <p:cNvSpPr/>
            <p:nvPr>
              <p:custDataLst>
                <p:tags r:id="rId14"/>
              </p:custDataLst>
            </p:nvPr>
          </p:nvSpPr>
          <p:spPr>
            <a:xfrm flipH="1">
              <a:off x="2242" y="2395"/>
              <a:ext cx="0" cy="348"/>
            </a:xfrm>
            <a:prstGeom prst="line">
              <a:avLst/>
            </a:prstGeom>
            <a:ln w="38100" cap="flat" cmpd="sng">
              <a:solidFill>
                <a:srgbClr val="000000"/>
              </a:solidFill>
              <a:prstDash val="solid"/>
              <a:headEnd type="none" w="med" len="med"/>
              <a:tailEnd type="none" w="med" len="med"/>
            </a:ln>
          </p:spPr>
          <p:txBody>
            <a:bodyPr/>
            <a:lstStyle/>
            <a:p/>
          </p:txBody>
        </p:sp>
        <p:sp>
          <p:nvSpPr>
            <p:cNvPr id="48140" name="Line 8"/>
            <p:cNvSpPr/>
            <p:nvPr>
              <p:custDataLst>
                <p:tags r:id="rId15"/>
              </p:custDataLst>
            </p:nvPr>
          </p:nvSpPr>
          <p:spPr>
            <a:xfrm>
              <a:off x="2242" y="2569"/>
              <a:ext cx="510" cy="0"/>
            </a:xfrm>
            <a:prstGeom prst="line">
              <a:avLst/>
            </a:prstGeom>
            <a:ln w="38100" cap="flat" cmpd="sng">
              <a:solidFill>
                <a:srgbClr val="000000"/>
              </a:solidFill>
              <a:prstDash val="solid"/>
              <a:headEnd type="none" w="med" len="med"/>
              <a:tailEnd type="none" w="med" len="med"/>
            </a:ln>
          </p:spPr>
          <p:txBody>
            <a:bodyPr/>
            <a:lstStyle/>
            <a:p/>
          </p:txBody>
        </p:sp>
        <p:sp>
          <p:nvSpPr>
            <p:cNvPr id="48141" name="AutoShape 9"/>
            <p:cNvSpPr/>
            <p:nvPr>
              <p:custDataLst>
                <p:tags r:id="rId16"/>
              </p:custDataLst>
            </p:nvPr>
          </p:nvSpPr>
          <p:spPr>
            <a:xfrm rot="5400000">
              <a:off x="1949" y="2436"/>
              <a:ext cx="302" cy="264"/>
            </a:xfrm>
            <a:prstGeom prst="triangle">
              <a:avLst>
                <a:gd name="adj" fmla="val 50000"/>
              </a:avLst>
            </a:prstGeom>
            <a:noFill/>
            <a:ln w="38100" cap="flat" cmpd="sng">
              <a:solidFill>
                <a:srgbClr val="000000"/>
              </a:solidFill>
              <a:prstDash val="solid"/>
              <a:miter/>
              <a:headEnd type="none" w="med" len="med"/>
              <a:tailEnd type="none" w="med" len="med"/>
            </a:ln>
          </p:spPr>
          <p:txBody>
            <a:bodyPr/>
            <a:lstStyle/>
            <a:p>
              <a:endParaRPr sz="2400">
                <a:latin typeface="Arial" panose="020B0604020202020204" pitchFamily="34" charset="0"/>
              </a:endParaRPr>
            </a:p>
          </p:txBody>
        </p:sp>
      </p:grpSp>
      <p:grpSp>
        <p:nvGrpSpPr>
          <p:cNvPr id="10" name="Group 5"/>
          <p:cNvGrpSpPr/>
          <p:nvPr>
            <p:custDataLst>
              <p:tags r:id="rId17"/>
            </p:custDataLst>
          </p:nvPr>
        </p:nvGrpSpPr>
        <p:grpSpPr>
          <a:xfrm>
            <a:off x="3798570" y="4259580"/>
            <a:ext cx="1784985" cy="836930"/>
            <a:chOff x="1558" y="2395"/>
            <a:chExt cx="1194" cy="348"/>
          </a:xfrm>
        </p:grpSpPr>
        <p:sp>
          <p:nvSpPr>
            <p:cNvPr id="12" name="Line 6"/>
            <p:cNvSpPr/>
            <p:nvPr>
              <p:custDataLst>
                <p:tags r:id="rId18"/>
              </p:custDataLst>
            </p:nvPr>
          </p:nvSpPr>
          <p:spPr>
            <a:xfrm>
              <a:off x="1558" y="2569"/>
              <a:ext cx="689" cy="0"/>
            </a:xfrm>
            <a:prstGeom prst="line">
              <a:avLst/>
            </a:prstGeom>
            <a:ln w="38100" cap="flat" cmpd="sng">
              <a:solidFill>
                <a:srgbClr val="000000"/>
              </a:solidFill>
              <a:prstDash val="solid"/>
              <a:headEnd type="none" w="med" len="med"/>
              <a:tailEnd type="none" w="med" len="med"/>
            </a:ln>
          </p:spPr>
          <p:txBody>
            <a:bodyPr/>
            <a:lstStyle/>
            <a:p/>
          </p:txBody>
        </p:sp>
        <p:sp>
          <p:nvSpPr>
            <p:cNvPr id="13" name="Line 7"/>
            <p:cNvSpPr/>
            <p:nvPr>
              <p:custDataLst>
                <p:tags r:id="rId19"/>
              </p:custDataLst>
            </p:nvPr>
          </p:nvSpPr>
          <p:spPr>
            <a:xfrm flipH="1">
              <a:off x="2242" y="2395"/>
              <a:ext cx="0" cy="348"/>
            </a:xfrm>
            <a:prstGeom prst="line">
              <a:avLst/>
            </a:prstGeom>
            <a:ln w="38100" cap="flat" cmpd="sng">
              <a:solidFill>
                <a:srgbClr val="000000"/>
              </a:solidFill>
              <a:prstDash val="solid"/>
              <a:headEnd type="none" w="med" len="med"/>
              <a:tailEnd type="none" w="med" len="med"/>
            </a:ln>
          </p:spPr>
          <p:txBody>
            <a:bodyPr/>
            <a:lstStyle/>
            <a:p/>
          </p:txBody>
        </p:sp>
        <p:sp>
          <p:nvSpPr>
            <p:cNvPr id="14" name="Line 8"/>
            <p:cNvSpPr/>
            <p:nvPr>
              <p:custDataLst>
                <p:tags r:id="rId20"/>
              </p:custDataLst>
            </p:nvPr>
          </p:nvSpPr>
          <p:spPr>
            <a:xfrm>
              <a:off x="2242" y="2569"/>
              <a:ext cx="510" cy="0"/>
            </a:xfrm>
            <a:prstGeom prst="line">
              <a:avLst/>
            </a:prstGeom>
            <a:ln w="38100" cap="flat" cmpd="sng">
              <a:solidFill>
                <a:srgbClr val="000000"/>
              </a:solidFill>
              <a:prstDash val="solid"/>
              <a:headEnd type="none" w="med" len="med"/>
              <a:tailEnd type="none" w="med" len="med"/>
            </a:ln>
          </p:spPr>
          <p:txBody>
            <a:bodyPr/>
            <a:lstStyle/>
            <a:p/>
          </p:txBody>
        </p:sp>
        <p:sp>
          <p:nvSpPr>
            <p:cNvPr id="15" name="AutoShape 9"/>
            <p:cNvSpPr/>
            <p:nvPr>
              <p:custDataLst>
                <p:tags r:id="rId21"/>
              </p:custDataLst>
            </p:nvPr>
          </p:nvSpPr>
          <p:spPr>
            <a:xfrm rot="5400000">
              <a:off x="1949" y="2436"/>
              <a:ext cx="302" cy="264"/>
            </a:xfrm>
            <a:prstGeom prst="triangle">
              <a:avLst>
                <a:gd name="adj" fmla="val 50000"/>
              </a:avLst>
            </a:prstGeom>
            <a:noFill/>
            <a:ln w="38100" cap="flat" cmpd="sng">
              <a:solidFill>
                <a:srgbClr val="000000"/>
              </a:solidFill>
              <a:prstDash val="solid"/>
              <a:miter/>
              <a:headEnd type="none" w="med" len="med"/>
              <a:tailEnd type="none" w="med" len="med"/>
            </a:ln>
          </p:spPr>
          <p:txBody>
            <a:bodyPr/>
            <a:lstStyle/>
            <a:p>
              <a:endParaRPr sz="2400">
                <a:latin typeface="Arial" panose="020B0604020202020204" pitchFamily="34" charset="0"/>
              </a:endParaRPr>
            </a:p>
          </p:txBody>
        </p:sp>
      </p:grpSp>
      <p:grpSp>
        <p:nvGrpSpPr>
          <p:cNvPr id="34" name="组合 33"/>
          <p:cNvGrpSpPr/>
          <p:nvPr>
            <p:custDataLst>
              <p:tags r:id="rId22"/>
            </p:custDataLst>
          </p:nvPr>
        </p:nvGrpSpPr>
        <p:grpSpPr>
          <a:xfrm>
            <a:off x="5857240" y="4113530"/>
            <a:ext cx="1784350" cy="965835"/>
            <a:chOff x="9224" y="6478"/>
            <a:chExt cx="2810" cy="1521"/>
          </a:xfrm>
        </p:grpSpPr>
        <p:grpSp>
          <p:nvGrpSpPr>
            <p:cNvPr id="23" name="组合 22"/>
            <p:cNvGrpSpPr/>
            <p:nvPr>
              <p:custDataLst>
                <p:tags r:id="rId23"/>
              </p:custDataLst>
            </p:nvPr>
          </p:nvGrpSpPr>
          <p:grpSpPr>
            <a:xfrm>
              <a:off x="9224" y="6681"/>
              <a:ext cx="2810" cy="1318"/>
              <a:chOff x="9224" y="6681"/>
              <a:chExt cx="2810" cy="1318"/>
            </a:xfrm>
          </p:grpSpPr>
          <p:sp>
            <p:nvSpPr>
              <p:cNvPr id="17" name="Line 6"/>
              <p:cNvSpPr/>
              <p:nvPr>
                <p:custDataLst>
                  <p:tags r:id="rId24"/>
                </p:custDataLst>
              </p:nvPr>
            </p:nvSpPr>
            <p:spPr>
              <a:xfrm>
                <a:off x="9224" y="7340"/>
                <a:ext cx="1622" cy="0"/>
              </a:xfrm>
              <a:prstGeom prst="line">
                <a:avLst/>
              </a:prstGeom>
              <a:ln w="38100" cap="flat" cmpd="sng">
                <a:solidFill>
                  <a:srgbClr val="000000"/>
                </a:solidFill>
                <a:prstDash val="solid"/>
                <a:headEnd type="none" w="med" len="med"/>
                <a:tailEnd type="none" w="med" len="med"/>
              </a:ln>
            </p:spPr>
            <p:txBody>
              <a:bodyPr/>
              <a:lstStyle/>
              <a:p/>
            </p:txBody>
          </p:sp>
          <p:sp>
            <p:nvSpPr>
              <p:cNvPr id="18" name="Line 7"/>
              <p:cNvSpPr/>
              <p:nvPr>
                <p:custDataLst>
                  <p:tags r:id="rId25"/>
                </p:custDataLst>
              </p:nvPr>
            </p:nvSpPr>
            <p:spPr>
              <a:xfrm flipH="1">
                <a:off x="10834" y="6681"/>
                <a:ext cx="0" cy="1318"/>
              </a:xfrm>
              <a:prstGeom prst="line">
                <a:avLst/>
              </a:prstGeom>
              <a:ln w="38100" cap="flat" cmpd="sng">
                <a:solidFill>
                  <a:srgbClr val="000000"/>
                </a:solidFill>
                <a:prstDash val="solid"/>
                <a:headEnd type="none" w="med" len="med"/>
                <a:tailEnd type="none" w="med" len="med"/>
              </a:ln>
            </p:spPr>
            <p:txBody>
              <a:bodyPr/>
              <a:lstStyle/>
              <a:p/>
            </p:txBody>
          </p:sp>
          <p:sp>
            <p:nvSpPr>
              <p:cNvPr id="19" name="Line 8"/>
              <p:cNvSpPr/>
              <p:nvPr>
                <p:custDataLst>
                  <p:tags r:id="rId26"/>
                </p:custDataLst>
              </p:nvPr>
            </p:nvSpPr>
            <p:spPr>
              <a:xfrm>
                <a:off x="10834" y="7340"/>
                <a:ext cx="1201" cy="0"/>
              </a:xfrm>
              <a:prstGeom prst="line">
                <a:avLst/>
              </a:prstGeom>
              <a:ln w="38100" cap="flat" cmpd="sng">
                <a:solidFill>
                  <a:srgbClr val="000000"/>
                </a:solidFill>
                <a:prstDash val="solid"/>
                <a:headEnd type="none" w="med" len="med"/>
                <a:tailEnd type="none" w="med" len="med"/>
              </a:ln>
            </p:spPr>
            <p:txBody>
              <a:bodyPr/>
              <a:lstStyle/>
              <a:p/>
            </p:txBody>
          </p:sp>
          <p:sp>
            <p:nvSpPr>
              <p:cNvPr id="20" name="AutoShape 9"/>
              <p:cNvSpPr/>
              <p:nvPr>
                <p:custDataLst>
                  <p:tags r:id="rId27"/>
                </p:custDataLst>
              </p:nvPr>
            </p:nvSpPr>
            <p:spPr>
              <a:xfrm rot="5400000">
                <a:off x="9928" y="7025"/>
                <a:ext cx="1144" cy="622"/>
              </a:xfrm>
              <a:prstGeom prst="triangle">
                <a:avLst>
                  <a:gd name="adj" fmla="val 50000"/>
                </a:avLst>
              </a:prstGeom>
              <a:noFill/>
              <a:ln w="38100" cap="flat" cmpd="sng">
                <a:solidFill>
                  <a:srgbClr val="000000"/>
                </a:solidFill>
                <a:prstDash val="solid"/>
                <a:miter/>
                <a:headEnd type="none" w="med" len="med"/>
                <a:tailEnd type="none" w="med" len="med"/>
              </a:ln>
            </p:spPr>
            <p:txBody>
              <a:bodyPr/>
              <a:lstStyle/>
              <a:p>
                <a:endParaRPr sz="2400">
                  <a:latin typeface="Arial" panose="020B0604020202020204" pitchFamily="34" charset="0"/>
                </a:endParaRPr>
              </a:p>
            </p:txBody>
          </p:sp>
        </p:grpSp>
        <p:cxnSp>
          <p:nvCxnSpPr>
            <p:cNvPr id="21" name="直接箭头连接符 20"/>
            <p:cNvCxnSpPr/>
            <p:nvPr>
              <p:custDataLst>
                <p:tags r:id="rId28"/>
              </p:custDataLst>
            </p:nvPr>
          </p:nvCxnSpPr>
          <p:spPr>
            <a:xfrm flipH="1" flipV="1">
              <a:off x="10226" y="6603"/>
              <a:ext cx="443" cy="388"/>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29"/>
              </p:custDataLst>
            </p:nvPr>
          </p:nvCxnSpPr>
          <p:spPr>
            <a:xfrm flipH="1" flipV="1">
              <a:off x="10283" y="6478"/>
              <a:ext cx="443" cy="388"/>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custDataLst>
              <p:tags r:id="rId30"/>
            </p:custDataLst>
          </p:nvPr>
        </p:nvGrpSpPr>
        <p:grpSpPr>
          <a:xfrm>
            <a:off x="8036560" y="4113530"/>
            <a:ext cx="1784350" cy="1005205"/>
            <a:chOff x="13723" y="6603"/>
            <a:chExt cx="2810" cy="1583"/>
          </a:xfrm>
        </p:grpSpPr>
        <p:grpSp>
          <p:nvGrpSpPr>
            <p:cNvPr id="35" name="组合 34"/>
            <p:cNvGrpSpPr/>
            <p:nvPr>
              <p:custDataLst>
                <p:tags r:id="rId31"/>
              </p:custDataLst>
            </p:nvPr>
          </p:nvGrpSpPr>
          <p:grpSpPr>
            <a:xfrm>
              <a:off x="13723" y="6708"/>
              <a:ext cx="2810" cy="1479"/>
              <a:chOff x="9224" y="6520"/>
              <a:chExt cx="2810" cy="1479"/>
            </a:xfrm>
          </p:grpSpPr>
          <p:grpSp>
            <p:nvGrpSpPr>
              <p:cNvPr id="36" name="组合 35"/>
              <p:cNvGrpSpPr/>
              <p:nvPr>
                <p:custDataLst>
                  <p:tags r:id="rId32"/>
                </p:custDataLst>
              </p:nvPr>
            </p:nvGrpSpPr>
            <p:grpSpPr>
              <a:xfrm>
                <a:off x="9224" y="6681"/>
                <a:ext cx="2810" cy="1318"/>
                <a:chOff x="9224" y="6681"/>
                <a:chExt cx="2810" cy="1318"/>
              </a:xfrm>
            </p:grpSpPr>
            <p:sp>
              <p:nvSpPr>
                <p:cNvPr id="37" name="Line 6"/>
                <p:cNvSpPr/>
                <p:nvPr>
                  <p:custDataLst>
                    <p:tags r:id="rId33"/>
                  </p:custDataLst>
                </p:nvPr>
              </p:nvSpPr>
              <p:spPr>
                <a:xfrm>
                  <a:off x="9224" y="7340"/>
                  <a:ext cx="1622" cy="0"/>
                </a:xfrm>
                <a:prstGeom prst="line">
                  <a:avLst/>
                </a:prstGeom>
                <a:ln w="38100" cap="flat" cmpd="sng">
                  <a:solidFill>
                    <a:srgbClr val="000000"/>
                  </a:solidFill>
                  <a:prstDash val="solid"/>
                  <a:headEnd type="none" w="med" len="med"/>
                  <a:tailEnd type="none" w="med" len="med"/>
                </a:ln>
              </p:spPr>
              <p:txBody>
                <a:bodyPr/>
                <a:lstStyle/>
                <a:p/>
              </p:txBody>
            </p:sp>
            <p:sp>
              <p:nvSpPr>
                <p:cNvPr id="38" name="Line 7"/>
                <p:cNvSpPr/>
                <p:nvPr>
                  <p:custDataLst>
                    <p:tags r:id="rId34"/>
                  </p:custDataLst>
                </p:nvPr>
              </p:nvSpPr>
              <p:spPr>
                <a:xfrm flipH="1">
                  <a:off x="10834" y="6681"/>
                  <a:ext cx="0" cy="1318"/>
                </a:xfrm>
                <a:prstGeom prst="line">
                  <a:avLst/>
                </a:prstGeom>
                <a:ln w="38100" cap="flat" cmpd="sng">
                  <a:solidFill>
                    <a:srgbClr val="000000"/>
                  </a:solidFill>
                  <a:prstDash val="solid"/>
                  <a:headEnd type="none" w="med" len="med"/>
                  <a:tailEnd type="none" w="med" len="med"/>
                </a:ln>
              </p:spPr>
              <p:txBody>
                <a:bodyPr/>
                <a:lstStyle/>
                <a:p/>
              </p:txBody>
            </p:sp>
            <p:sp>
              <p:nvSpPr>
                <p:cNvPr id="39" name="Line 8"/>
                <p:cNvSpPr/>
                <p:nvPr>
                  <p:custDataLst>
                    <p:tags r:id="rId35"/>
                  </p:custDataLst>
                </p:nvPr>
              </p:nvSpPr>
              <p:spPr>
                <a:xfrm>
                  <a:off x="10834" y="7340"/>
                  <a:ext cx="1201" cy="0"/>
                </a:xfrm>
                <a:prstGeom prst="line">
                  <a:avLst/>
                </a:prstGeom>
                <a:ln w="38100" cap="flat" cmpd="sng">
                  <a:solidFill>
                    <a:srgbClr val="000000"/>
                  </a:solidFill>
                  <a:prstDash val="solid"/>
                  <a:headEnd type="none" w="med" len="med"/>
                  <a:tailEnd type="none" w="med" len="med"/>
                </a:ln>
              </p:spPr>
              <p:txBody>
                <a:bodyPr/>
                <a:lstStyle/>
                <a:p/>
              </p:txBody>
            </p:sp>
            <p:sp>
              <p:nvSpPr>
                <p:cNvPr id="40" name="AutoShape 9"/>
                <p:cNvSpPr/>
                <p:nvPr>
                  <p:custDataLst>
                    <p:tags r:id="rId36"/>
                  </p:custDataLst>
                </p:nvPr>
              </p:nvSpPr>
              <p:spPr>
                <a:xfrm rot="5400000">
                  <a:off x="9928" y="7025"/>
                  <a:ext cx="1144" cy="622"/>
                </a:xfrm>
                <a:prstGeom prst="triangle">
                  <a:avLst>
                    <a:gd name="adj" fmla="val 50000"/>
                  </a:avLst>
                </a:prstGeom>
                <a:noFill/>
                <a:ln w="38100" cap="flat" cmpd="sng">
                  <a:solidFill>
                    <a:srgbClr val="000000"/>
                  </a:solidFill>
                  <a:prstDash val="solid"/>
                  <a:miter/>
                  <a:headEnd type="none" w="med" len="med"/>
                  <a:tailEnd type="none" w="med" len="med"/>
                </a:ln>
              </p:spPr>
              <p:txBody>
                <a:bodyPr/>
                <a:lstStyle/>
                <a:p>
                  <a:endParaRPr sz="2400">
                    <a:latin typeface="Arial" panose="020B0604020202020204" pitchFamily="34" charset="0"/>
                  </a:endParaRPr>
                </a:p>
              </p:txBody>
            </p:sp>
          </p:grpSp>
          <p:cxnSp>
            <p:nvCxnSpPr>
              <p:cNvPr id="41" name="直接箭头连接符 40"/>
              <p:cNvCxnSpPr/>
              <p:nvPr>
                <p:custDataLst>
                  <p:tags r:id="rId37"/>
                </p:custDataLst>
              </p:nvPr>
            </p:nvCxnSpPr>
            <p:spPr>
              <a:xfrm>
                <a:off x="10189" y="6520"/>
                <a:ext cx="427" cy="442"/>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43" name="直接箭头连接符 42"/>
            <p:cNvCxnSpPr/>
            <p:nvPr>
              <p:custDataLst>
                <p:tags r:id="rId38"/>
              </p:custDataLst>
            </p:nvPr>
          </p:nvCxnSpPr>
          <p:spPr>
            <a:xfrm>
              <a:off x="14786" y="6603"/>
              <a:ext cx="427" cy="442"/>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custDataLst>
              <p:tags r:id="rId39"/>
            </p:custDataLst>
          </p:nvPr>
        </p:nvGrpSpPr>
        <p:grpSpPr>
          <a:xfrm>
            <a:off x="10239375" y="4242435"/>
            <a:ext cx="1784350" cy="839470"/>
            <a:chOff x="16125" y="6681"/>
            <a:chExt cx="2810" cy="1322"/>
          </a:xfrm>
        </p:grpSpPr>
        <p:grpSp>
          <p:nvGrpSpPr>
            <p:cNvPr id="45" name="Group 5"/>
            <p:cNvGrpSpPr/>
            <p:nvPr>
              <p:custDataLst>
                <p:tags r:id="rId40"/>
              </p:custDataLst>
            </p:nvPr>
          </p:nvGrpSpPr>
          <p:grpSpPr>
            <a:xfrm>
              <a:off x="16125" y="6681"/>
              <a:ext cx="2811" cy="1318"/>
              <a:chOff x="1558" y="2395"/>
              <a:chExt cx="1194" cy="348"/>
            </a:xfrm>
          </p:grpSpPr>
          <p:sp>
            <p:nvSpPr>
              <p:cNvPr id="46" name="Line 6"/>
              <p:cNvSpPr/>
              <p:nvPr>
                <p:custDataLst>
                  <p:tags r:id="rId41"/>
                </p:custDataLst>
              </p:nvPr>
            </p:nvSpPr>
            <p:spPr>
              <a:xfrm>
                <a:off x="1558" y="2569"/>
                <a:ext cx="689" cy="0"/>
              </a:xfrm>
              <a:prstGeom prst="line">
                <a:avLst/>
              </a:prstGeom>
              <a:ln w="38100" cap="flat" cmpd="sng">
                <a:solidFill>
                  <a:srgbClr val="000000"/>
                </a:solidFill>
                <a:prstDash val="solid"/>
                <a:headEnd type="none" w="med" len="med"/>
                <a:tailEnd type="none" w="med" len="med"/>
              </a:ln>
            </p:spPr>
            <p:txBody>
              <a:bodyPr/>
              <a:lstStyle/>
              <a:p/>
            </p:txBody>
          </p:sp>
          <p:sp>
            <p:nvSpPr>
              <p:cNvPr id="47" name="Line 7"/>
              <p:cNvSpPr/>
              <p:nvPr>
                <p:custDataLst>
                  <p:tags r:id="rId42"/>
                </p:custDataLst>
              </p:nvPr>
            </p:nvSpPr>
            <p:spPr>
              <a:xfrm flipH="1">
                <a:off x="2242" y="2395"/>
                <a:ext cx="0" cy="348"/>
              </a:xfrm>
              <a:prstGeom prst="line">
                <a:avLst/>
              </a:prstGeom>
              <a:ln w="38100" cap="flat" cmpd="sng">
                <a:solidFill>
                  <a:srgbClr val="000000"/>
                </a:solidFill>
                <a:prstDash val="solid"/>
                <a:headEnd type="none" w="med" len="med"/>
                <a:tailEnd type="none" w="med" len="med"/>
              </a:ln>
            </p:spPr>
            <p:txBody>
              <a:bodyPr/>
              <a:lstStyle/>
              <a:p/>
            </p:txBody>
          </p:sp>
          <p:sp>
            <p:nvSpPr>
              <p:cNvPr id="48" name="Line 8"/>
              <p:cNvSpPr/>
              <p:nvPr>
                <p:custDataLst>
                  <p:tags r:id="rId43"/>
                </p:custDataLst>
              </p:nvPr>
            </p:nvSpPr>
            <p:spPr>
              <a:xfrm>
                <a:off x="2242" y="2569"/>
                <a:ext cx="510" cy="0"/>
              </a:xfrm>
              <a:prstGeom prst="line">
                <a:avLst/>
              </a:prstGeom>
              <a:ln w="38100" cap="flat" cmpd="sng">
                <a:solidFill>
                  <a:srgbClr val="000000"/>
                </a:solidFill>
                <a:prstDash val="solid"/>
                <a:headEnd type="none" w="med" len="med"/>
                <a:tailEnd type="none" w="med" len="med"/>
              </a:ln>
            </p:spPr>
            <p:txBody>
              <a:bodyPr/>
              <a:lstStyle/>
              <a:p/>
            </p:txBody>
          </p:sp>
          <p:sp>
            <p:nvSpPr>
              <p:cNvPr id="49" name="AutoShape 9"/>
              <p:cNvSpPr/>
              <p:nvPr>
                <p:custDataLst>
                  <p:tags r:id="rId44"/>
                </p:custDataLst>
              </p:nvPr>
            </p:nvSpPr>
            <p:spPr>
              <a:xfrm rot="5400000">
                <a:off x="1949" y="2436"/>
                <a:ext cx="302" cy="264"/>
              </a:xfrm>
              <a:prstGeom prst="triangle">
                <a:avLst>
                  <a:gd name="adj" fmla="val 50000"/>
                </a:avLst>
              </a:prstGeom>
              <a:noFill/>
              <a:ln w="38100" cap="flat" cmpd="sng">
                <a:solidFill>
                  <a:srgbClr val="000000"/>
                </a:solidFill>
                <a:prstDash val="solid"/>
                <a:miter/>
                <a:headEnd type="none" w="med" len="med"/>
                <a:tailEnd type="none" w="med" len="med"/>
              </a:ln>
            </p:spPr>
            <p:txBody>
              <a:bodyPr/>
              <a:lstStyle/>
              <a:p>
                <a:endParaRPr sz="2400">
                  <a:latin typeface="Arial" panose="020B0604020202020204" pitchFamily="34" charset="0"/>
                </a:endParaRPr>
              </a:p>
            </p:txBody>
          </p:sp>
        </p:grpSp>
        <p:cxnSp>
          <p:nvCxnSpPr>
            <p:cNvPr id="50" name="直接连接符 49"/>
            <p:cNvCxnSpPr/>
            <p:nvPr>
              <p:custDataLst>
                <p:tags r:id="rId45"/>
              </p:custDataLst>
            </p:nvPr>
          </p:nvCxnSpPr>
          <p:spPr>
            <a:xfrm flipV="1">
              <a:off x="17446" y="7999"/>
              <a:ext cx="301" cy="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2" name="图片 51" descr="整流二极管"/>
          <p:cNvPicPr>
            <a:picLocks noChangeAspect="1"/>
          </p:cNvPicPr>
          <p:nvPr>
            <p:custDataLst>
              <p:tags r:id="rId46"/>
            </p:custDataLst>
          </p:nvPr>
        </p:nvPicPr>
        <p:blipFill>
          <a:blip r:embed="rId5"/>
          <a:srcRect l="20147" t="30538" r="54117" b="36974"/>
          <a:stretch>
            <a:fillRect/>
          </a:stretch>
        </p:blipFill>
        <p:spPr>
          <a:xfrm>
            <a:off x="3583305" y="5240020"/>
            <a:ext cx="2157095" cy="2047875"/>
          </a:xfrm>
          <a:prstGeom prst="rect">
            <a:avLst/>
          </a:prstGeom>
          <a:noFill/>
          <a:ln w="9525">
            <a:noFill/>
          </a:ln>
        </p:spPr>
      </p:pic>
      <p:sp>
        <p:nvSpPr>
          <p:cNvPr id="7" name="文本框 6"/>
          <p:cNvSpPr txBox="1"/>
          <p:nvPr>
            <p:custDataLst>
              <p:tags r:id="rId47"/>
            </p:custDataLst>
          </p:nvPr>
        </p:nvSpPr>
        <p:spPr>
          <a:xfrm>
            <a:off x="1463675" y="5474335"/>
            <a:ext cx="2076450" cy="1383665"/>
          </a:xfrm>
          <a:prstGeom prst="rect">
            <a:avLst/>
          </a:prstGeom>
          <a:noFill/>
        </p:spPr>
        <p:txBody>
          <a:bodyPr wrap="square" rtlCol="0" anchor="t">
            <a:spAutoFit/>
          </a:bodyPr>
          <a:lstStyle/>
          <a:p>
            <a:pPr algn="ctr">
              <a:buNone/>
            </a:pPr>
            <a:r>
              <a:rPr lang="zh-CN" altLang="en-US" sz="2800">
                <a:sym typeface="+mn-ea"/>
              </a:rPr>
              <a:t>有色环、色点一段为负极</a:t>
            </a:r>
            <a:endParaRPr lang="zh-CN" altLang="en-US" sz="2800">
              <a:sym typeface="+mn-ea"/>
            </a:endParaRPr>
          </a:p>
        </p:txBody>
      </p:sp>
      <p:sp>
        <p:nvSpPr>
          <p:cNvPr id="8" name="文本框 7"/>
          <p:cNvSpPr txBox="1"/>
          <p:nvPr>
            <p:custDataLst>
              <p:tags r:id="rId48"/>
            </p:custDataLst>
          </p:nvPr>
        </p:nvSpPr>
        <p:spPr>
          <a:xfrm>
            <a:off x="5937885" y="5689600"/>
            <a:ext cx="1883410" cy="953135"/>
          </a:xfrm>
          <a:prstGeom prst="rect">
            <a:avLst/>
          </a:prstGeom>
          <a:noFill/>
        </p:spPr>
        <p:txBody>
          <a:bodyPr wrap="square" rtlCol="0" anchor="t">
            <a:spAutoFit/>
          </a:bodyPr>
          <a:lstStyle/>
          <a:p>
            <a:pPr algn="ctr">
              <a:buNone/>
            </a:pPr>
            <a:r>
              <a:rPr lang="zh-CN" altLang="en-US" sz="2800">
                <a:solidFill>
                  <a:schemeClr val="accent6"/>
                </a:solidFill>
                <a:sym typeface="+mn-ea"/>
              </a:rPr>
              <a:t>长脚为正，短脚为负</a:t>
            </a:r>
            <a:endParaRPr lang="zh-CN" altLang="en-US" sz="2800">
              <a:solidFill>
                <a:schemeClr val="accent6"/>
              </a:solidFill>
              <a:sym typeface="+mn-ea"/>
            </a:endParaRPr>
          </a:p>
        </p:txBody>
      </p:sp>
      <p:sp>
        <p:nvSpPr>
          <p:cNvPr id="9" name="文本框 8"/>
          <p:cNvSpPr txBox="1"/>
          <p:nvPr>
            <p:custDataLst>
              <p:tags r:id="rId49"/>
            </p:custDataLst>
          </p:nvPr>
        </p:nvSpPr>
        <p:spPr>
          <a:xfrm>
            <a:off x="7879715" y="5414645"/>
            <a:ext cx="2359660" cy="1383665"/>
          </a:xfrm>
          <a:prstGeom prst="rect">
            <a:avLst/>
          </a:prstGeom>
          <a:noFill/>
        </p:spPr>
        <p:txBody>
          <a:bodyPr wrap="square" rtlCol="0" anchor="t">
            <a:spAutoFit/>
          </a:bodyPr>
          <a:lstStyle/>
          <a:p>
            <a:pPr algn="ctr">
              <a:buNone/>
            </a:pPr>
            <a:r>
              <a:rPr lang="zh-CN" altLang="en-US" sz="2800">
                <a:solidFill>
                  <a:schemeClr val="accent6"/>
                </a:solidFill>
                <a:sym typeface="+mn-ea"/>
              </a:rPr>
              <a:t>内部金属片较大为负极，较小为正极</a:t>
            </a:r>
            <a:endParaRPr lang="zh-CN" altLang="en-US" sz="2800">
              <a:solidFill>
                <a:schemeClr val="accent6"/>
              </a:solidFill>
              <a:sym typeface="+mn-ea"/>
            </a:endParaRPr>
          </a:p>
        </p:txBody>
      </p:sp>
      <p:graphicFrame>
        <p:nvGraphicFramePr>
          <p:cNvPr id="16" name="表格 15"/>
          <p:cNvGraphicFramePr>
            <a:graphicFrameLocks noGrp="1"/>
          </p:cNvGraphicFramePr>
          <p:nvPr>
            <p:custDataLst>
              <p:tags r:id="rId50"/>
            </p:custDataLst>
          </p:nvPr>
        </p:nvGraphicFramePr>
        <p:xfrm>
          <a:off x="0" y="4113530"/>
          <a:ext cx="12188190" cy="2696210"/>
        </p:xfrm>
        <a:graphic>
          <a:graphicData uri="http://schemas.openxmlformats.org/drawingml/2006/table">
            <a:tbl>
              <a:tblPr firstRow="1" bandRow="1">
                <a:tableStyleId>{F5AB1C69-6EDB-4FF4-983F-18BD219EF322}</a:tableStyleId>
              </a:tblPr>
              <a:tblGrid>
                <a:gridCol w="1249680"/>
                <a:gridCol w="2291715"/>
                <a:gridCol w="2214245"/>
                <a:gridCol w="2172970"/>
                <a:gridCol w="2167890"/>
                <a:gridCol w="2091690"/>
              </a:tblGrid>
              <a:tr h="2696210">
                <a:tc>
                  <a:txBody>
                    <a:bodyPr wrap="square"/>
                    <a:lstStyle/>
                    <a:p>
                      <a:pPr algn="ctr">
                        <a:buNone/>
                      </a:pPr>
                      <a:r>
                        <a:rPr lang="zh-CN" altLang="en-US" sz="2800"/>
                        <a:t>特性</a:t>
                      </a:r>
                      <a:endParaRPr lang="zh-CN" altLang="en-US" sz="2800"/>
                    </a:p>
                  </a:txBody>
                  <a:tcPr vert="horz" anchor="ctr"/>
                </a:tc>
                <a:tc>
                  <a:txBody>
                    <a:bodyPr wrap="square"/>
                    <a:lstStyle/>
                    <a:p>
                      <a:pPr algn="ctr">
                        <a:buNone/>
                      </a:pPr>
                      <a:r>
                        <a:rPr lang="zh-CN" altLang="en-US" sz="2800">
                          <a:solidFill>
                            <a:srgbClr val="FF0000"/>
                          </a:solidFill>
                        </a:rPr>
                        <a:t>正向导通，反向截止</a:t>
                      </a:r>
                      <a:endParaRPr lang="zh-CN" altLang="en-US" sz="2800">
                        <a:solidFill>
                          <a:srgbClr val="FF0000"/>
                        </a:solidFill>
                      </a:endParaRPr>
                    </a:p>
                    <a:p>
                      <a:pPr algn="ctr">
                        <a:buNone/>
                      </a:pPr>
                      <a:r>
                        <a:rPr lang="zh-CN" altLang="en-US" sz="2800">
                          <a:solidFill>
                            <a:schemeClr val="tx1"/>
                          </a:solidFill>
                        </a:rPr>
                        <a:t>响应时间短</a:t>
                      </a:r>
                      <a:endParaRPr lang="zh-CN" altLang="en-US" sz="2800">
                        <a:solidFill>
                          <a:schemeClr val="tx1"/>
                        </a:solidFill>
                      </a:endParaRPr>
                    </a:p>
                  </a:txBody>
                  <a:tcPr vert="horz" anchor="ctr"/>
                </a:tc>
                <a:tc>
                  <a:txBody>
                    <a:bodyPr wrap="square"/>
                    <a:lstStyle/>
                    <a:p>
                      <a:pPr algn="ctr">
                        <a:buNone/>
                      </a:pPr>
                      <a:r>
                        <a:rPr lang="zh-CN" altLang="en-US" sz="2800">
                          <a:solidFill>
                            <a:schemeClr val="tx1"/>
                          </a:solidFill>
                        </a:rPr>
                        <a:t>可用大电流状态</a:t>
                      </a:r>
                      <a:endParaRPr lang="zh-CN" altLang="en-US" sz="2800">
                        <a:solidFill>
                          <a:schemeClr val="tx1"/>
                        </a:solidFill>
                      </a:endParaRPr>
                    </a:p>
                  </a:txBody>
                  <a:tcPr vert="horz" anchor="ctr"/>
                </a:tc>
                <a:tc>
                  <a:txBody>
                    <a:bodyPr wrap="square"/>
                    <a:lstStyle/>
                    <a:p>
                      <a:pPr algn="ctr">
                        <a:buNone/>
                      </a:pPr>
                      <a:r>
                        <a:rPr lang="zh-CN" altLang="en-US" sz="2800">
                          <a:solidFill>
                            <a:schemeClr val="tx1"/>
                          </a:solidFill>
                        </a:rPr>
                        <a:t>导通电压：</a:t>
                      </a:r>
                      <a:r>
                        <a:rPr lang="en-US" altLang="zh-CN" sz="2800">
                          <a:solidFill>
                            <a:schemeClr val="tx1"/>
                          </a:solidFill>
                        </a:rPr>
                        <a:t>1.6V-3.2V</a:t>
                      </a:r>
                      <a:r>
                        <a:rPr lang="zh-CN" altLang="en-US" sz="2800">
                          <a:solidFill>
                            <a:schemeClr val="tx1"/>
                          </a:solidFill>
                        </a:rPr>
                        <a:t>，工作电流</a:t>
                      </a:r>
                      <a:r>
                        <a:rPr lang="en-US" altLang="zh-CN" sz="2800" smtClean="0">
                          <a:solidFill>
                            <a:schemeClr val="tx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mn-ea"/>
                        </a:rPr>
                        <a:t>3mA~20mA</a:t>
                      </a:r>
                      <a:endParaRPr lang="en-US" altLang="zh-CN" sz="2800" smtClean="0">
                        <a:solidFill>
                          <a:schemeClr val="tx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mn-ea"/>
                      </a:endParaRPr>
                    </a:p>
                  </a:txBody>
                  <a:tcPr vert="horz" anchor="ctr"/>
                </a:tc>
                <a:tc>
                  <a:txBody>
                    <a:bodyPr wrap="square"/>
                    <a:lstStyle/>
                    <a:p>
                      <a:pPr algn="ctr">
                        <a:buNone/>
                      </a:pPr>
                      <a:r>
                        <a:rPr lang="zh-CN" altLang="en-US" sz="2800">
                          <a:solidFill>
                            <a:schemeClr val="tx1"/>
                          </a:solidFill>
                        </a:rPr>
                        <a:t>正向导通，反向：光暗截止，光亮导通</a:t>
                      </a:r>
                      <a:endParaRPr lang="zh-CN" altLang="en-US" sz="2800">
                        <a:solidFill>
                          <a:schemeClr val="tx1"/>
                        </a:solidFill>
                      </a:endParaRPr>
                    </a:p>
                  </a:txBody>
                  <a:tcPr vert="horz" anchor="ctr"/>
                </a:tc>
                <a:tc>
                  <a:txBody>
                    <a:bodyPr wrap="square"/>
                    <a:lstStyle/>
                    <a:p>
                      <a:pPr algn="ctr">
                        <a:buNone/>
                      </a:pPr>
                      <a:r>
                        <a:rPr lang="zh-CN" altLang="en-US" sz="2800">
                          <a:solidFill>
                            <a:schemeClr val="tx1"/>
                          </a:solidFill>
                          <a:sym typeface="+mn-ea"/>
                        </a:rPr>
                        <a:t>正向导通，反向击穿</a:t>
                      </a:r>
                      <a:endParaRPr lang="zh-CN" altLang="en-US" sz="2800"/>
                    </a:p>
                  </a:txBody>
                  <a:tcPr vert="horz"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147955" y="190500"/>
            <a:ext cx="3983355"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开关二极管</a:t>
              </a:r>
              <a:endParaRPr lang="zh-CN" altLang="en-US" sz="3200" b="1">
                <a:solidFill>
                  <a:srgbClr val="92D050"/>
                </a:solidFill>
                <a:latin typeface="微软雅黑" panose="020B0503020204020204" pitchFamily="34" charset="-122"/>
              </a:endParaRPr>
            </a:p>
          </p:txBody>
        </p:sp>
      </p:grpSp>
      <p:graphicFrame>
        <p:nvGraphicFramePr>
          <p:cNvPr id="21506" name="内容占位符 3"/>
          <p:cNvGraphicFramePr>
            <a:graphicFrameLocks noGrp="1" noChangeAspect="1"/>
          </p:cNvGraphicFramePr>
          <p:nvPr>
            <p:custDataLst>
              <p:tags r:id="rId4"/>
            </p:custDataLst>
          </p:nvPr>
        </p:nvGraphicFramePr>
        <p:xfrm>
          <a:off x="147955" y="3354705"/>
          <a:ext cx="6023610" cy="3487420"/>
        </p:xfrm>
        <a:graphic>
          <a:graphicData uri="http://schemas.openxmlformats.org/presentationml/2006/ole">
            <mc:AlternateContent xmlns:mc="http://schemas.openxmlformats.org/markup-compatibility/2006">
              <mc:Choice xmlns:v="urn:schemas-microsoft-com:vml" Requires="v">
                <p:oleObj spid="_x0000_s1052" name="" r:id="rId5" imgW="5516880" imgH="3192780" progId="Paint.Picture">
                  <p:embed/>
                </p:oleObj>
              </mc:Choice>
              <mc:Fallback>
                <p:oleObj name="" r:id="rId5" imgW="5516880" imgH="3192780" progId="Paint.Picture">
                  <p:embed/>
                  <p:pic>
                    <p:nvPicPr>
                      <p:cNvPr id="0" name="OLE substitute image"/>
                      <p:cNvPicPr/>
                      <p:nvPr/>
                    </p:nvPicPr>
                    <p:blipFill>
                      <a:blip r:embed="rId6"/>
                      <a:stretch>
                        <a:fillRect/>
                      </a:stretch>
                    </p:blipFill>
                    <p:spPr>
                      <a:xfrm>
                        <a:off x="147955" y="3354705"/>
                        <a:ext cx="6023610" cy="3487420"/>
                      </a:xfrm>
                      <a:prstGeom prst="rect">
                        <a:avLst/>
                      </a:prstGeom>
                      <a:noFill/>
                      <a:ln w="38100">
                        <a:miter/>
                      </a:ln>
                    </p:spPr>
                  </p:pic>
                </p:oleObj>
              </mc:Fallback>
            </mc:AlternateContent>
          </a:graphicData>
        </a:graphic>
      </p:graphicFrame>
      <p:graphicFrame>
        <p:nvGraphicFramePr>
          <p:cNvPr id="22531" name="对象 6"/>
          <p:cNvGraphicFramePr>
            <a:graphicFrameLocks noChangeAspect="1"/>
          </p:cNvGraphicFramePr>
          <p:nvPr>
            <p:custDataLst>
              <p:tags r:id="rId7"/>
            </p:custDataLst>
          </p:nvPr>
        </p:nvGraphicFramePr>
        <p:xfrm>
          <a:off x="6207125" y="608330"/>
          <a:ext cx="5911215" cy="3874770"/>
        </p:xfrm>
        <a:graphic>
          <a:graphicData uri="http://schemas.openxmlformats.org/presentationml/2006/ole">
            <mc:AlternateContent xmlns:mc="http://schemas.openxmlformats.org/markup-compatibility/2006">
              <mc:Choice xmlns:v="urn:schemas-microsoft-com:vml" Requires="v">
                <p:oleObj spid="_x0000_s1053" name="" r:id="rId8" imgW="5448300" imgH="2926080" progId="Paint.Picture">
                  <p:embed/>
                </p:oleObj>
              </mc:Choice>
              <mc:Fallback>
                <p:oleObj name="" r:id="rId8" imgW="5448300" imgH="2926080" progId="Paint.Picture">
                  <p:embed/>
                  <p:pic>
                    <p:nvPicPr>
                      <p:cNvPr id="0" name="OLE substitute image"/>
                      <p:cNvPicPr/>
                      <p:nvPr/>
                    </p:nvPicPr>
                    <p:blipFill>
                      <a:blip r:embed="rId9"/>
                      <a:stretch>
                        <a:fillRect/>
                      </a:stretch>
                    </p:blipFill>
                    <p:spPr>
                      <a:xfrm>
                        <a:off x="6207125" y="608330"/>
                        <a:ext cx="5911215" cy="3874770"/>
                      </a:xfrm>
                      <a:prstGeom prst="rect">
                        <a:avLst/>
                      </a:prstGeom>
                      <a:noFill/>
                      <a:ln w="38100">
                        <a:noFill/>
                        <a:miter/>
                      </a:ln>
                    </p:spPr>
                  </p:pic>
                </p:oleObj>
              </mc:Fallback>
            </mc:AlternateContent>
          </a:graphicData>
        </a:graphic>
      </p:graphicFrame>
      <p:sp>
        <p:nvSpPr>
          <p:cNvPr id="2" name="文本框 1"/>
          <p:cNvSpPr txBox="1"/>
          <p:nvPr>
            <p:custDataLst>
              <p:tags r:id="rId10"/>
            </p:custDataLst>
          </p:nvPr>
        </p:nvSpPr>
        <p:spPr>
          <a:xfrm>
            <a:off x="6974840" y="4837430"/>
            <a:ext cx="1960880" cy="52197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rPr>
              <a:t>逻辑门电路</a:t>
            </a:r>
            <a:endPar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grpSp>
        <p:nvGrpSpPr>
          <p:cNvPr id="11" name="Group 11"/>
          <p:cNvGrpSpPr/>
          <p:nvPr>
            <p:custDataLst>
              <p:tags r:id="rId11"/>
            </p:custDataLst>
          </p:nvPr>
        </p:nvGrpSpPr>
        <p:grpSpPr>
          <a:xfrm>
            <a:off x="4785995" y="202793"/>
            <a:ext cx="457200" cy="2819400"/>
            <a:chOff x="0" y="0"/>
            <a:chExt cx="377" cy="2118"/>
          </a:xfrm>
        </p:grpSpPr>
        <p:sp>
          <p:nvSpPr>
            <p:cNvPr id="12" name="AutoShape 12"/>
            <p:cNvSpPr>
              <a:spLocks noChangeArrowheads="1"/>
            </p:cNvSpPr>
            <p:nvPr>
              <p:custDataLst>
                <p:tags r:id="rId12"/>
              </p:custDataLst>
            </p:nvPr>
          </p:nvSpPr>
          <p:spPr bwMode="auto">
            <a:xfrm rot="16200000">
              <a:off x="-416" y="845"/>
              <a:ext cx="1209" cy="377"/>
            </a:xfrm>
            <a:prstGeom prst="roundRect">
              <a:avLst>
                <a:gd name="adj" fmla="val 16667"/>
              </a:avLst>
            </a:pr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3" name="Line 13"/>
            <p:cNvSpPr>
              <a:spLocks noChangeShapeType="1"/>
            </p:cNvSpPr>
            <p:nvPr>
              <p:custDataLst>
                <p:tags r:id="rId13"/>
              </p:custDataLst>
            </p:nvPr>
          </p:nvSpPr>
          <p:spPr bwMode="auto">
            <a:xfrm rot="16200000">
              <a:off x="-130" y="1793"/>
              <a:ext cx="649" cy="0"/>
            </a:xfrm>
            <a:prstGeom prst="line">
              <a:avLst/>
            </a:prstGeom>
            <a:noFill/>
            <a:ln w="38100" cmpd="sng">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4" name="Line 14"/>
            <p:cNvSpPr>
              <a:spLocks noChangeShapeType="1"/>
            </p:cNvSpPr>
            <p:nvPr>
              <p:custDataLst>
                <p:tags r:id="rId14"/>
              </p:custDataLst>
            </p:nvPr>
          </p:nvSpPr>
          <p:spPr bwMode="auto">
            <a:xfrm rot="16200000">
              <a:off x="-132" y="325"/>
              <a:ext cx="649" cy="0"/>
            </a:xfrm>
            <a:prstGeom prst="line">
              <a:avLst/>
            </a:prstGeom>
            <a:noFill/>
            <a:ln w="38100" cmpd="sng">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5" name="Rectangle 15"/>
            <p:cNvSpPr>
              <a:spLocks noChangeArrowheads="1"/>
            </p:cNvSpPr>
            <p:nvPr>
              <p:custDataLst>
                <p:tags r:id="rId15"/>
              </p:custDataLst>
            </p:nvPr>
          </p:nvSpPr>
          <p:spPr bwMode="auto">
            <a:xfrm rot="16200000">
              <a:off x="165" y="550"/>
              <a:ext cx="60" cy="279"/>
            </a:xfrm>
            <a:prstGeom prst="rect">
              <a:avLst/>
            </a:prstGeom>
            <a:solidFill>
              <a:srgbClr val="FFFF99"/>
            </a:solidFill>
            <a:ln w="38100" cmpd="sng">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6" name="Line 16"/>
            <p:cNvSpPr>
              <a:spLocks noChangeShapeType="1"/>
            </p:cNvSpPr>
            <p:nvPr>
              <p:custDataLst>
                <p:tags r:id="rId16"/>
              </p:custDataLst>
            </p:nvPr>
          </p:nvSpPr>
          <p:spPr bwMode="auto">
            <a:xfrm rot="16200000" flipH="1">
              <a:off x="195" y="1399"/>
              <a:ext cx="0" cy="139"/>
            </a:xfrm>
            <a:prstGeom prst="line">
              <a:avLst/>
            </a:prstGeom>
            <a:noFill/>
            <a:ln w="38100" cmpd="sng">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7" name="未知"/>
            <p:cNvSpPr/>
            <p:nvPr>
              <p:custDataLst>
                <p:tags r:id="rId17"/>
              </p:custDataLst>
            </p:nvPr>
          </p:nvSpPr>
          <p:spPr bwMode="auto">
            <a:xfrm rot="16200000">
              <a:off x="-161" y="1086"/>
              <a:ext cx="710" cy="55"/>
            </a:xfrm>
            <a:custGeom>
              <a:avLst/>
              <a:gdLst>
                <a:gd name="T0" fmla="*/ 0 w 756"/>
                <a:gd name="T1" fmla="*/ 86 h 108"/>
                <a:gd name="T2" fmla="*/ 156 w 756"/>
                <a:gd name="T3" fmla="*/ 2 h 108"/>
                <a:gd name="T4" fmla="*/ 264 w 756"/>
                <a:gd name="T5" fmla="*/ 98 h 108"/>
                <a:gd name="T6" fmla="*/ 564 w 756"/>
                <a:gd name="T7" fmla="*/ 62 h 108"/>
                <a:gd name="T8" fmla="*/ 756 w 756"/>
                <a:gd name="T9" fmla="*/ 26 h 108"/>
              </a:gdLst>
              <a:ahLst/>
              <a:cxnLst>
                <a:cxn ang="0">
                  <a:pos x="T0" y="T1"/>
                </a:cxn>
                <a:cxn ang="0">
                  <a:pos x="T2" y="T3"/>
                </a:cxn>
                <a:cxn ang="0">
                  <a:pos x="T4" y="T5"/>
                </a:cxn>
                <a:cxn ang="0">
                  <a:pos x="T6" y="T7"/>
                </a:cxn>
                <a:cxn ang="0">
                  <a:pos x="T8" y="T9"/>
                </a:cxn>
              </a:cxnLst>
              <a:rect l="0" t="0" r="r" b="b"/>
              <a:pathLst>
                <a:path w="756" h="108">
                  <a:moveTo>
                    <a:pt x="0" y="86"/>
                  </a:moveTo>
                  <a:cubicBezTo>
                    <a:pt x="56" y="43"/>
                    <a:pt x="112" y="0"/>
                    <a:pt x="156" y="2"/>
                  </a:cubicBezTo>
                  <a:cubicBezTo>
                    <a:pt x="200" y="4"/>
                    <a:pt x="196" y="88"/>
                    <a:pt x="264" y="98"/>
                  </a:cubicBezTo>
                  <a:cubicBezTo>
                    <a:pt x="332" y="108"/>
                    <a:pt x="482" y="74"/>
                    <a:pt x="564" y="62"/>
                  </a:cubicBezTo>
                  <a:cubicBezTo>
                    <a:pt x="646" y="50"/>
                    <a:pt x="724" y="32"/>
                    <a:pt x="756" y="26"/>
                  </a:cubicBezTo>
                </a:path>
              </a:pathLst>
            </a:custGeom>
            <a:noFill/>
            <a:ln w="25400" cap="flat"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18" name="Rectangle 18"/>
            <p:cNvSpPr>
              <a:spLocks noChangeArrowheads="1"/>
            </p:cNvSpPr>
            <p:nvPr>
              <p:custDataLst>
                <p:tags r:id="rId18"/>
              </p:custDataLst>
            </p:nvPr>
          </p:nvSpPr>
          <p:spPr bwMode="auto">
            <a:xfrm rot="16200000" flipH="1">
              <a:off x="167" y="662"/>
              <a:ext cx="39" cy="154"/>
            </a:xfrm>
            <a:prstGeom prst="rect">
              <a:avLst/>
            </a:prstGeom>
            <a:solidFill>
              <a:srgbClr val="CCCCFF"/>
            </a:solidFill>
            <a:ln w="38100" cmpd="sng">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grpSp>
      <p:sp>
        <p:nvSpPr>
          <p:cNvPr id="3" name="文本框 2"/>
          <p:cNvSpPr txBox="1"/>
          <p:nvPr>
            <p:custDataLst>
              <p:tags r:id="rId19"/>
            </p:custDataLst>
          </p:nvPr>
        </p:nvSpPr>
        <p:spPr>
          <a:xfrm>
            <a:off x="480060" y="1250315"/>
            <a:ext cx="3601720" cy="1814830"/>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rPr>
              <a:t>点接触型：</a:t>
            </a:r>
            <a:r>
              <a:rPr lang="zh-CN" altLang="en-US" sz="2800" b="1" smtClean="0">
                <a:solidFill>
                  <a:srgbClr val="000000"/>
                </a:solidFill>
                <a:effectLst>
                  <a:outerShdw blurRad="38100" dist="38100" dir="2700000" algn="tl">
                    <a:srgbClr val="C0C0C0"/>
                  </a:outerShdw>
                </a:effectLst>
                <a:latin typeface="楷体_GB2312" pitchFamily="49" charset="-122"/>
                <a:ea typeface="楷体_GB2312" pitchFamily="49" charset="-122"/>
                <a:sym typeface="+mn-ea"/>
              </a:rPr>
              <a:t>结面积小、结电容小、正向电流小。用于检波和变频等高频电路</a:t>
            </a:r>
            <a:endPar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1"/>
                                        </p:tgtEl>
                                        <p:attrNameLst>
                                          <p:attrName>style.visibility</p:attrName>
                                        </p:attrNameLst>
                                      </p:cBhvr>
                                      <p:to>
                                        <p:strVal val="visible"/>
                                      </p:to>
                                    </p:set>
                                  </p:childTnLst>
                                </p:cTn>
                              </p:par>
                            </p:childTnLst>
                          </p:cTn>
                        </p:par>
                        <p:par>
                          <p:cTn id="13" fill="hold">
                            <p:stCondLst>
                              <p:cond delay="0"/>
                            </p:stCondLst>
                            <p:childTnLst>
                              <p:par>
                                <p:cTn id="14" presetID="4" presetClass="entr" presetSubtype="16"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7045003" y="1223315"/>
            <a:ext cx="3456384" cy="1944216"/>
          </a:xfrm>
          <a:prstGeom prst="rect">
            <a:avLst/>
          </a:prstGeom>
        </p:spPr>
      </p:pic>
      <p:pic>
        <p:nvPicPr>
          <p:cNvPr id="5" name="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483870" y="3424555"/>
            <a:ext cx="5513705" cy="2911475"/>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599555" y="3445510"/>
            <a:ext cx="4929505" cy="2973705"/>
          </a:xfrm>
          <a:prstGeom prst="rect">
            <a:avLst/>
          </a:prstGeom>
        </p:spPr>
      </p:pic>
      <p:grpSp>
        <p:nvGrpSpPr>
          <p:cNvPr id="21" name="组合 15"/>
          <p:cNvGrpSpPr/>
          <p:nvPr>
            <p:custDataLst>
              <p:tags r:id="rId7"/>
            </p:custDataLst>
          </p:nvPr>
        </p:nvGrpSpPr>
        <p:grpSpPr>
          <a:xfrm>
            <a:off x="147955" y="190500"/>
            <a:ext cx="3983355" cy="583565"/>
            <a:chOff x="6168776" y="1221671"/>
            <a:chExt cx="5276437" cy="673723"/>
          </a:xfrm>
        </p:grpSpPr>
        <p:sp>
          <p:nvSpPr>
            <p:cNvPr id="22" name="圆角矩形 21"/>
            <p:cNvSpPr/>
            <p:nvPr>
              <p:custDataLst>
                <p:tags r:id="rId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整流二极管</a:t>
              </a:r>
              <a:endParaRPr lang="zh-CN" altLang="en-US" sz="3200" b="1">
                <a:solidFill>
                  <a:srgbClr val="92D050"/>
                </a:solidFill>
                <a:latin typeface="微软雅黑" panose="020B0503020204020204" pitchFamily="34" charset="-122"/>
              </a:endParaRPr>
            </a:p>
          </p:txBody>
        </p:sp>
      </p:grpSp>
      <p:sp>
        <p:nvSpPr>
          <p:cNvPr id="2" name="文本框 1"/>
          <p:cNvSpPr txBox="1"/>
          <p:nvPr>
            <p:custDataLst>
              <p:tags r:id="rId10"/>
            </p:custDataLst>
          </p:nvPr>
        </p:nvSpPr>
        <p:spPr>
          <a:xfrm>
            <a:off x="3949065" y="6189980"/>
            <a:ext cx="2316480" cy="52197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en-US"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rPr>
              <a:t>桥式整流电路</a:t>
            </a:r>
            <a:endParaRPr lang="zh-CN" altLang="en-US"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grpSp>
        <p:nvGrpSpPr>
          <p:cNvPr id="19" name="Group 19"/>
          <p:cNvGrpSpPr/>
          <p:nvPr>
            <p:custDataLst>
              <p:tags r:id="rId11"/>
            </p:custDataLst>
          </p:nvPr>
        </p:nvGrpSpPr>
        <p:grpSpPr>
          <a:xfrm>
            <a:off x="4393883" y="864145"/>
            <a:ext cx="1706562" cy="2070100"/>
            <a:chOff x="0" y="0"/>
            <a:chExt cx="1075" cy="1304"/>
          </a:xfrm>
        </p:grpSpPr>
        <p:sp>
          <p:nvSpPr>
            <p:cNvPr id="20" name="AutoShape 20"/>
            <p:cNvSpPr>
              <a:spLocks noChangeArrowheads="1"/>
            </p:cNvSpPr>
            <p:nvPr>
              <p:custDataLst>
                <p:tags r:id="rId12"/>
              </p:custDataLst>
            </p:nvPr>
          </p:nvSpPr>
          <p:spPr bwMode="auto">
            <a:xfrm>
              <a:off x="422" y="361"/>
              <a:ext cx="231" cy="231"/>
            </a:xfrm>
            <a:prstGeom prst="octagon">
              <a:avLst>
                <a:gd name="adj" fmla="val 29287"/>
              </a:avLst>
            </a:prstGeom>
            <a:solidFill>
              <a:srgbClr val="00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7" name="Line 21"/>
            <p:cNvSpPr>
              <a:spLocks noChangeShapeType="1"/>
            </p:cNvSpPr>
            <p:nvPr>
              <p:custDataLst>
                <p:tags r:id="rId13"/>
              </p:custDataLst>
            </p:nvPr>
          </p:nvSpPr>
          <p:spPr bwMode="auto">
            <a:xfrm flipH="1">
              <a:off x="538" y="922"/>
              <a:ext cx="0" cy="382"/>
            </a:xfrm>
            <a:prstGeom prst="line">
              <a:avLst/>
            </a:prstGeom>
            <a:noFill/>
            <a:ln w="76200" cmpd="sng">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8" name="Rectangle 22"/>
            <p:cNvSpPr>
              <a:spLocks noChangeArrowheads="1"/>
            </p:cNvSpPr>
            <p:nvPr>
              <p:custDataLst>
                <p:tags r:id="rId14"/>
              </p:custDataLst>
            </p:nvPr>
          </p:nvSpPr>
          <p:spPr bwMode="auto">
            <a:xfrm>
              <a:off x="0" y="787"/>
              <a:ext cx="1075" cy="133"/>
            </a:xfrm>
            <a:prstGeom prst="rect">
              <a:avLst/>
            </a:prstGeom>
            <a:solidFill>
              <a:srgbClr val="66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9" name="Rectangle 23"/>
            <p:cNvSpPr>
              <a:spLocks noChangeArrowheads="1"/>
            </p:cNvSpPr>
            <p:nvPr>
              <p:custDataLst>
                <p:tags r:id="rId15"/>
              </p:custDataLst>
            </p:nvPr>
          </p:nvSpPr>
          <p:spPr bwMode="auto">
            <a:xfrm>
              <a:off x="192" y="703"/>
              <a:ext cx="726" cy="84"/>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24" name="Rectangle 24"/>
            <p:cNvSpPr>
              <a:spLocks noChangeArrowheads="1"/>
            </p:cNvSpPr>
            <p:nvPr>
              <p:custDataLst>
                <p:tags r:id="rId16"/>
              </p:custDataLst>
            </p:nvPr>
          </p:nvSpPr>
          <p:spPr bwMode="auto">
            <a:xfrm>
              <a:off x="307" y="476"/>
              <a:ext cx="461" cy="229"/>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25" name="Rectangle 25"/>
            <p:cNvSpPr>
              <a:spLocks noChangeArrowheads="1"/>
            </p:cNvSpPr>
            <p:nvPr>
              <p:custDataLst>
                <p:tags r:id="rId17"/>
              </p:custDataLst>
            </p:nvPr>
          </p:nvSpPr>
          <p:spPr bwMode="auto">
            <a:xfrm>
              <a:off x="422" y="461"/>
              <a:ext cx="231" cy="77"/>
            </a:xfrm>
            <a:prstGeom prst="rect">
              <a:avLst/>
            </a:prstGeom>
            <a:solidFill>
              <a:srgbClr val="008000"/>
            </a:solidFill>
            <a:ln w="28575" cmpd="sng">
              <a:solidFill>
                <a:srgbClr val="808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sp>
          <p:nvSpPr>
            <p:cNvPr id="26" name="Line 26"/>
            <p:cNvSpPr>
              <a:spLocks noChangeShapeType="1"/>
            </p:cNvSpPr>
            <p:nvPr>
              <p:custDataLst>
                <p:tags r:id="rId18"/>
              </p:custDataLst>
            </p:nvPr>
          </p:nvSpPr>
          <p:spPr bwMode="auto">
            <a:xfrm flipH="1" flipV="1">
              <a:off x="538" y="0"/>
              <a:ext cx="0" cy="367"/>
            </a:xfrm>
            <a:prstGeom prst="line">
              <a:avLst/>
            </a:prstGeom>
            <a:noFill/>
            <a:ln w="76200" cmpd="sng">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8000" b="1" i="0" u="none" strike="noStrike" kern="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endParaRPr>
            </a:p>
          </p:txBody>
        </p:sp>
      </p:grpSp>
      <p:sp>
        <p:nvSpPr>
          <p:cNvPr id="10" name="文本框 9"/>
          <p:cNvSpPr txBox="1"/>
          <p:nvPr>
            <p:custDataLst>
              <p:tags r:id="rId19"/>
            </p:custDataLst>
          </p:nvPr>
        </p:nvSpPr>
        <p:spPr>
          <a:xfrm>
            <a:off x="581025" y="1503680"/>
            <a:ext cx="3312795" cy="1814830"/>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en-US" sz="2800" b="1" smtClean="0">
                <a:solidFill>
                  <a:srgbClr val="000000"/>
                </a:solidFill>
                <a:effectLst>
                  <a:outerShdw blurRad="38100" dist="38100" dir="2700000" algn="tl">
                    <a:srgbClr val="C0C0C0"/>
                  </a:outerShdw>
                </a:effectLst>
                <a:latin typeface="楷体_GB2312" pitchFamily="49" charset="-122"/>
                <a:ea typeface="楷体_GB2312" pitchFamily="49" charset="-122"/>
                <a:sym typeface="+mn-ea"/>
              </a:rPr>
              <a:t>面接触型：结面积大、正向电流大、结电容大，用于工频大电流整流电路</a:t>
            </a:r>
            <a:endParaRPr lang="zh-CN" altLang="en-US"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rcRect l="6547" r="2182" b="21867"/>
          <a:stretch>
            <a:fillRect/>
          </a:stretch>
        </p:blipFill>
        <p:spPr>
          <a:xfrm>
            <a:off x="0" y="1794510"/>
            <a:ext cx="4556125" cy="4159250"/>
          </a:xfrm>
          <a:prstGeom prst="rect">
            <a:avLst/>
          </a:prstGeom>
        </p:spPr>
      </p:pic>
      <p:grpSp>
        <p:nvGrpSpPr>
          <p:cNvPr id="21" name="组合 15"/>
          <p:cNvGrpSpPr/>
          <p:nvPr>
            <p:custDataLst>
              <p:tags r:id="rId3"/>
            </p:custDataLst>
          </p:nvPr>
        </p:nvGrpSpPr>
        <p:grpSpPr>
          <a:xfrm>
            <a:off x="177800" y="387985"/>
            <a:ext cx="3400425" cy="583585"/>
            <a:chOff x="6168776" y="1221671"/>
            <a:chExt cx="3770896" cy="673794"/>
          </a:xfrm>
        </p:grpSpPr>
        <p:sp>
          <p:nvSpPr>
            <p:cNvPr id="22" name="圆角矩形 21"/>
            <p:cNvSpPr/>
            <p:nvPr>
              <p:custDataLst>
                <p:tags r:id="rId4"/>
              </p:custDataLst>
            </p:nvPr>
          </p:nvSpPr>
          <p:spPr>
            <a:xfrm>
              <a:off x="6168776" y="1221671"/>
              <a:ext cx="3770896" cy="607053"/>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4275" y="1221694"/>
              <a:ext cx="3026418" cy="673771"/>
            </a:xfrm>
            <a:prstGeom prst="rect">
              <a:avLst/>
            </a:prstGeom>
            <a:noFill/>
            <a:ln w="9525">
              <a:noFill/>
              <a:miter lim="800000"/>
            </a:ln>
          </p:spPr>
          <p:txBody>
            <a:bodyPr wrap="square">
              <a:spAutoFit/>
            </a:bodyPr>
            <a:lstStyle/>
            <a:p>
              <a:pPr eaLnBrk="1" hangingPunct="1"/>
              <a:r>
                <a:rPr lang="zh-CN" sz="3200" b="1">
                  <a:solidFill>
                    <a:srgbClr val="92D050"/>
                  </a:solidFill>
                  <a:latin typeface="微软雅黑" panose="020B0503020204020204" pitchFamily="34" charset="-122"/>
                </a:rPr>
                <a:t>电阻器的分类</a:t>
              </a:r>
              <a:endParaRPr lang="zh-CN" sz="3200" b="1">
                <a:solidFill>
                  <a:srgbClr val="92D050"/>
                </a:solidFill>
                <a:latin typeface="微软雅黑" panose="020B0503020204020204" pitchFamily="34" charset="-122"/>
              </a:endParaRPr>
            </a:p>
          </p:txBody>
        </p:sp>
      </p:grpSp>
      <p:graphicFrame>
        <p:nvGraphicFramePr>
          <p:cNvPr id="3" name="Group 25"/>
          <p:cNvGraphicFramePr>
            <a:graphicFrameLocks noGrp="1"/>
          </p:cNvGraphicFramePr>
          <p:nvPr>
            <p:custDataLst>
              <p:tags r:id="rId6"/>
            </p:custDataLst>
          </p:nvPr>
        </p:nvGraphicFramePr>
        <p:xfrm>
          <a:off x="4510336" y="203682"/>
          <a:ext cx="7626985" cy="6567170"/>
        </p:xfrm>
        <a:graphic>
          <a:graphicData uri="http://schemas.openxmlformats.org/drawingml/2006/table">
            <a:tbl>
              <a:tblPr/>
              <a:tblGrid>
                <a:gridCol w="1292225"/>
                <a:gridCol w="1661795"/>
                <a:gridCol w="4672965"/>
              </a:tblGrid>
              <a:tr h="1507490">
                <a:tc>
                  <a:txBody>
                    <a:bodyPr wrap="square"/>
                    <a:lstStyle/>
                    <a:p>
                      <a:pPr marL="342900" marR="0" lvl="0" indent="-342900" algn="l" defTabSz="914400" rtl="0" eaLnBrk="0" fontAlgn="t"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固定电阻器</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0" marR="0" lvl="0" indent="0" algn="ctr" defTabSz="914400" rtl="0" eaLnBrk="0" fontAlgn="t"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指电阻值固定不变的电阻器</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342900" marR="0" lvl="0" indent="-342900" algn="ctr" defTabSz="914400" rtl="0" eaLnBrk="0" fontAlgn="t"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用作分压、限流</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60">
                <a:tc rowSpan="4">
                  <a:txBody>
                    <a:bodyPr wrap="square"/>
                    <a:lstStyle/>
                    <a:p>
                      <a:pPr marL="342900" marR="0" lvl="0" indent="-342900" algn="ctr" defTabSz="914400" rtl="0" eaLnBrk="0" fontAlgn="t"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可变电阻器 </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wrap="square"/>
                    <a:lstStyle/>
                    <a:p>
                      <a:pPr marL="0" marR="0" lvl="0" indent="0" algn="ctr" defTabSz="914400" rtl="0" eaLnBrk="0" fontAlgn="t"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 指电阻器可以调节的电阻器，</a:t>
                      </a:r>
                      <a:r>
                        <a:rPr kumimoji="0" lang="zh-CN" altLang="en-US" sz="2800" b="1" i="0" u="none" strike="noStrike" cap="none" normalizeH="0" baseline="0" smtClean="0">
                          <a:ln>
                            <a:noFill/>
                          </a:ln>
                          <a:solidFill>
                            <a:srgbClr val="FF0000"/>
                          </a:solidFill>
                          <a:effectLst/>
                          <a:latin typeface="Calibri" panose="020F0502020204030204"/>
                          <a:ea typeface="黑体" panose="02010609060101010101" pitchFamily="49" charset="-122"/>
                          <a:cs typeface="Times New Roman" panose="02020603050405020304" pitchFamily="18" charset="0"/>
                        </a:rPr>
                        <a:t>又称为电位器</a:t>
                      </a: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wrap="square"/>
                    <a:lstStyle/>
                    <a:p>
                      <a:pPr marL="342900" marR="0" lvl="0" indent="-342900" algn="ctr" defTabSz="914400" rtl="0" eaLnBrk="0" fontAlgn="base"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  电阻值线性调节，适用于调节限流、分压</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60">
                <a:tc vMerge="1">
                  <a:tcPr/>
                </a:tc>
                <a:tc vMerge="1">
                  <a:tcPr/>
                </a:tc>
                <a:tc>
                  <a:txBody>
                    <a:bodyPr wrap="square"/>
                    <a:lstStyle/>
                    <a:p>
                      <a:pPr marL="342900" marR="0" lvl="0" indent="-342900" algn="ctr" defTabSz="914400" rtl="0" eaLnBrk="0" fontAlgn="base"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电阻值对数调节，适用于音调调节</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60">
                <a:tc vMerge="1">
                  <a:tcPr/>
                </a:tc>
                <a:tc vMerge="1">
                  <a:tcPr/>
                </a:tc>
                <a:tc>
                  <a:txBody>
                    <a:bodyPr wrap="square"/>
                    <a:lstStyle/>
                    <a:p>
                      <a:pPr marL="342900" marR="0" lvl="0" indent="-342900" algn="ctr" defTabSz="914400" rtl="0" eaLnBrk="0" fontAlgn="base"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rPr>
                        <a:t>电阻值指数调节，适用于音量调节</a:t>
                      </a:r>
                      <a:endParaRPr kumimoji="0" lang="zh-CN" altLang="en-US" sz="2800" b="1" i="0" u="none" strike="noStrike" cap="none" normalizeH="0" baseline="0" smtClean="0">
                        <a:ln>
                          <a:noFill/>
                        </a:ln>
                        <a:solidFill>
                          <a:schemeClr val="tx1"/>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54480">
                <a:tc vMerge="1">
                  <a:tcPr/>
                </a:tc>
                <a:tc vMerge="1">
                  <a:tcPr/>
                </a:tc>
                <a:tc>
                  <a:txBody>
                    <a:bodyPr wrap="square"/>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pPr>
                      <a:r>
                        <a:rPr kumimoji="0" lang="zh-CN" altLang="en-US" sz="2800" b="1" i="0" u="none" strike="noStrike" cap="none" normalizeH="0" baseline="0" smtClean="0">
                          <a:ln>
                            <a:noFill/>
                          </a:ln>
                          <a:solidFill>
                            <a:srgbClr val="FF0000"/>
                          </a:solidFill>
                          <a:effectLst/>
                          <a:latin typeface="Calibri" panose="020F0502020204030204"/>
                          <a:ea typeface="黑体" panose="02010609060101010101" pitchFamily="49" charset="-122"/>
                          <a:cs typeface="Times New Roman" panose="02020603050405020304" pitchFamily="18" charset="0"/>
                        </a:rPr>
                        <a:t>电阻值随外界环境变化，适用于当作传感器。如光敏电阻、气敏电阻、压敏电阻、热敏电阻、湿敏电阻、电阻应变片等。</a:t>
                      </a:r>
                      <a:endParaRPr kumimoji="0" lang="zh-CN" altLang="en-US" sz="2800" b="1" i="0" u="none" strike="noStrike" cap="none" normalizeH="0" baseline="0" smtClean="0">
                        <a:ln>
                          <a:noFill/>
                        </a:ln>
                        <a:solidFill>
                          <a:srgbClr val="FF0000"/>
                        </a:solidFill>
                        <a:effectLst/>
                        <a:latin typeface="Calibri" panose="020F0502020204030204"/>
                        <a:ea typeface="黑体" panose="02010609060101010101" pitchFamily="49" charset="-122"/>
                        <a:cs typeface="Times New Roman" panose="02020603050405020304" pitchFamily="18" charset="0"/>
                      </a:endParaRPr>
                    </a:p>
                  </a:txBody>
                  <a:tcPr vert="horz"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2"/>
          <p:cNvSpPr txBox="1">
            <a:spLocks noChangeArrowheads="1"/>
          </p:cNvSpPr>
          <p:nvPr>
            <p:custDataLst>
              <p:tags r:id="rId1"/>
            </p:custDataLst>
          </p:nvPr>
        </p:nvSpPr>
        <p:spPr bwMode="auto">
          <a:xfrm>
            <a:off x="6801592" y="782639"/>
            <a:ext cx="7865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sym typeface="Century Gothic" panose="020B0502020202020204" charset="0"/>
              </a:rPr>
              <a:t>u</a:t>
            </a:r>
            <a:r>
              <a:rPr lang="zh-CN" altLang="en-US" i="1" baseline="-25000">
                <a:solidFill>
                  <a:srgbClr val="FF0000"/>
                </a:solidFill>
                <a:sym typeface="Century Gothic" panose="020B0502020202020204" charset="0"/>
              </a:rPr>
              <a:t>2</a:t>
            </a:r>
            <a:endParaRPr lang="zh-CN" altLang="en-US" i="1" baseline="-25000">
              <a:solidFill>
                <a:srgbClr val="FF0000"/>
              </a:solidFill>
              <a:sym typeface="Century Gothic" panose="020B0502020202020204" charset="0"/>
            </a:endParaRPr>
          </a:p>
        </p:txBody>
      </p:sp>
      <p:grpSp>
        <p:nvGrpSpPr>
          <p:cNvPr id="15363" name="组合 15362"/>
          <p:cNvGrpSpPr/>
          <p:nvPr>
            <p:custDataLst>
              <p:tags r:id="rId2"/>
            </p:custDataLst>
          </p:nvPr>
        </p:nvGrpSpPr>
        <p:grpSpPr>
          <a:xfrm>
            <a:off x="3239332" y="969966"/>
            <a:ext cx="1456087" cy="1368425"/>
            <a:chOff x="0" y="0"/>
            <a:chExt cx="883" cy="862"/>
          </a:xfrm>
        </p:grpSpPr>
        <p:grpSp>
          <p:nvGrpSpPr>
            <p:cNvPr id="18435" name="组合 15363"/>
            <p:cNvGrpSpPr/>
            <p:nvPr>
              <p:custDataLst>
                <p:tags r:id="rId3"/>
              </p:custDataLst>
            </p:nvPr>
          </p:nvGrpSpPr>
          <p:grpSpPr>
            <a:xfrm rot="10564189">
              <a:off x="0" y="598"/>
              <a:ext cx="272" cy="264"/>
              <a:chOff x="0" y="0"/>
              <a:chExt cx="272" cy="264"/>
            </a:xfrm>
          </p:grpSpPr>
          <p:sp>
            <p:nvSpPr>
              <p:cNvPr id="18436" name="AutoShape 5"/>
              <p:cNvSpPr>
                <a:spLocks noChangeArrowheads="1"/>
              </p:cNvSpPr>
              <p:nvPr>
                <p:custDataLst>
                  <p:tags r:id="rId4"/>
                </p:custDataLst>
              </p:nvPr>
            </p:nvSpPr>
            <p:spPr bwMode="auto">
              <a:xfrm rot="-2566729">
                <a:off x="45" y="68"/>
                <a:ext cx="227" cy="196"/>
              </a:xfrm>
              <a:prstGeom prst="triangle">
                <a:avLst>
                  <a:gd name="adj" fmla="val 50000"/>
                </a:avLst>
              </a:prstGeom>
              <a:solidFill>
                <a:srgbClr val="66FFFF"/>
              </a:solidFill>
              <a:ln w="28575">
                <a:solidFill>
                  <a:srgbClr val="00FF00"/>
                </a:solidFill>
                <a:miter lim="800000"/>
              </a:ln>
            </p:spPr>
            <p:txBody>
              <a:bodyPr wrap="none" anchor="ctr"/>
              <a:lstStyle/>
              <a:p>
                <a:pPr eaLnBrk="0" hangingPunct="0"/>
                <a:endParaRPr lang="zh-CN" altLang="en-US">
                  <a:sym typeface="Century Gothic" panose="020B0502020202020204" charset="0"/>
                </a:endParaRPr>
              </a:p>
            </p:txBody>
          </p:sp>
          <p:sp>
            <p:nvSpPr>
              <p:cNvPr id="18437" name="Line 6"/>
              <p:cNvSpPr>
                <a:spLocks noChangeShapeType="1"/>
              </p:cNvSpPr>
              <p:nvPr>
                <p:custDataLst>
                  <p:tags r:id="rId5"/>
                </p:custDataLst>
              </p:nvPr>
            </p:nvSpPr>
            <p:spPr bwMode="auto">
              <a:xfrm flipH="1">
                <a:off x="0" y="0"/>
                <a:ext cx="181" cy="181"/>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grpSp>
          <p:nvGrpSpPr>
            <p:cNvPr id="18438" name="组合 15366"/>
            <p:cNvGrpSpPr/>
            <p:nvPr>
              <p:custDataLst>
                <p:tags r:id="rId6"/>
              </p:custDataLst>
            </p:nvPr>
          </p:nvGrpSpPr>
          <p:grpSpPr>
            <a:xfrm>
              <a:off x="634" y="0"/>
              <a:ext cx="249" cy="272"/>
              <a:chOff x="0" y="0"/>
              <a:chExt cx="249" cy="272"/>
            </a:xfrm>
          </p:grpSpPr>
          <p:sp>
            <p:nvSpPr>
              <p:cNvPr id="18439" name="AutoShape 8"/>
              <p:cNvSpPr>
                <a:spLocks noChangeArrowheads="1"/>
              </p:cNvSpPr>
              <p:nvPr>
                <p:custDataLst>
                  <p:tags r:id="rId7"/>
                </p:custDataLst>
              </p:nvPr>
            </p:nvSpPr>
            <p:spPr bwMode="auto">
              <a:xfrm rot="7852740">
                <a:off x="-17" y="16"/>
                <a:ext cx="227" cy="196"/>
              </a:xfrm>
              <a:prstGeom prst="triangle">
                <a:avLst>
                  <a:gd name="adj" fmla="val 50000"/>
                </a:avLst>
              </a:prstGeom>
              <a:solidFill>
                <a:srgbClr val="66FFFF"/>
              </a:solidFill>
              <a:ln w="28575">
                <a:solidFill>
                  <a:srgbClr val="00FF00"/>
                </a:solidFill>
                <a:miter lim="800000"/>
              </a:ln>
            </p:spPr>
            <p:txBody>
              <a:bodyPr wrap="none" anchor="ctr"/>
              <a:lstStyle/>
              <a:p>
                <a:pPr eaLnBrk="0" hangingPunct="0"/>
                <a:endParaRPr lang="zh-CN" altLang="en-US">
                  <a:sym typeface="Century Gothic" panose="020B0502020202020204" charset="0"/>
                </a:endParaRPr>
              </a:p>
            </p:txBody>
          </p:sp>
          <p:sp>
            <p:nvSpPr>
              <p:cNvPr id="18440" name="Line 9"/>
              <p:cNvSpPr>
                <a:spLocks noChangeShapeType="1"/>
              </p:cNvSpPr>
              <p:nvPr>
                <p:custDataLst>
                  <p:tags r:id="rId8"/>
                </p:custDataLst>
              </p:nvPr>
            </p:nvSpPr>
            <p:spPr bwMode="auto">
              <a:xfrm flipH="1">
                <a:off x="68" y="91"/>
                <a:ext cx="181" cy="181"/>
              </a:xfrm>
              <a:prstGeom prst="line">
                <a:avLst/>
              </a:prstGeom>
              <a:noFill/>
              <a:ln w="28575">
                <a:solidFill>
                  <a:srgbClr val="00FF00"/>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grpSp>
      <p:grpSp>
        <p:nvGrpSpPr>
          <p:cNvPr id="15370" name="组合 15369"/>
          <p:cNvGrpSpPr/>
          <p:nvPr>
            <p:custDataLst>
              <p:tags r:id="rId9"/>
            </p:custDataLst>
          </p:nvPr>
        </p:nvGrpSpPr>
        <p:grpSpPr>
          <a:xfrm>
            <a:off x="3323467" y="898528"/>
            <a:ext cx="1421458" cy="1355725"/>
            <a:chOff x="0" y="0"/>
            <a:chExt cx="862" cy="854"/>
          </a:xfrm>
        </p:grpSpPr>
        <p:grpSp>
          <p:nvGrpSpPr>
            <p:cNvPr id="18442" name="组合 15370"/>
            <p:cNvGrpSpPr/>
            <p:nvPr>
              <p:custDataLst>
                <p:tags r:id="rId10"/>
              </p:custDataLst>
            </p:nvPr>
          </p:nvGrpSpPr>
          <p:grpSpPr>
            <a:xfrm>
              <a:off x="0" y="0"/>
              <a:ext cx="250" cy="272"/>
              <a:chOff x="0" y="0"/>
              <a:chExt cx="250" cy="272"/>
            </a:xfrm>
          </p:grpSpPr>
          <p:sp>
            <p:nvSpPr>
              <p:cNvPr id="18443" name="AutoShape 12"/>
              <p:cNvSpPr>
                <a:spLocks noChangeArrowheads="1"/>
              </p:cNvSpPr>
              <p:nvPr>
                <p:custDataLst>
                  <p:tags r:id="rId11"/>
                </p:custDataLst>
              </p:nvPr>
            </p:nvSpPr>
            <p:spPr bwMode="auto">
              <a:xfrm rot="2884450">
                <a:off x="-17" y="39"/>
                <a:ext cx="227" cy="196"/>
              </a:xfrm>
              <a:prstGeom prst="triangle">
                <a:avLst>
                  <a:gd name="adj" fmla="val 50000"/>
                </a:avLst>
              </a:prstGeom>
              <a:solidFill>
                <a:srgbClr val="66FFFF"/>
              </a:solidFill>
              <a:ln w="28575">
                <a:solidFill>
                  <a:srgbClr val="FF0000"/>
                </a:solidFill>
                <a:miter lim="800000"/>
              </a:ln>
            </p:spPr>
            <p:txBody>
              <a:bodyPr wrap="none" anchor="ctr"/>
              <a:lstStyle/>
              <a:p>
                <a:pPr eaLnBrk="0" hangingPunct="0"/>
                <a:endParaRPr lang="zh-CN" altLang="en-US">
                  <a:sym typeface="Century Gothic" panose="020B0502020202020204" charset="0"/>
                </a:endParaRPr>
              </a:p>
            </p:txBody>
          </p:sp>
          <p:sp>
            <p:nvSpPr>
              <p:cNvPr id="18444" name="Line 13"/>
              <p:cNvSpPr>
                <a:spLocks noChangeShapeType="1"/>
              </p:cNvSpPr>
              <p:nvPr>
                <p:custDataLst>
                  <p:tags r:id="rId12"/>
                </p:custDataLst>
              </p:nvPr>
            </p:nvSpPr>
            <p:spPr bwMode="auto">
              <a:xfrm>
                <a:off x="68" y="0"/>
                <a:ext cx="182" cy="182"/>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grpSp>
          <p:nvGrpSpPr>
            <p:cNvPr id="18445" name="组合 15373"/>
            <p:cNvGrpSpPr/>
            <p:nvPr>
              <p:custDataLst>
                <p:tags r:id="rId13"/>
              </p:custDataLst>
            </p:nvPr>
          </p:nvGrpSpPr>
          <p:grpSpPr>
            <a:xfrm>
              <a:off x="613" y="612"/>
              <a:ext cx="249" cy="242"/>
              <a:chOff x="0" y="0"/>
              <a:chExt cx="249" cy="242"/>
            </a:xfrm>
          </p:grpSpPr>
          <p:sp>
            <p:nvSpPr>
              <p:cNvPr id="18446" name="AutoShape 15"/>
              <p:cNvSpPr>
                <a:spLocks noChangeArrowheads="1"/>
              </p:cNvSpPr>
              <p:nvPr>
                <p:custDataLst>
                  <p:tags r:id="rId14"/>
                </p:custDataLst>
              </p:nvPr>
            </p:nvSpPr>
            <p:spPr bwMode="auto">
              <a:xfrm rot="2533765">
                <a:off x="0" y="46"/>
                <a:ext cx="227" cy="196"/>
              </a:xfrm>
              <a:prstGeom prst="triangle">
                <a:avLst>
                  <a:gd name="adj" fmla="val 50000"/>
                </a:avLst>
              </a:prstGeom>
              <a:solidFill>
                <a:srgbClr val="66FFFF"/>
              </a:solidFill>
              <a:ln w="28575">
                <a:solidFill>
                  <a:srgbClr val="FF0000"/>
                </a:solidFill>
                <a:miter lim="800000"/>
              </a:ln>
            </p:spPr>
            <p:txBody>
              <a:bodyPr wrap="none" anchor="ctr"/>
              <a:lstStyle/>
              <a:p>
                <a:pPr eaLnBrk="0" hangingPunct="0"/>
                <a:endParaRPr lang="zh-CN" altLang="en-US">
                  <a:sym typeface="Century Gothic" panose="020B0502020202020204" charset="0"/>
                </a:endParaRPr>
              </a:p>
            </p:txBody>
          </p:sp>
          <p:sp>
            <p:nvSpPr>
              <p:cNvPr id="18447" name="Line 16"/>
              <p:cNvSpPr>
                <a:spLocks noChangeShapeType="1"/>
              </p:cNvSpPr>
              <p:nvPr>
                <p:custDataLst>
                  <p:tags r:id="rId15"/>
                </p:custDataLst>
              </p:nvPr>
            </p:nvSpPr>
            <p:spPr bwMode="auto">
              <a:xfrm>
                <a:off x="68" y="0"/>
                <a:ext cx="181" cy="182"/>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grpSp>
      <p:sp>
        <p:nvSpPr>
          <p:cNvPr id="18448" name="Rectangle 17"/>
          <p:cNvSpPr>
            <a:spLocks noChangeArrowheads="1"/>
          </p:cNvSpPr>
          <p:nvPr>
            <p:custDataLst>
              <p:tags r:id="rId16"/>
            </p:custDataLst>
          </p:nvPr>
        </p:nvSpPr>
        <p:spPr bwMode="auto">
          <a:xfrm rot="2705645">
            <a:off x="3290991" y="930366"/>
            <a:ext cx="1368425" cy="1421457"/>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sym typeface="Century Gothic" panose="020B0502020202020204" charset="0"/>
            </a:endParaRPr>
          </a:p>
        </p:txBody>
      </p:sp>
      <p:sp>
        <p:nvSpPr>
          <p:cNvPr id="18449" name="Rectangle 18"/>
          <p:cNvSpPr>
            <a:spLocks noChangeArrowheads="1"/>
          </p:cNvSpPr>
          <p:nvPr>
            <p:custDataLst>
              <p:tags r:id="rId17"/>
            </p:custDataLst>
          </p:nvPr>
        </p:nvSpPr>
        <p:spPr bwMode="auto">
          <a:xfrm>
            <a:off x="5295559" y="2338388"/>
            <a:ext cx="262194" cy="647700"/>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sym typeface="Century Gothic" panose="020B0502020202020204" charset="0"/>
            </a:endParaRPr>
          </a:p>
        </p:txBody>
      </p:sp>
      <p:sp>
        <p:nvSpPr>
          <p:cNvPr id="18450" name="Line 19"/>
          <p:cNvSpPr>
            <a:spLocks noChangeShapeType="1"/>
          </p:cNvSpPr>
          <p:nvPr>
            <p:custDataLst>
              <p:tags r:id="rId18"/>
            </p:custDataLst>
          </p:nvPr>
        </p:nvSpPr>
        <p:spPr bwMode="auto">
          <a:xfrm flipV="1">
            <a:off x="4966587" y="1614415"/>
            <a:ext cx="470342" cy="390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51" name="Line 20"/>
          <p:cNvSpPr>
            <a:spLocks noChangeShapeType="1"/>
          </p:cNvSpPr>
          <p:nvPr>
            <p:custDataLst>
              <p:tags r:id="rId19"/>
            </p:custDataLst>
          </p:nvPr>
        </p:nvSpPr>
        <p:spPr bwMode="auto">
          <a:xfrm flipH="1">
            <a:off x="5436929" y="1614416"/>
            <a:ext cx="12492" cy="723976"/>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nvGrpSpPr>
          <p:cNvPr id="18452" name="组合 15380"/>
          <p:cNvGrpSpPr/>
          <p:nvPr>
            <p:custDataLst>
              <p:tags r:id="rId20"/>
            </p:custDataLst>
          </p:nvPr>
        </p:nvGrpSpPr>
        <p:grpSpPr>
          <a:xfrm>
            <a:off x="2476683" y="1330325"/>
            <a:ext cx="298475" cy="1296988"/>
            <a:chOff x="0" y="0"/>
            <a:chExt cx="181" cy="544"/>
          </a:xfrm>
        </p:grpSpPr>
        <p:grpSp>
          <p:nvGrpSpPr>
            <p:cNvPr id="18453" name="组合 15381"/>
            <p:cNvGrpSpPr/>
            <p:nvPr>
              <p:custDataLst>
                <p:tags r:id="rId21"/>
              </p:custDataLst>
            </p:nvPr>
          </p:nvGrpSpPr>
          <p:grpSpPr>
            <a:xfrm>
              <a:off x="0" y="91"/>
              <a:ext cx="45" cy="362"/>
              <a:chOff x="0" y="0"/>
              <a:chExt cx="45" cy="362"/>
            </a:xfrm>
          </p:grpSpPr>
          <p:sp>
            <p:nvSpPr>
              <p:cNvPr id="18454" name="未知"/>
              <p:cNvSpPr>
                <a:spLocks noChangeArrowheads="1"/>
              </p:cNvSpPr>
              <p:nvPr>
                <p:custDataLst>
                  <p:tags r:id="rId22"/>
                </p:custDataLst>
              </p:nvPr>
            </p:nvSpPr>
            <p:spPr bwMode="auto">
              <a:xfrm>
                <a:off x="0" y="0"/>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5" name="未知"/>
              <p:cNvSpPr>
                <a:spLocks noChangeArrowheads="1"/>
              </p:cNvSpPr>
              <p:nvPr>
                <p:custDataLst>
                  <p:tags r:id="rId23"/>
                </p:custDataLst>
              </p:nvPr>
            </p:nvSpPr>
            <p:spPr bwMode="auto">
              <a:xfrm>
                <a:off x="0" y="90"/>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6" name="未知"/>
              <p:cNvSpPr>
                <a:spLocks noChangeArrowheads="1"/>
              </p:cNvSpPr>
              <p:nvPr>
                <p:custDataLst>
                  <p:tags r:id="rId24"/>
                </p:custDataLst>
              </p:nvPr>
            </p:nvSpPr>
            <p:spPr bwMode="auto">
              <a:xfrm>
                <a:off x="0" y="181"/>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7" name="未知"/>
              <p:cNvSpPr>
                <a:spLocks noChangeArrowheads="1"/>
              </p:cNvSpPr>
              <p:nvPr>
                <p:custDataLst>
                  <p:tags r:id="rId25"/>
                </p:custDataLst>
              </p:nvPr>
            </p:nvSpPr>
            <p:spPr bwMode="auto">
              <a:xfrm>
                <a:off x="0" y="272"/>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8458" name="组合 15386"/>
            <p:cNvGrpSpPr/>
            <p:nvPr>
              <p:custDataLst>
                <p:tags r:id="rId26"/>
              </p:custDataLst>
            </p:nvPr>
          </p:nvGrpSpPr>
          <p:grpSpPr>
            <a:xfrm flipH="1">
              <a:off x="136" y="91"/>
              <a:ext cx="45" cy="362"/>
              <a:chOff x="0" y="0"/>
              <a:chExt cx="45" cy="362"/>
            </a:xfrm>
          </p:grpSpPr>
          <p:sp>
            <p:nvSpPr>
              <p:cNvPr id="18459" name="未知"/>
              <p:cNvSpPr>
                <a:spLocks noChangeArrowheads="1"/>
              </p:cNvSpPr>
              <p:nvPr>
                <p:custDataLst>
                  <p:tags r:id="rId27"/>
                </p:custDataLst>
              </p:nvPr>
            </p:nvSpPr>
            <p:spPr bwMode="auto">
              <a:xfrm>
                <a:off x="0" y="0"/>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0" name="未知"/>
              <p:cNvSpPr>
                <a:spLocks noChangeArrowheads="1"/>
              </p:cNvSpPr>
              <p:nvPr>
                <p:custDataLst>
                  <p:tags r:id="rId28"/>
                </p:custDataLst>
              </p:nvPr>
            </p:nvSpPr>
            <p:spPr bwMode="auto">
              <a:xfrm>
                <a:off x="0" y="90"/>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1" name="未知"/>
              <p:cNvSpPr>
                <a:spLocks noChangeArrowheads="1"/>
              </p:cNvSpPr>
              <p:nvPr>
                <p:custDataLst>
                  <p:tags r:id="rId29"/>
                </p:custDataLst>
              </p:nvPr>
            </p:nvSpPr>
            <p:spPr bwMode="auto">
              <a:xfrm>
                <a:off x="0" y="181"/>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2" name="未知"/>
              <p:cNvSpPr>
                <a:spLocks noChangeArrowheads="1"/>
              </p:cNvSpPr>
              <p:nvPr>
                <p:custDataLst>
                  <p:tags r:id="rId30"/>
                </p:custDataLst>
              </p:nvPr>
            </p:nvSpPr>
            <p:spPr bwMode="auto">
              <a:xfrm>
                <a:off x="0" y="272"/>
                <a:ext cx="45" cy="90"/>
              </a:xfrm>
              <a:custGeom>
                <a:avLst/>
                <a:gdLst>
                  <a:gd name="T0" fmla="*/ 0 w 90"/>
                  <a:gd name="T1" fmla="*/ 0 h 90"/>
                  <a:gd name="T2" fmla="*/ 90 w 90"/>
                  <a:gd name="T3" fmla="*/ 45 h 90"/>
                  <a:gd name="T4" fmla="*/ 0 w 90"/>
                  <a:gd name="T5" fmla="*/ 90 h 90"/>
                </a:gdLst>
                <a:ahLst/>
                <a:cxnLst>
                  <a:cxn ang="0">
                    <a:pos x="T0" y="T1"/>
                  </a:cxn>
                  <a:cxn ang="0">
                    <a:pos x="T2" y="T3"/>
                  </a:cxn>
                  <a:cxn ang="0">
                    <a:pos x="T4" y="T5"/>
                  </a:cxn>
                </a:cxnLst>
                <a:rect l="0" t="0" r="r" b="b"/>
                <a:pathLst>
                  <a:path w="90" h="90">
                    <a:moveTo>
                      <a:pt x="0" y="0"/>
                    </a:moveTo>
                    <a:cubicBezTo>
                      <a:pt x="45" y="15"/>
                      <a:pt x="90" y="30"/>
                      <a:pt x="90" y="45"/>
                    </a:cubicBezTo>
                    <a:cubicBezTo>
                      <a:pt x="90" y="60"/>
                      <a:pt x="45" y="75"/>
                      <a:pt x="0" y="90"/>
                    </a:cubicBezTo>
                  </a:path>
                </a:pathLst>
              </a:cu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63" name="Line 32"/>
            <p:cNvSpPr>
              <a:spLocks noChangeShapeType="1"/>
            </p:cNvSpPr>
            <p:nvPr>
              <p:custDataLst>
                <p:tags r:id="rId31"/>
              </p:custDataLst>
            </p:nvPr>
          </p:nvSpPr>
          <p:spPr bwMode="auto">
            <a:xfrm flipH="1">
              <a:off x="90" y="136"/>
              <a:ext cx="0" cy="295"/>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64" name="Line 33"/>
            <p:cNvSpPr>
              <a:spLocks noChangeShapeType="1"/>
            </p:cNvSpPr>
            <p:nvPr>
              <p:custDataLst>
                <p:tags r:id="rId32"/>
              </p:custDataLst>
            </p:nvPr>
          </p:nvSpPr>
          <p:spPr bwMode="auto">
            <a:xfrm flipH="1">
              <a:off x="181" y="453"/>
              <a:ext cx="0" cy="91"/>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65" name="Line 34"/>
            <p:cNvSpPr>
              <a:spLocks noChangeShapeType="1"/>
            </p:cNvSpPr>
            <p:nvPr>
              <p:custDataLst>
                <p:tags r:id="rId33"/>
              </p:custDataLst>
            </p:nvPr>
          </p:nvSpPr>
          <p:spPr bwMode="auto">
            <a:xfrm flipH="1">
              <a:off x="181" y="0"/>
              <a:ext cx="0" cy="91"/>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66" name="Line 35"/>
            <p:cNvSpPr>
              <a:spLocks noChangeShapeType="1"/>
            </p:cNvSpPr>
            <p:nvPr>
              <p:custDataLst>
                <p:tags r:id="rId34"/>
              </p:custDataLst>
            </p:nvPr>
          </p:nvSpPr>
          <p:spPr bwMode="auto">
            <a:xfrm flipH="1">
              <a:off x="0" y="453"/>
              <a:ext cx="0" cy="91"/>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67" name="Line 36"/>
            <p:cNvSpPr>
              <a:spLocks noChangeShapeType="1"/>
            </p:cNvSpPr>
            <p:nvPr>
              <p:custDataLst>
                <p:tags r:id="rId35"/>
              </p:custDataLst>
            </p:nvPr>
          </p:nvSpPr>
          <p:spPr bwMode="auto">
            <a:xfrm flipH="1">
              <a:off x="0" y="0"/>
              <a:ext cx="0" cy="91"/>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grpSp>
      <p:sp>
        <p:nvSpPr>
          <p:cNvPr id="18468" name="Line 37"/>
          <p:cNvSpPr>
            <a:spLocks noChangeShapeType="1"/>
          </p:cNvSpPr>
          <p:nvPr>
            <p:custDataLst>
              <p:tags r:id="rId36"/>
            </p:custDataLst>
          </p:nvPr>
        </p:nvSpPr>
        <p:spPr bwMode="auto">
          <a:xfrm flipH="1">
            <a:off x="2767843" y="655079"/>
            <a:ext cx="1207360"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69" name="Line 38"/>
          <p:cNvSpPr>
            <a:spLocks noChangeShapeType="1"/>
          </p:cNvSpPr>
          <p:nvPr>
            <p:custDataLst>
              <p:tags r:id="rId37"/>
            </p:custDataLst>
          </p:nvPr>
        </p:nvSpPr>
        <p:spPr bwMode="auto">
          <a:xfrm flipH="1">
            <a:off x="2774606" y="673660"/>
            <a:ext cx="0" cy="719138"/>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0" name="Line 39"/>
          <p:cNvSpPr>
            <a:spLocks noChangeShapeType="1"/>
          </p:cNvSpPr>
          <p:nvPr>
            <p:custDataLst>
              <p:tags r:id="rId38"/>
            </p:custDataLst>
          </p:nvPr>
        </p:nvSpPr>
        <p:spPr bwMode="auto">
          <a:xfrm>
            <a:off x="2723018" y="2625725"/>
            <a:ext cx="125129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1" name="Line 40"/>
          <p:cNvSpPr>
            <a:spLocks noChangeShapeType="1"/>
          </p:cNvSpPr>
          <p:nvPr>
            <p:custDataLst>
              <p:tags r:id="rId39"/>
            </p:custDataLst>
          </p:nvPr>
        </p:nvSpPr>
        <p:spPr bwMode="auto">
          <a:xfrm flipH="1">
            <a:off x="2051848" y="2625725"/>
            <a:ext cx="45018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2" name="Line 41"/>
          <p:cNvSpPr>
            <a:spLocks noChangeShapeType="1"/>
          </p:cNvSpPr>
          <p:nvPr>
            <p:custDataLst>
              <p:tags r:id="rId40"/>
            </p:custDataLst>
          </p:nvPr>
        </p:nvSpPr>
        <p:spPr bwMode="auto">
          <a:xfrm flipH="1">
            <a:off x="2042883" y="1330325"/>
            <a:ext cx="45018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3" name="Line 42"/>
          <p:cNvSpPr>
            <a:spLocks noChangeShapeType="1"/>
          </p:cNvSpPr>
          <p:nvPr>
            <p:custDataLst>
              <p:tags r:id="rId41"/>
            </p:custDataLst>
          </p:nvPr>
        </p:nvSpPr>
        <p:spPr bwMode="auto">
          <a:xfrm flipH="1">
            <a:off x="3009295" y="1654175"/>
            <a:ext cx="0" cy="1728788"/>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4" name="Line 43"/>
          <p:cNvSpPr>
            <a:spLocks noChangeShapeType="1"/>
          </p:cNvSpPr>
          <p:nvPr>
            <p:custDataLst>
              <p:tags r:id="rId42"/>
            </p:custDataLst>
          </p:nvPr>
        </p:nvSpPr>
        <p:spPr bwMode="auto">
          <a:xfrm>
            <a:off x="2917927" y="3382963"/>
            <a:ext cx="250486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5" name="Line 44"/>
          <p:cNvSpPr>
            <a:spLocks noChangeShapeType="1"/>
          </p:cNvSpPr>
          <p:nvPr>
            <p:custDataLst>
              <p:tags r:id="rId43"/>
            </p:custDataLst>
          </p:nvPr>
        </p:nvSpPr>
        <p:spPr bwMode="auto">
          <a:xfrm flipH="1">
            <a:off x="5409545" y="2986091"/>
            <a:ext cx="0" cy="396875"/>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6" name="Line 45"/>
          <p:cNvSpPr>
            <a:spLocks noChangeShapeType="1"/>
          </p:cNvSpPr>
          <p:nvPr>
            <p:custDataLst>
              <p:tags r:id="rId44"/>
            </p:custDataLst>
          </p:nvPr>
        </p:nvSpPr>
        <p:spPr bwMode="auto">
          <a:xfrm flipH="1" flipV="1">
            <a:off x="7225703" y="890586"/>
            <a:ext cx="0" cy="1079500"/>
          </a:xfrm>
          <a:prstGeom prst="line">
            <a:avLst/>
          </a:prstGeom>
          <a:noFill/>
          <a:ln w="12700">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7" name="Line 46"/>
          <p:cNvSpPr>
            <a:spLocks noChangeShapeType="1"/>
          </p:cNvSpPr>
          <p:nvPr>
            <p:custDataLst>
              <p:tags r:id="rId45"/>
            </p:custDataLst>
          </p:nvPr>
        </p:nvSpPr>
        <p:spPr bwMode="auto">
          <a:xfrm>
            <a:off x="6613347" y="1430336"/>
            <a:ext cx="3141386" cy="0"/>
          </a:xfrm>
          <a:prstGeom prst="line">
            <a:avLst/>
          </a:prstGeom>
          <a:noFill/>
          <a:ln w="12700">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8" name="Line 47"/>
          <p:cNvSpPr>
            <a:spLocks noChangeShapeType="1"/>
          </p:cNvSpPr>
          <p:nvPr>
            <p:custDataLst>
              <p:tags r:id="rId46"/>
            </p:custDataLst>
          </p:nvPr>
        </p:nvSpPr>
        <p:spPr bwMode="auto">
          <a:xfrm>
            <a:off x="6613347" y="2870199"/>
            <a:ext cx="3141386" cy="0"/>
          </a:xfrm>
          <a:prstGeom prst="line">
            <a:avLst/>
          </a:prstGeom>
          <a:noFill/>
          <a:ln w="12700">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79" name="Line 48"/>
          <p:cNvSpPr>
            <a:spLocks noChangeShapeType="1"/>
          </p:cNvSpPr>
          <p:nvPr>
            <p:custDataLst>
              <p:tags r:id="rId47"/>
            </p:custDataLst>
          </p:nvPr>
        </p:nvSpPr>
        <p:spPr bwMode="auto">
          <a:xfrm flipH="1" flipV="1">
            <a:off x="7225703" y="2185983"/>
            <a:ext cx="0" cy="1223963"/>
          </a:xfrm>
          <a:prstGeom prst="line">
            <a:avLst/>
          </a:prstGeom>
          <a:noFill/>
          <a:ln w="12700">
            <a:solidFill>
              <a:schemeClr val="tx2"/>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5409" name="未知"/>
          <p:cNvSpPr>
            <a:spLocks noChangeArrowheads="1"/>
          </p:cNvSpPr>
          <p:nvPr>
            <p:custDataLst>
              <p:tags r:id="rId48"/>
            </p:custDataLst>
          </p:nvPr>
        </p:nvSpPr>
        <p:spPr bwMode="auto">
          <a:xfrm>
            <a:off x="7222236" y="1069974"/>
            <a:ext cx="596946" cy="360362"/>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0" name="未知"/>
          <p:cNvSpPr>
            <a:spLocks noChangeArrowheads="1"/>
          </p:cNvSpPr>
          <p:nvPr>
            <p:custDataLst>
              <p:tags r:id="rId49"/>
            </p:custDataLst>
          </p:nvPr>
        </p:nvSpPr>
        <p:spPr bwMode="auto">
          <a:xfrm>
            <a:off x="7222236" y="2509839"/>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1" name="未知"/>
          <p:cNvSpPr>
            <a:spLocks noChangeArrowheads="1"/>
          </p:cNvSpPr>
          <p:nvPr>
            <p:custDataLst>
              <p:tags r:id="rId50"/>
            </p:custDataLst>
          </p:nvPr>
        </p:nvSpPr>
        <p:spPr bwMode="auto">
          <a:xfrm>
            <a:off x="7814613" y="2509839"/>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2" name="未知"/>
          <p:cNvSpPr>
            <a:spLocks noChangeArrowheads="1"/>
          </p:cNvSpPr>
          <p:nvPr>
            <p:custDataLst>
              <p:tags r:id="rId51"/>
            </p:custDataLst>
          </p:nvPr>
        </p:nvSpPr>
        <p:spPr bwMode="auto">
          <a:xfrm>
            <a:off x="8453006" y="2509839"/>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3" name="未知"/>
          <p:cNvSpPr>
            <a:spLocks noChangeArrowheads="1"/>
          </p:cNvSpPr>
          <p:nvPr>
            <p:custDataLst>
              <p:tags r:id="rId52"/>
            </p:custDataLst>
          </p:nvPr>
        </p:nvSpPr>
        <p:spPr bwMode="auto">
          <a:xfrm>
            <a:off x="9032022" y="2508951"/>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4" name="未知"/>
          <p:cNvSpPr>
            <a:spLocks noChangeArrowheads="1"/>
          </p:cNvSpPr>
          <p:nvPr>
            <p:custDataLst>
              <p:tags r:id="rId53"/>
            </p:custDataLst>
          </p:nvPr>
        </p:nvSpPr>
        <p:spPr bwMode="auto">
          <a:xfrm rot="10800000">
            <a:off x="7814610" y="1430333"/>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5" name="未知"/>
          <p:cNvSpPr>
            <a:spLocks noChangeArrowheads="1"/>
          </p:cNvSpPr>
          <p:nvPr>
            <p:custDataLst>
              <p:tags r:id="rId54"/>
            </p:custDataLst>
          </p:nvPr>
        </p:nvSpPr>
        <p:spPr bwMode="auto">
          <a:xfrm>
            <a:off x="8417146" y="1069974"/>
            <a:ext cx="596946" cy="360362"/>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6" name="未知"/>
          <p:cNvSpPr>
            <a:spLocks noChangeArrowheads="1"/>
          </p:cNvSpPr>
          <p:nvPr>
            <p:custDataLst>
              <p:tags r:id="rId55"/>
            </p:custDataLst>
          </p:nvPr>
        </p:nvSpPr>
        <p:spPr bwMode="auto">
          <a:xfrm rot="10800000">
            <a:off x="9019673" y="1430333"/>
            <a:ext cx="596946" cy="360363"/>
          </a:xfrm>
          <a:custGeom>
            <a:avLst/>
            <a:gdLst>
              <a:gd name="T0" fmla="*/ 0 w 362"/>
              <a:gd name="T1" fmla="*/ 227 h 227"/>
              <a:gd name="T2" fmla="*/ 181 w 362"/>
              <a:gd name="T3" fmla="*/ 0 h 227"/>
              <a:gd name="T4" fmla="*/ 362 w 362"/>
              <a:gd name="T5" fmla="*/ 227 h 227"/>
            </a:gdLst>
            <a:ahLst/>
            <a:cxnLst>
              <a:cxn ang="0">
                <a:pos x="T0" y="T1"/>
              </a:cxn>
              <a:cxn ang="0">
                <a:pos x="T2" y="T3"/>
              </a:cxn>
              <a:cxn ang="0">
                <a:pos x="T4" y="T5"/>
              </a:cxn>
            </a:cxnLst>
            <a:rect l="0" t="0" r="r" b="b"/>
            <a:pathLst>
              <a:path w="362" h="226">
                <a:moveTo>
                  <a:pt x="0" y="227"/>
                </a:moveTo>
                <a:cubicBezTo>
                  <a:pt x="60" y="113"/>
                  <a:pt x="121" y="0"/>
                  <a:pt x="181" y="0"/>
                </a:cubicBezTo>
                <a:cubicBezTo>
                  <a:pt x="241" y="0"/>
                  <a:pt x="301" y="113"/>
                  <a:pt x="362" y="227"/>
                </a:cubicBezTo>
              </a:path>
            </a:pathLst>
          </a:cu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88" name="Text Box 57"/>
          <p:cNvSpPr txBox="1">
            <a:spLocks noChangeArrowheads="1"/>
          </p:cNvSpPr>
          <p:nvPr>
            <p:custDataLst>
              <p:tags r:id="rId56"/>
            </p:custDataLst>
          </p:nvPr>
        </p:nvSpPr>
        <p:spPr bwMode="auto">
          <a:xfrm>
            <a:off x="2781925" y="1725613"/>
            <a:ext cx="78658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sym typeface="Century Gothic" panose="020B0502020202020204" charset="0"/>
              </a:rPr>
              <a:t>u</a:t>
            </a:r>
            <a:r>
              <a:rPr lang="zh-CN" altLang="en-US" i="1" baseline="-25000">
                <a:solidFill>
                  <a:srgbClr val="FF0000"/>
                </a:solidFill>
                <a:sym typeface="Century Gothic" panose="020B0502020202020204" charset="0"/>
              </a:rPr>
              <a:t>2</a:t>
            </a:r>
            <a:endParaRPr lang="zh-CN" altLang="en-US" i="1" baseline="-25000">
              <a:solidFill>
                <a:srgbClr val="FF0000"/>
              </a:solidFill>
              <a:sym typeface="Century Gothic" panose="020B0502020202020204" charset="0"/>
            </a:endParaRPr>
          </a:p>
        </p:txBody>
      </p:sp>
      <p:sp>
        <p:nvSpPr>
          <p:cNvPr id="18489" name="Text Box 58"/>
          <p:cNvSpPr txBox="1">
            <a:spLocks noChangeArrowheads="1"/>
          </p:cNvSpPr>
          <p:nvPr>
            <p:custDataLst>
              <p:tags r:id="rId57"/>
            </p:custDataLst>
          </p:nvPr>
        </p:nvSpPr>
        <p:spPr bwMode="auto">
          <a:xfrm>
            <a:off x="6775398" y="2078036"/>
            <a:ext cx="78658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sym typeface="Century Gothic" panose="020B0502020202020204" charset="0"/>
              </a:rPr>
              <a:t>u</a:t>
            </a:r>
            <a:r>
              <a:rPr lang="zh-CN" altLang="en-US" i="1" baseline="-25000">
                <a:solidFill>
                  <a:srgbClr val="FF0000"/>
                </a:solidFill>
                <a:sym typeface="Century Gothic" panose="020B0502020202020204" charset="0"/>
              </a:rPr>
              <a:t>L</a:t>
            </a:r>
            <a:endParaRPr lang="zh-CN" altLang="en-US" i="1" baseline="-25000">
              <a:solidFill>
                <a:srgbClr val="FF0000"/>
              </a:solidFill>
              <a:sym typeface="Century Gothic" panose="020B0502020202020204" charset="0"/>
            </a:endParaRPr>
          </a:p>
        </p:txBody>
      </p:sp>
      <p:grpSp>
        <p:nvGrpSpPr>
          <p:cNvPr id="18490" name="组合 15418"/>
          <p:cNvGrpSpPr/>
          <p:nvPr>
            <p:custDataLst>
              <p:tags r:id="rId58"/>
            </p:custDataLst>
          </p:nvPr>
        </p:nvGrpSpPr>
        <p:grpSpPr>
          <a:xfrm>
            <a:off x="5449421" y="1609729"/>
            <a:ext cx="895420" cy="1874837"/>
            <a:chOff x="195" y="-51"/>
            <a:chExt cx="543" cy="1181"/>
          </a:xfrm>
        </p:grpSpPr>
        <p:sp>
          <p:nvSpPr>
            <p:cNvPr id="18491" name="Text Box 60"/>
            <p:cNvSpPr txBox="1">
              <a:spLocks noChangeArrowheads="1"/>
            </p:cNvSpPr>
            <p:nvPr>
              <p:custDataLst>
                <p:tags r:id="rId59"/>
              </p:custDataLst>
            </p:nvPr>
          </p:nvSpPr>
          <p:spPr bwMode="auto">
            <a:xfrm>
              <a:off x="261" y="460"/>
              <a:ext cx="4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sym typeface="Century Gothic" panose="020B0502020202020204" charset="0"/>
                </a:rPr>
                <a:t>u</a:t>
              </a:r>
              <a:r>
                <a:rPr lang="zh-CN" altLang="en-US" i="1" baseline="-25000">
                  <a:solidFill>
                    <a:srgbClr val="FF0000"/>
                  </a:solidFill>
                  <a:sym typeface="Century Gothic" panose="020B0502020202020204" charset="0"/>
                </a:rPr>
                <a:t>L</a:t>
              </a:r>
              <a:endParaRPr lang="zh-CN" altLang="en-US" i="1" baseline="-25000">
                <a:solidFill>
                  <a:srgbClr val="FF0000"/>
                </a:solidFill>
                <a:sym typeface="Century Gothic" panose="020B0502020202020204" charset="0"/>
              </a:endParaRPr>
            </a:p>
          </p:txBody>
        </p:sp>
        <p:grpSp>
          <p:nvGrpSpPr>
            <p:cNvPr id="18492" name="组合 15420"/>
            <p:cNvGrpSpPr/>
            <p:nvPr>
              <p:custDataLst>
                <p:tags r:id="rId60"/>
              </p:custDataLst>
            </p:nvPr>
          </p:nvGrpSpPr>
          <p:grpSpPr>
            <a:xfrm>
              <a:off x="195" y="-51"/>
              <a:ext cx="304" cy="1181"/>
              <a:chOff x="195" y="-51"/>
              <a:chExt cx="304" cy="1181"/>
            </a:xfrm>
          </p:grpSpPr>
          <p:sp>
            <p:nvSpPr>
              <p:cNvPr id="18493" name="Text Box 62"/>
              <p:cNvSpPr txBox="1">
                <a:spLocks noChangeArrowheads="1"/>
              </p:cNvSpPr>
              <p:nvPr>
                <p:custDataLst>
                  <p:tags r:id="rId61"/>
                </p:custDataLst>
              </p:nvPr>
            </p:nvSpPr>
            <p:spPr bwMode="auto">
              <a:xfrm>
                <a:off x="227" y="-51"/>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sym typeface="Century Gothic" panose="020B0502020202020204" charset="0"/>
                  </a:rPr>
                  <a:t>+</a:t>
                </a:r>
                <a:endParaRPr lang="zh-CN" altLang="en-US" sz="2400">
                  <a:solidFill>
                    <a:srgbClr val="FF0000"/>
                  </a:solidFill>
                  <a:sym typeface="Century Gothic" panose="020B0502020202020204" charset="0"/>
                </a:endParaRPr>
              </a:p>
            </p:txBody>
          </p:sp>
          <p:sp>
            <p:nvSpPr>
              <p:cNvPr id="18494" name="Text Box 63"/>
              <p:cNvSpPr txBox="1">
                <a:spLocks noChangeArrowheads="1"/>
              </p:cNvSpPr>
              <p:nvPr>
                <p:custDataLst>
                  <p:tags r:id="rId62"/>
                </p:custDataLst>
              </p:nvPr>
            </p:nvSpPr>
            <p:spPr bwMode="auto">
              <a:xfrm>
                <a:off x="195" y="842"/>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sym typeface="Century Gothic" panose="020B0502020202020204" charset="0"/>
                  </a:rPr>
                  <a:t>-</a:t>
                </a:r>
                <a:endParaRPr lang="zh-CN" altLang="en-US" sz="2400">
                  <a:solidFill>
                    <a:srgbClr val="FF0000"/>
                  </a:solidFill>
                  <a:sym typeface="Century Gothic" panose="020B0502020202020204" charset="0"/>
                </a:endParaRPr>
              </a:p>
            </p:txBody>
          </p:sp>
        </p:grpSp>
      </p:grpSp>
      <p:grpSp>
        <p:nvGrpSpPr>
          <p:cNvPr id="15424" name="组合 15423"/>
          <p:cNvGrpSpPr/>
          <p:nvPr>
            <p:custDataLst>
              <p:tags r:id="rId63"/>
            </p:custDataLst>
          </p:nvPr>
        </p:nvGrpSpPr>
        <p:grpSpPr>
          <a:xfrm>
            <a:off x="4701525" y="2122491"/>
            <a:ext cx="786585" cy="936625"/>
            <a:chOff x="0" y="0"/>
            <a:chExt cx="477" cy="590"/>
          </a:xfrm>
        </p:grpSpPr>
        <p:sp>
          <p:nvSpPr>
            <p:cNvPr id="18496" name="Line 65"/>
            <p:cNvSpPr>
              <a:spLocks noChangeShapeType="1"/>
            </p:cNvSpPr>
            <p:nvPr>
              <p:custDataLst>
                <p:tags r:id="rId64"/>
              </p:custDataLst>
            </p:nvPr>
          </p:nvSpPr>
          <p:spPr bwMode="auto">
            <a:xfrm flipH="1">
              <a:off x="272" y="0"/>
              <a:ext cx="0" cy="59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8497" name="Text Box 66"/>
            <p:cNvSpPr txBox="1">
              <a:spLocks noChangeArrowheads="1"/>
            </p:cNvSpPr>
            <p:nvPr>
              <p:custDataLst>
                <p:tags r:id="rId65"/>
              </p:custDataLst>
            </p:nvPr>
          </p:nvSpPr>
          <p:spPr bwMode="auto">
            <a:xfrm>
              <a:off x="0" y="204"/>
              <a:ext cx="4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latin typeface="宋体" panose="02010600030101010101" pitchFamily="2" charset="-122"/>
                  <a:sym typeface="Century Gothic" panose="020B0502020202020204" charset="0"/>
                </a:rPr>
                <a:t>i</a:t>
              </a:r>
              <a:r>
                <a:rPr lang="zh-CN" altLang="en-US" i="1" baseline="-25000">
                  <a:solidFill>
                    <a:srgbClr val="FF0000"/>
                  </a:solidFill>
                  <a:latin typeface="宋体" panose="02010600030101010101" pitchFamily="2" charset="-122"/>
                  <a:sym typeface="Century Gothic" panose="020B0502020202020204" charset="0"/>
                </a:rPr>
                <a:t>O</a:t>
              </a:r>
              <a:endParaRPr lang="zh-CN" altLang="en-US" i="1" baseline="-25000">
                <a:solidFill>
                  <a:srgbClr val="FF0000"/>
                </a:solidFill>
                <a:latin typeface="宋体" panose="02010600030101010101" pitchFamily="2" charset="-122"/>
                <a:sym typeface="Century Gothic" panose="020B0502020202020204" charset="0"/>
              </a:endParaRPr>
            </a:p>
          </p:txBody>
        </p:sp>
      </p:grpSp>
      <p:sp>
        <p:nvSpPr>
          <p:cNvPr id="18498" name="Text Box 67"/>
          <p:cNvSpPr txBox="1">
            <a:spLocks noChangeArrowheads="1"/>
          </p:cNvSpPr>
          <p:nvPr>
            <p:custDataLst>
              <p:tags r:id="rId66"/>
            </p:custDataLst>
          </p:nvPr>
        </p:nvSpPr>
        <p:spPr bwMode="auto">
          <a:xfrm>
            <a:off x="2162800" y="1762128"/>
            <a:ext cx="78658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i="1">
                <a:solidFill>
                  <a:srgbClr val="FF0000"/>
                </a:solidFill>
                <a:sym typeface="Century Gothic" panose="020B0502020202020204" charset="0"/>
              </a:rPr>
              <a:t>u</a:t>
            </a:r>
            <a:r>
              <a:rPr lang="zh-CN" altLang="en-US" i="1" baseline="-25000">
                <a:solidFill>
                  <a:srgbClr val="FF0000"/>
                </a:solidFill>
                <a:sym typeface="Century Gothic" panose="020B0502020202020204" charset="0"/>
              </a:rPr>
              <a:t>1</a:t>
            </a:r>
            <a:endParaRPr lang="zh-CN" altLang="en-US" i="1" baseline="-25000">
              <a:solidFill>
                <a:srgbClr val="FF0000"/>
              </a:solidFill>
              <a:sym typeface="Century Gothic" panose="020B0502020202020204" charset="0"/>
            </a:endParaRPr>
          </a:p>
        </p:txBody>
      </p:sp>
      <p:sp>
        <p:nvSpPr>
          <p:cNvPr id="15428" name="Oval 68"/>
          <p:cNvSpPr>
            <a:spLocks noChangeArrowheads="1"/>
          </p:cNvSpPr>
          <p:nvPr>
            <p:custDataLst>
              <p:tags r:id="rId67"/>
            </p:custDataLst>
          </p:nvPr>
        </p:nvSpPr>
        <p:spPr bwMode="auto">
          <a:xfrm>
            <a:off x="2832523" y="609600"/>
            <a:ext cx="186339" cy="179388"/>
          </a:xfrm>
          <a:prstGeom prst="ellipse">
            <a:avLst/>
          </a:prstGeom>
          <a:solidFill>
            <a:srgbClr val="00FF00"/>
          </a:solidFill>
          <a:ln w="9525">
            <a:solidFill>
              <a:srgbClr val="CCFF66"/>
            </a:solidFill>
            <a:round/>
          </a:ln>
        </p:spPr>
        <p:txBody>
          <a:bodyPr wrap="none" anchor="ctr"/>
          <a:lstStyle/>
          <a:p>
            <a:pPr eaLnBrk="0" hangingPunct="0"/>
            <a:endParaRPr lang="zh-CN" altLang="en-US">
              <a:sym typeface="Century Gothic" panose="020B0502020202020204" charset="0"/>
            </a:endParaRPr>
          </a:p>
        </p:txBody>
      </p:sp>
      <p:sp>
        <p:nvSpPr>
          <p:cNvPr id="15429" name="未知"/>
          <p:cNvSpPr>
            <a:spLocks noChangeArrowheads="1"/>
          </p:cNvSpPr>
          <p:nvPr>
            <p:custDataLst>
              <p:tags r:id="rId68"/>
            </p:custDataLst>
          </p:nvPr>
        </p:nvSpPr>
        <p:spPr bwMode="auto">
          <a:xfrm>
            <a:off x="2480306" y="647467"/>
            <a:ext cx="3027604" cy="2714625"/>
          </a:xfrm>
          <a:custGeom>
            <a:avLst/>
            <a:gdLst>
              <a:gd name="T0" fmla="*/ 0 w 1836"/>
              <a:gd name="T1" fmla="*/ 12 h 1710"/>
              <a:gd name="T2" fmla="*/ 900 w 1836"/>
              <a:gd name="T3" fmla="*/ 0 h 1710"/>
              <a:gd name="T4" fmla="*/ 1518 w 1836"/>
              <a:gd name="T5" fmla="*/ 618 h 1710"/>
              <a:gd name="T6" fmla="*/ 1836 w 1836"/>
              <a:gd name="T7" fmla="*/ 618 h 1710"/>
              <a:gd name="T8" fmla="*/ 1818 w 1836"/>
              <a:gd name="T9" fmla="*/ 1710 h 1710"/>
              <a:gd name="T10" fmla="*/ 298 w 1836"/>
              <a:gd name="T11" fmla="*/ 1705 h 1710"/>
              <a:gd name="T12" fmla="*/ 306 w 1836"/>
              <a:gd name="T13" fmla="*/ 618 h 1710"/>
              <a:gd name="T14" fmla="*/ 906 w 1836"/>
              <a:gd name="T15" fmla="*/ 1236 h 1710"/>
              <a:gd name="T16" fmla="*/ 0 w 1836"/>
              <a:gd name="T17" fmla="*/ 1224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710">
                <a:moveTo>
                  <a:pt x="0" y="12"/>
                </a:moveTo>
                <a:lnTo>
                  <a:pt x="900" y="0"/>
                </a:lnTo>
                <a:lnTo>
                  <a:pt x="1518" y="618"/>
                </a:lnTo>
                <a:lnTo>
                  <a:pt x="1836" y="618"/>
                </a:lnTo>
                <a:lnTo>
                  <a:pt x="1818" y="1710"/>
                </a:lnTo>
                <a:lnTo>
                  <a:pt x="298" y="1705"/>
                </a:lnTo>
                <a:lnTo>
                  <a:pt x="306" y="618"/>
                </a:lnTo>
                <a:lnTo>
                  <a:pt x="906" y="1236"/>
                </a:lnTo>
                <a:lnTo>
                  <a:pt x="0" y="1224"/>
                </a:lnTo>
              </a:path>
            </a:pathLst>
          </a:custGeom>
          <a:noFill/>
          <a:ln w="57150">
            <a:solidFill>
              <a:srgbClr val="00FF00"/>
            </a:solidFill>
            <a:miter lim="800000"/>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0" name="未知"/>
          <p:cNvSpPr>
            <a:spLocks noChangeArrowheads="1"/>
          </p:cNvSpPr>
          <p:nvPr>
            <p:custDataLst>
              <p:tags r:id="rId69"/>
            </p:custDataLst>
          </p:nvPr>
        </p:nvSpPr>
        <p:spPr bwMode="auto">
          <a:xfrm>
            <a:off x="2513786" y="646113"/>
            <a:ext cx="2949758" cy="2705100"/>
          </a:xfrm>
          <a:custGeom>
            <a:avLst/>
            <a:gdLst>
              <a:gd name="T0" fmla="*/ 0 w 1824"/>
              <a:gd name="T1" fmla="*/ 1218 h 1704"/>
              <a:gd name="T2" fmla="*/ 882 w 1824"/>
              <a:gd name="T3" fmla="*/ 1224 h 1704"/>
              <a:gd name="T4" fmla="*/ 1512 w 1824"/>
              <a:gd name="T5" fmla="*/ 606 h 1704"/>
              <a:gd name="T6" fmla="*/ 1824 w 1824"/>
              <a:gd name="T7" fmla="*/ 606 h 1704"/>
              <a:gd name="T8" fmla="*/ 1812 w 1824"/>
              <a:gd name="T9" fmla="*/ 1704 h 1704"/>
              <a:gd name="T10" fmla="*/ 288 w 1824"/>
              <a:gd name="T11" fmla="*/ 1704 h 1704"/>
              <a:gd name="T12" fmla="*/ 300 w 1824"/>
              <a:gd name="T13" fmla="*/ 618 h 1704"/>
              <a:gd name="T14" fmla="*/ 906 w 1824"/>
              <a:gd name="T15" fmla="*/ 0 h 1704"/>
              <a:gd name="T16" fmla="*/ 0 w 1824"/>
              <a:gd name="T17" fmla="*/ 0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4" h="1704">
                <a:moveTo>
                  <a:pt x="0" y="1218"/>
                </a:moveTo>
                <a:lnTo>
                  <a:pt x="882" y="1224"/>
                </a:lnTo>
                <a:lnTo>
                  <a:pt x="1512" y="606"/>
                </a:lnTo>
                <a:lnTo>
                  <a:pt x="1824" y="606"/>
                </a:lnTo>
                <a:lnTo>
                  <a:pt x="1812" y="1704"/>
                </a:lnTo>
                <a:lnTo>
                  <a:pt x="288" y="1704"/>
                </a:lnTo>
                <a:lnTo>
                  <a:pt x="300" y="618"/>
                </a:lnTo>
                <a:lnTo>
                  <a:pt x="906" y="0"/>
                </a:lnTo>
                <a:lnTo>
                  <a:pt x="0" y="0"/>
                </a:lnTo>
              </a:path>
            </a:pathLst>
          </a:custGeom>
          <a:noFill/>
          <a:ln w="57150">
            <a:solidFill>
              <a:srgbClr val="FF0000"/>
            </a:solidFill>
            <a:miter lim="800000"/>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31" name="Oval 71"/>
          <p:cNvSpPr>
            <a:spLocks noChangeArrowheads="1"/>
          </p:cNvSpPr>
          <p:nvPr>
            <p:custDataLst>
              <p:tags r:id="rId70"/>
            </p:custDataLst>
          </p:nvPr>
        </p:nvSpPr>
        <p:spPr bwMode="auto">
          <a:xfrm>
            <a:off x="2832523" y="2517775"/>
            <a:ext cx="186339" cy="179388"/>
          </a:xfrm>
          <a:prstGeom prst="ellipse">
            <a:avLst/>
          </a:prstGeom>
          <a:solidFill>
            <a:srgbClr val="FF0000"/>
          </a:solidFill>
          <a:ln w="9525">
            <a:solidFill>
              <a:srgbClr val="FF0000"/>
            </a:solidFill>
            <a:round/>
          </a:ln>
        </p:spPr>
        <p:txBody>
          <a:bodyPr wrap="none" anchor="ctr"/>
          <a:lstStyle/>
          <a:p>
            <a:pPr eaLnBrk="0" hangingPunct="0"/>
            <a:endParaRPr lang="zh-CN" altLang="en-US">
              <a:sym typeface="Century Gothic" panose="020B0502020202020204" charset="0"/>
            </a:endParaRPr>
          </a:p>
        </p:txBody>
      </p:sp>
      <p:sp>
        <p:nvSpPr>
          <p:cNvPr id="18503" name="Text Box 72"/>
          <p:cNvSpPr txBox="1">
            <a:spLocks noChangeArrowheads="1"/>
          </p:cNvSpPr>
          <p:nvPr>
            <p:custDataLst>
              <p:tags r:id="rId71"/>
            </p:custDataLst>
          </p:nvPr>
        </p:nvSpPr>
        <p:spPr bwMode="auto">
          <a:xfrm>
            <a:off x="3874620" y="1149352"/>
            <a:ext cx="48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00FF00"/>
                </a:solidFill>
                <a:latin typeface="黑体" panose="02010609060101010101" pitchFamily="49" charset="-122"/>
                <a:ea typeface="黑体" panose="02010609060101010101" pitchFamily="49" charset="-122"/>
                <a:sym typeface="Century Gothic" panose="020B0502020202020204" charset="0"/>
              </a:rPr>
              <a:t>D1</a:t>
            </a:r>
            <a:endParaRPr lang="zh-CN" altLang="en-US">
              <a:solidFill>
                <a:srgbClr val="00FF00"/>
              </a:solidFill>
              <a:latin typeface="黑体" panose="02010609060101010101" pitchFamily="49" charset="-122"/>
              <a:ea typeface="黑体" panose="02010609060101010101" pitchFamily="49" charset="-122"/>
              <a:sym typeface="Century Gothic" panose="020B0502020202020204" charset="0"/>
            </a:endParaRPr>
          </a:p>
        </p:txBody>
      </p:sp>
      <p:sp>
        <p:nvSpPr>
          <p:cNvPr id="18504" name="Text Box 73"/>
          <p:cNvSpPr txBox="1">
            <a:spLocks noChangeArrowheads="1"/>
          </p:cNvSpPr>
          <p:nvPr>
            <p:custDataLst>
              <p:tags r:id="rId72"/>
            </p:custDataLst>
          </p:nvPr>
        </p:nvSpPr>
        <p:spPr bwMode="auto">
          <a:xfrm>
            <a:off x="3550770" y="1654177"/>
            <a:ext cx="48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00FF00"/>
                </a:solidFill>
                <a:latin typeface="黑体" panose="02010609060101010101" pitchFamily="49" charset="-122"/>
                <a:ea typeface="黑体" panose="02010609060101010101" pitchFamily="49" charset="-122"/>
                <a:sym typeface="Century Gothic" panose="020B0502020202020204" charset="0"/>
              </a:rPr>
              <a:t>D3</a:t>
            </a:r>
            <a:endParaRPr lang="zh-CN" altLang="en-US">
              <a:solidFill>
                <a:srgbClr val="00FF00"/>
              </a:solidFill>
              <a:latin typeface="黑体" panose="02010609060101010101" pitchFamily="49" charset="-122"/>
              <a:ea typeface="黑体" panose="02010609060101010101" pitchFamily="49" charset="-122"/>
              <a:sym typeface="Century Gothic" panose="020B0502020202020204" charset="0"/>
            </a:endParaRPr>
          </a:p>
        </p:txBody>
      </p:sp>
      <p:sp>
        <p:nvSpPr>
          <p:cNvPr id="18505" name="Text Box 74"/>
          <p:cNvSpPr txBox="1">
            <a:spLocks noChangeArrowheads="1"/>
          </p:cNvSpPr>
          <p:nvPr>
            <p:custDataLst>
              <p:tags r:id="rId73"/>
            </p:custDataLst>
          </p:nvPr>
        </p:nvSpPr>
        <p:spPr bwMode="auto">
          <a:xfrm>
            <a:off x="3955583" y="1725614"/>
            <a:ext cx="48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FF0000"/>
                </a:solidFill>
                <a:latin typeface="黑体" panose="02010609060101010101" pitchFamily="49" charset="-122"/>
                <a:ea typeface="黑体" panose="02010609060101010101" pitchFamily="49" charset="-122"/>
                <a:sym typeface="Century Gothic" panose="020B0502020202020204" charset="0"/>
              </a:rPr>
              <a:t>D2</a:t>
            </a:r>
            <a:endParaRPr lang="zh-CN" altLang="en-US">
              <a:solidFill>
                <a:srgbClr val="FF0000"/>
              </a:solidFill>
              <a:latin typeface="黑体" panose="02010609060101010101" pitchFamily="49" charset="-122"/>
              <a:ea typeface="黑体" panose="02010609060101010101" pitchFamily="49" charset="-122"/>
              <a:sym typeface="Century Gothic" panose="020B0502020202020204" charset="0"/>
            </a:endParaRPr>
          </a:p>
        </p:txBody>
      </p:sp>
      <p:sp>
        <p:nvSpPr>
          <p:cNvPr id="18506" name="Text Box 75"/>
          <p:cNvSpPr txBox="1">
            <a:spLocks noChangeArrowheads="1"/>
          </p:cNvSpPr>
          <p:nvPr>
            <p:custDataLst>
              <p:tags r:id="rId74"/>
            </p:custDataLst>
          </p:nvPr>
        </p:nvSpPr>
        <p:spPr bwMode="auto">
          <a:xfrm>
            <a:off x="3550770" y="1149352"/>
            <a:ext cx="486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FF0000"/>
                </a:solidFill>
                <a:latin typeface="黑体" panose="02010609060101010101" pitchFamily="49" charset="-122"/>
                <a:ea typeface="黑体" panose="02010609060101010101" pitchFamily="49" charset="-122"/>
                <a:sym typeface="Century Gothic" panose="020B0502020202020204" charset="0"/>
              </a:rPr>
              <a:t>D4</a:t>
            </a:r>
            <a:endParaRPr lang="zh-CN" altLang="en-US">
              <a:solidFill>
                <a:srgbClr val="FF0000"/>
              </a:solidFill>
              <a:latin typeface="黑体" panose="02010609060101010101" pitchFamily="49" charset="-122"/>
              <a:ea typeface="黑体" panose="02010609060101010101" pitchFamily="49" charset="-122"/>
              <a:sym typeface="Century Gothic" panose="020B0502020202020204" charset="0"/>
            </a:endParaRPr>
          </a:p>
        </p:txBody>
      </p:sp>
      <p:sp>
        <p:nvSpPr>
          <p:cNvPr id="18507" name="Text Box 76"/>
          <p:cNvSpPr txBox="1">
            <a:spLocks noChangeArrowheads="1"/>
          </p:cNvSpPr>
          <p:nvPr>
            <p:custDataLst>
              <p:tags r:id="rId75"/>
            </p:custDataLst>
          </p:nvPr>
        </p:nvSpPr>
        <p:spPr bwMode="auto">
          <a:xfrm>
            <a:off x="1920648" y="3706815"/>
            <a:ext cx="29171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3600">
                <a:solidFill>
                  <a:srgbClr val="000099"/>
                </a:solidFill>
                <a:latin typeface="黑体" panose="02010609060101010101" pitchFamily="49" charset="-122"/>
                <a:ea typeface="黑体" panose="02010609060101010101" pitchFamily="49" charset="-122"/>
                <a:sym typeface="Century Gothic" panose="020B0502020202020204" charset="0"/>
              </a:rPr>
              <a:t>工作原理：</a:t>
            </a:r>
            <a:endParaRPr lang="zh-CN" altLang="en-US" sz="3600">
              <a:solidFill>
                <a:srgbClr val="000099"/>
              </a:solidFill>
              <a:latin typeface="黑体" panose="02010609060101010101" pitchFamily="49" charset="-122"/>
              <a:ea typeface="黑体" panose="02010609060101010101" pitchFamily="49" charset="-122"/>
              <a:sym typeface="Century Gothic" panose="020B0502020202020204" charset="0"/>
            </a:endParaRPr>
          </a:p>
        </p:txBody>
      </p:sp>
      <p:sp>
        <p:nvSpPr>
          <p:cNvPr id="15437" name="Text Box 77"/>
          <p:cNvSpPr txBox="1">
            <a:spLocks noChangeArrowheads="1"/>
          </p:cNvSpPr>
          <p:nvPr>
            <p:custDataLst>
              <p:tags r:id="rId76"/>
            </p:custDataLst>
          </p:nvPr>
        </p:nvSpPr>
        <p:spPr bwMode="auto">
          <a:xfrm>
            <a:off x="572770" y="4352925"/>
            <a:ext cx="116198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1、当交流电</a:t>
            </a:r>
            <a:r>
              <a:rPr lang="zh-CN" altLang="en-US" sz="3200" i="1">
                <a:solidFill>
                  <a:schemeClr val="tx2"/>
                </a:solidFill>
                <a:latin typeface="黑体" panose="02010609060101010101" pitchFamily="49" charset="-122"/>
                <a:ea typeface="黑体" panose="02010609060101010101" pitchFamily="49" charset="-122"/>
                <a:sym typeface="Century Gothic" panose="020B0502020202020204" charset="0"/>
              </a:rPr>
              <a:t>u</a:t>
            </a:r>
            <a:r>
              <a:rPr lang="zh-CN" altLang="en-US" sz="3200" i="1" baseline="-25000">
                <a:solidFill>
                  <a:schemeClr val="tx2"/>
                </a:solidFill>
                <a:latin typeface="黑体" panose="02010609060101010101" pitchFamily="49" charset="-122"/>
                <a:ea typeface="黑体" panose="02010609060101010101" pitchFamily="49" charset="-122"/>
                <a:sym typeface="Century Gothic" panose="020B0502020202020204" charset="0"/>
              </a:rPr>
              <a:t>2</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正半周时，假设</a:t>
            </a:r>
            <a:r>
              <a:rPr lang="zh-CN" altLang="en-US" sz="3200" i="1">
                <a:latin typeface="黑体" panose="02010609060101010101" pitchFamily="49" charset="-122"/>
                <a:ea typeface="黑体" panose="02010609060101010101" pitchFamily="49" charset="-122"/>
                <a:sym typeface="Century Gothic" panose="020B0502020202020204" charset="0"/>
              </a:rPr>
              <a:t>u</a:t>
            </a:r>
            <a:r>
              <a:rPr lang="zh-CN" altLang="en-US" sz="3200" i="1" baseline="-25000">
                <a:latin typeface="黑体" panose="02010609060101010101" pitchFamily="49" charset="-122"/>
                <a:ea typeface="黑体" panose="02010609060101010101" pitchFamily="49" charset="-122"/>
                <a:sym typeface="Century Gothic" panose="020B0502020202020204" charset="0"/>
              </a:rPr>
              <a:t>2</a:t>
            </a:r>
            <a:r>
              <a:rPr lang="zh-CN" altLang="en-US" sz="3200" i="1">
                <a:latin typeface="黑体" panose="02010609060101010101" pitchFamily="49" charset="-122"/>
                <a:ea typeface="黑体" panose="02010609060101010101" pitchFamily="49" charset="-122"/>
                <a:sym typeface="Century Gothic" panose="020B0502020202020204" charset="0"/>
              </a:rPr>
              <a:t> </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为上正下负，则</a:t>
            </a:r>
            <a:r>
              <a:rPr lang="zh-CN" altLang="en-US" sz="3200">
                <a:solidFill>
                  <a:srgbClr val="00B050"/>
                </a:solidFill>
                <a:latin typeface="黑体" panose="02010609060101010101" pitchFamily="49" charset="-122"/>
                <a:ea typeface="黑体" panose="02010609060101010101" pitchFamily="49" charset="-122"/>
                <a:sym typeface="Century Gothic" panose="020B0502020202020204" charset="0"/>
              </a:rPr>
              <a:t>D1、D3</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导通。</a:t>
            </a:r>
            <a:endPar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endParaRPr>
          </a:p>
        </p:txBody>
      </p:sp>
      <p:sp>
        <p:nvSpPr>
          <p:cNvPr id="15438" name="Text Box 78"/>
          <p:cNvSpPr txBox="1">
            <a:spLocks noChangeArrowheads="1"/>
          </p:cNvSpPr>
          <p:nvPr>
            <p:custDataLst>
              <p:tags r:id="rId77"/>
            </p:custDataLst>
          </p:nvPr>
        </p:nvSpPr>
        <p:spPr bwMode="auto">
          <a:xfrm>
            <a:off x="692785" y="5559425"/>
            <a:ext cx="113957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2、当交流电</a:t>
            </a:r>
            <a:r>
              <a:rPr lang="zh-CN" altLang="en-US" sz="3200" i="1">
                <a:solidFill>
                  <a:schemeClr val="tx2"/>
                </a:solidFill>
                <a:latin typeface="黑体" panose="02010609060101010101" pitchFamily="49" charset="-122"/>
                <a:ea typeface="黑体" panose="02010609060101010101" pitchFamily="49" charset="-122"/>
                <a:sym typeface="Century Gothic" panose="020B0502020202020204" charset="0"/>
              </a:rPr>
              <a:t>u</a:t>
            </a:r>
            <a:r>
              <a:rPr lang="zh-CN" altLang="en-US" sz="3200" i="1" baseline="-25000">
                <a:solidFill>
                  <a:schemeClr val="tx2"/>
                </a:solidFill>
                <a:latin typeface="黑体" panose="02010609060101010101" pitchFamily="49" charset="-122"/>
                <a:ea typeface="黑体" panose="02010609060101010101" pitchFamily="49" charset="-122"/>
                <a:sym typeface="Century Gothic" panose="020B0502020202020204" charset="0"/>
              </a:rPr>
              <a:t>2</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负半周时，则</a:t>
            </a:r>
            <a:r>
              <a:rPr lang="zh-CN" altLang="en-US" sz="3200" i="1">
                <a:solidFill>
                  <a:schemeClr val="tx2"/>
                </a:solidFill>
                <a:latin typeface="黑体" panose="02010609060101010101" pitchFamily="49" charset="-122"/>
                <a:ea typeface="黑体" panose="02010609060101010101" pitchFamily="49" charset="-122"/>
                <a:sym typeface="Century Gothic" panose="020B0502020202020204" charset="0"/>
              </a:rPr>
              <a:t>u</a:t>
            </a:r>
            <a:r>
              <a:rPr lang="zh-CN" altLang="en-US" sz="3200" i="1" baseline="-25000">
                <a:solidFill>
                  <a:schemeClr val="tx2"/>
                </a:solidFill>
                <a:latin typeface="黑体" panose="02010609060101010101" pitchFamily="49" charset="-122"/>
                <a:ea typeface="黑体" panose="02010609060101010101" pitchFamily="49" charset="-122"/>
                <a:sym typeface="Century Gothic" panose="020B0502020202020204" charset="0"/>
              </a:rPr>
              <a:t>2</a:t>
            </a:r>
            <a:r>
              <a:rPr lang="zh-CN" altLang="en-US" sz="3200" i="1">
                <a:solidFill>
                  <a:schemeClr val="tx2"/>
                </a:solidFill>
                <a:latin typeface="黑体" panose="02010609060101010101" pitchFamily="49" charset="-122"/>
                <a:ea typeface="黑体" panose="02010609060101010101" pitchFamily="49" charset="-122"/>
                <a:sym typeface="Century Gothic" panose="020B0502020202020204" charset="0"/>
              </a:rPr>
              <a:t> </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为上负下正，则</a:t>
            </a:r>
            <a:r>
              <a:rPr lang="zh-CN" altLang="en-US" sz="3200">
                <a:solidFill>
                  <a:srgbClr val="FF0000"/>
                </a:solidFill>
                <a:latin typeface="黑体" panose="02010609060101010101" pitchFamily="49" charset="-122"/>
                <a:ea typeface="黑体" panose="02010609060101010101" pitchFamily="49" charset="-122"/>
                <a:sym typeface="Century Gothic" panose="020B0502020202020204" charset="0"/>
              </a:rPr>
              <a:t>D2、D4</a:t>
            </a:r>
            <a:r>
              <a:rPr lang="zh-CN" altLang="en-US" sz="3200">
                <a:solidFill>
                  <a:schemeClr val="tx2"/>
                </a:solidFill>
                <a:latin typeface="黑体" panose="02010609060101010101" pitchFamily="49" charset="-122"/>
                <a:ea typeface="黑体" panose="02010609060101010101" pitchFamily="49" charset="-122"/>
                <a:sym typeface="Century Gothic" panose="020B0502020202020204" charset="0"/>
              </a:rPr>
              <a:t>导通</a:t>
            </a:r>
            <a:r>
              <a:rPr lang="zh-CN" altLang="en-US" sz="3200">
                <a:latin typeface="黑体" panose="02010609060101010101" pitchFamily="49" charset="-122"/>
                <a:ea typeface="黑体" panose="02010609060101010101" pitchFamily="49" charset="-122"/>
                <a:sym typeface="Century Gothic" panose="020B0502020202020204" charset="0"/>
              </a:rPr>
              <a:t>。</a:t>
            </a:r>
            <a:endParaRPr lang="zh-CN" altLang="en-US" sz="3200">
              <a:latin typeface="黑体" panose="02010609060101010101" pitchFamily="49" charset="-122"/>
              <a:ea typeface="黑体" panose="02010609060101010101" pitchFamily="49" charset="-122"/>
              <a:sym typeface="Century Gothic" panose="020B0502020202020204" charset="0"/>
            </a:endParaRPr>
          </a:p>
        </p:txBody>
      </p:sp>
      <p:grpSp>
        <p:nvGrpSpPr>
          <p:cNvPr id="15439" name="组合 15438"/>
          <p:cNvGrpSpPr/>
          <p:nvPr>
            <p:custDataLst>
              <p:tags r:id="rId78"/>
            </p:custDataLst>
          </p:nvPr>
        </p:nvGrpSpPr>
        <p:grpSpPr>
          <a:xfrm>
            <a:off x="2775329" y="717550"/>
            <a:ext cx="634872" cy="1931988"/>
            <a:chOff x="0" y="0"/>
            <a:chExt cx="385" cy="1217"/>
          </a:xfrm>
        </p:grpSpPr>
        <p:sp>
          <p:nvSpPr>
            <p:cNvPr id="18511" name="Text Box 80"/>
            <p:cNvSpPr txBox="1">
              <a:spLocks noChangeArrowheads="1"/>
            </p:cNvSpPr>
            <p:nvPr>
              <p:custDataLst>
                <p:tags r:id="rId79"/>
              </p:custDataLst>
            </p:nvPr>
          </p:nvSpPr>
          <p:spPr bwMode="auto">
            <a:xfrm>
              <a:off x="0" y="0"/>
              <a:ext cx="3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rPr>
                <a:t>+</a:t>
              </a:r>
              <a:endPar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endParaRPr>
            </a:p>
          </p:txBody>
        </p:sp>
        <p:sp>
          <p:nvSpPr>
            <p:cNvPr id="18512" name="Text Box 81"/>
            <p:cNvSpPr txBox="1">
              <a:spLocks noChangeArrowheads="1"/>
            </p:cNvSpPr>
            <p:nvPr>
              <p:custDataLst>
                <p:tags r:id="rId80"/>
              </p:custDataLst>
            </p:nvPr>
          </p:nvSpPr>
          <p:spPr bwMode="auto">
            <a:xfrm>
              <a:off x="0" y="929"/>
              <a:ext cx="3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rPr>
                <a:t>-</a:t>
              </a:r>
              <a:endPar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endParaRPr>
            </a:p>
          </p:txBody>
        </p:sp>
      </p:grpSp>
      <p:grpSp>
        <p:nvGrpSpPr>
          <p:cNvPr id="15442" name="组合 15441"/>
          <p:cNvGrpSpPr/>
          <p:nvPr>
            <p:custDataLst>
              <p:tags r:id="rId81"/>
            </p:custDataLst>
          </p:nvPr>
        </p:nvGrpSpPr>
        <p:grpSpPr>
          <a:xfrm>
            <a:off x="2767843" y="646113"/>
            <a:ext cx="784935" cy="1905000"/>
            <a:chOff x="9" y="0"/>
            <a:chExt cx="476" cy="1200"/>
          </a:xfrm>
        </p:grpSpPr>
        <p:sp>
          <p:nvSpPr>
            <p:cNvPr id="18514" name="Text Box 83"/>
            <p:cNvSpPr txBox="1">
              <a:spLocks noChangeArrowheads="1"/>
            </p:cNvSpPr>
            <p:nvPr>
              <p:custDataLst>
                <p:tags r:id="rId82"/>
              </p:custDataLst>
            </p:nvPr>
          </p:nvSpPr>
          <p:spPr bwMode="auto">
            <a:xfrm>
              <a:off x="9" y="912"/>
              <a:ext cx="4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latin typeface="Garamond" panose="02020404030301010803" pitchFamily="18" charset="0"/>
                  <a:ea typeface="黑体" panose="02010609060101010101" pitchFamily="49" charset="-122"/>
                  <a:sym typeface="Century Gothic" panose="020B0502020202020204" charset="0"/>
                </a:rPr>
                <a:t>+</a:t>
              </a:r>
              <a:endParaRPr lang="zh-CN" altLang="en-US" sz="2400">
                <a:solidFill>
                  <a:srgbClr val="FF0000"/>
                </a:solidFill>
                <a:latin typeface="Garamond" panose="02020404030301010803" pitchFamily="18" charset="0"/>
                <a:ea typeface="黑体" panose="02010609060101010101" pitchFamily="49" charset="-122"/>
                <a:sym typeface="Century Gothic" panose="020B0502020202020204" charset="0"/>
              </a:endParaRPr>
            </a:p>
          </p:txBody>
        </p:sp>
        <p:sp>
          <p:nvSpPr>
            <p:cNvPr id="18515" name="Text Box 84"/>
            <p:cNvSpPr txBox="1">
              <a:spLocks noChangeArrowheads="1"/>
            </p:cNvSpPr>
            <p:nvPr>
              <p:custDataLst>
                <p:tags r:id="rId83"/>
              </p:custDataLst>
            </p:nvPr>
          </p:nvSpPr>
          <p:spPr bwMode="auto">
            <a:xfrm>
              <a:off x="23" y="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rPr>
                <a:t>-</a:t>
              </a:r>
              <a:endParaRPr lang="zh-CN" altLang="en-US" sz="2400">
                <a:solidFill>
                  <a:srgbClr val="FF0000"/>
                </a:solidFill>
                <a:latin typeface="黑体" panose="02010609060101010101" pitchFamily="49" charset="-122"/>
                <a:ea typeface="黑体" panose="02010609060101010101" pitchFamily="49" charset="-122"/>
                <a:sym typeface="Century Gothic" panose="020B0502020202020204" charset="0"/>
              </a:endParaRPr>
            </a:p>
          </p:txBody>
        </p:sp>
      </p:grpSp>
      <p:sp>
        <p:nvSpPr>
          <p:cNvPr id="18516" name="Text Box 85"/>
          <p:cNvSpPr txBox="1">
            <a:spLocks noChangeArrowheads="1"/>
          </p:cNvSpPr>
          <p:nvPr>
            <p:custDataLst>
              <p:tags r:id="rId84"/>
            </p:custDataLst>
          </p:nvPr>
        </p:nvSpPr>
        <p:spPr bwMode="auto">
          <a:xfrm>
            <a:off x="6897227" y="1392798"/>
            <a:ext cx="3250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FF0000"/>
                </a:solidFill>
                <a:latin typeface="Garamond" panose="02020404030301010803" pitchFamily="18" charset="0"/>
                <a:sym typeface="Century Gothic" panose="020B0502020202020204" charset="0"/>
              </a:rPr>
              <a:t>0</a:t>
            </a:r>
            <a:endParaRPr lang="zh-CN" altLang="en-US">
              <a:solidFill>
                <a:srgbClr val="FF0000"/>
              </a:solidFill>
              <a:latin typeface="Garamond" panose="02020404030301010803" pitchFamily="18" charset="0"/>
              <a:sym typeface="Century Gothic" panose="020B0502020202020204" charset="0"/>
            </a:endParaRPr>
          </a:p>
        </p:txBody>
      </p:sp>
      <p:sp>
        <p:nvSpPr>
          <p:cNvPr id="18517" name="Text Box 86"/>
          <p:cNvSpPr txBox="1">
            <a:spLocks noChangeArrowheads="1"/>
          </p:cNvSpPr>
          <p:nvPr>
            <p:custDataLst>
              <p:tags r:id="rId85"/>
            </p:custDataLst>
          </p:nvPr>
        </p:nvSpPr>
        <p:spPr bwMode="auto">
          <a:xfrm>
            <a:off x="7021409" y="2798764"/>
            <a:ext cx="33640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FF0000"/>
                </a:solidFill>
                <a:latin typeface="Garamond" panose="02020404030301010803" pitchFamily="18" charset="0"/>
                <a:sym typeface="Century Gothic" panose="020B0502020202020204" charset="0"/>
              </a:rPr>
              <a:t>0</a:t>
            </a:r>
            <a:endParaRPr lang="zh-CN" altLang="en-US">
              <a:solidFill>
                <a:srgbClr val="FF0000"/>
              </a:solidFill>
              <a:latin typeface="Garamond" panose="02020404030301010803" pitchFamily="18" charset="0"/>
              <a:sym typeface="Century Gothic" panose="020B0502020202020204" charset="0"/>
            </a:endParaRPr>
          </a:p>
        </p:txBody>
      </p:sp>
      <p:sp>
        <p:nvSpPr>
          <p:cNvPr id="18518" name="Text Box 87"/>
          <p:cNvSpPr txBox="1">
            <a:spLocks noChangeArrowheads="1"/>
          </p:cNvSpPr>
          <p:nvPr>
            <p:custDataLst>
              <p:tags r:id="rId86"/>
            </p:custDataLst>
          </p:nvPr>
        </p:nvSpPr>
        <p:spPr bwMode="auto">
          <a:xfrm>
            <a:off x="9557510" y="1385815"/>
            <a:ext cx="44853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i="1">
                <a:solidFill>
                  <a:srgbClr val="FF0000"/>
                </a:solidFill>
                <a:latin typeface="Garamond" panose="02020404030301010803" pitchFamily="18" charset="0"/>
                <a:sym typeface="Century Gothic" panose="020B0502020202020204" charset="0"/>
              </a:rPr>
              <a:t>t</a:t>
            </a:r>
            <a:endParaRPr lang="zh-CN" altLang="en-US" sz="2400" i="1">
              <a:solidFill>
                <a:srgbClr val="FF0000"/>
              </a:solidFill>
              <a:latin typeface="Garamond" panose="02020404030301010803" pitchFamily="18" charset="0"/>
              <a:sym typeface="Century Gothic" panose="020B0502020202020204" charset="0"/>
            </a:endParaRPr>
          </a:p>
        </p:txBody>
      </p:sp>
      <p:sp>
        <p:nvSpPr>
          <p:cNvPr id="18519" name="Text Box 88"/>
          <p:cNvSpPr txBox="1">
            <a:spLocks noChangeArrowheads="1"/>
          </p:cNvSpPr>
          <p:nvPr>
            <p:custDataLst>
              <p:tags r:id="rId87"/>
            </p:custDataLst>
          </p:nvPr>
        </p:nvSpPr>
        <p:spPr bwMode="auto">
          <a:xfrm>
            <a:off x="9545134" y="2870199"/>
            <a:ext cx="33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sz="2400" i="1">
                <a:solidFill>
                  <a:srgbClr val="FF0000"/>
                </a:solidFill>
                <a:latin typeface="Garamond" panose="02020404030301010803" pitchFamily="18" charset="0"/>
                <a:sym typeface="Century Gothic" panose="020B0502020202020204" charset="0"/>
              </a:rPr>
              <a:t>t</a:t>
            </a:r>
            <a:endParaRPr lang="zh-CN" altLang="en-US" sz="2400" i="1">
              <a:solidFill>
                <a:srgbClr val="FF0000"/>
              </a:solidFill>
              <a:latin typeface="Garamond" panose="02020404030301010803" pitchFamily="18" charset="0"/>
              <a:sym typeface="Century Gothic" panose="020B0502020202020204" charset="0"/>
            </a:endParaRPr>
          </a:p>
        </p:txBody>
      </p:sp>
      <p:sp>
        <p:nvSpPr>
          <p:cNvPr id="18520" name="Text Box 89"/>
          <p:cNvSpPr txBox="1">
            <a:spLocks noChangeArrowheads="1"/>
          </p:cNvSpPr>
          <p:nvPr>
            <p:custDataLst>
              <p:tags r:id="rId88"/>
            </p:custDataLst>
          </p:nvPr>
        </p:nvSpPr>
        <p:spPr bwMode="auto">
          <a:xfrm>
            <a:off x="5201758" y="2518833"/>
            <a:ext cx="63487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spcBef>
                <a:spcPct val="50000"/>
              </a:spcBef>
            </a:pPr>
            <a:r>
              <a:rPr lang="zh-CN" altLang="en-US">
                <a:solidFill>
                  <a:srgbClr val="FF0000"/>
                </a:solidFill>
                <a:latin typeface="Garamond" panose="02020404030301010803" pitchFamily="18" charset="0"/>
                <a:sym typeface="Century Gothic" panose="020B0502020202020204" charset="0"/>
              </a:rPr>
              <a:t>R</a:t>
            </a:r>
            <a:r>
              <a:rPr lang="zh-CN" altLang="en-US" baseline="-25000">
                <a:solidFill>
                  <a:srgbClr val="FF0000"/>
                </a:solidFill>
                <a:latin typeface="Garamond" panose="02020404030301010803" pitchFamily="18" charset="0"/>
                <a:sym typeface="Century Gothic" panose="020B0502020202020204" charset="0"/>
              </a:rPr>
              <a:t>L</a:t>
            </a:r>
            <a:endParaRPr lang="zh-CN" altLang="en-US" baseline="-25000">
              <a:solidFill>
                <a:srgbClr val="FF0000"/>
              </a:solidFill>
              <a:latin typeface="Garamond" panose="02020404030301010803" pitchFamily="18" charset="0"/>
              <a:sym typeface="Century Gothic" panose="020B0502020202020204" charset="0"/>
            </a:endParaRPr>
          </a:p>
        </p:txBody>
      </p:sp>
      <p:sp>
        <p:nvSpPr>
          <p:cNvPr id="18521" name="文本框 1"/>
          <p:cNvSpPr txBox="1">
            <a:spLocks noChangeArrowheads="1"/>
          </p:cNvSpPr>
          <p:nvPr>
            <p:custDataLst>
              <p:tags r:id="rId89"/>
            </p:custDataLst>
          </p:nvPr>
        </p:nvSpPr>
        <p:spPr bwMode="auto">
          <a:xfrm>
            <a:off x="1190339" y="699294"/>
            <a:ext cx="852544"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pPr eaLnBrk="0" hangingPunct="0"/>
            <a:r>
              <a:rPr lang="zh-CN" altLang="en-US" sz="3200"/>
              <a:t>桥式整流电路</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09"/>
                                        </p:tgtEl>
                                        <p:attrNameLst>
                                          <p:attrName>style.visibility</p:attrName>
                                        </p:attrNameLst>
                                      </p:cBhvr>
                                      <p:to>
                                        <p:strVal val="visible"/>
                                      </p:to>
                                    </p:set>
                                    <p:animEffect transition="in" filter="wipe(left)">
                                      <p:cBhvr>
                                        <p:cTn id="7" dur="3000"/>
                                        <p:tgtEl>
                                          <p:spTgt spid="15409"/>
                                        </p:tgtEl>
                                      </p:cBhvr>
                                    </p:animEffect>
                                  </p:childTnLst>
                                </p:cTn>
                              </p:par>
                              <p:par>
                                <p:cTn id="8" presetID="1" presetClass="entr" presetSubtype="0" fill="hold" nodeType="withEffect">
                                  <p:stCondLst>
                                    <p:cond delay="0"/>
                                  </p:stCondLst>
                                  <p:childTnLst>
                                    <p:set>
                                      <p:cBhvr>
                                        <p:cTn id="9" dur="1" fill="hold">
                                          <p:stCondLst>
                                            <p:cond delay="0"/>
                                          </p:stCondLst>
                                        </p:cTn>
                                        <p:tgtEl>
                                          <p:spTgt spid="154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15437"/>
                                        </p:tgtEl>
                                        <p:attrNameLst>
                                          <p:attrName>style.visibility</p:attrName>
                                        </p:attrNameLst>
                                      </p:cBhvr>
                                      <p:to>
                                        <p:strVal val="visible"/>
                                      </p:to>
                                    </p:set>
                                    <p:animEffect transition="in" filter="checkerboard(across)">
                                      <p:cBhvr>
                                        <p:cTn id="14" dur="500"/>
                                        <p:tgtEl>
                                          <p:spTgt spid="15437"/>
                                        </p:tgtEl>
                                      </p:cBhvr>
                                    </p:animEffect>
                                  </p:childTnLst>
                                </p:cTn>
                              </p:par>
                              <p:par>
                                <p:cTn id="15" presetID="5" presetClass="exit" presetSubtype="10" fill="hold" nodeType="withEffect">
                                  <p:stCondLst>
                                    <p:cond delay="0"/>
                                  </p:stCondLst>
                                  <p:childTnLst>
                                    <p:animEffect transition="out" filter="checkerboard(across)">
                                      <p:cBhvr>
                                        <p:cTn id="16" dur="500"/>
                                        <p:tgtEl>
                                          <p:spTgt spid="15363"/>
                                        </p:tgtEl>
                                      </p:cBhvr>
                                    </p:animEffect>
                                    <p:set>
                                      <p:cBhvr>
                                        <p:cTn id="17" dur="1" fill="hold">
                                          <p:stCondLst>
                                            <p:cond delay="499"/>
                                          </p:stCondLst>
                                        </p:cTn>
                                        <p:tgtEl>
                                          <p:spTgt spid="1536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410"/>
                                        </p:tgtEl>
                                        <p:attrNameLst>
                                          <p:attrName>style.visibility</p:attrName>
                                        </p:attrNameLst>
                                      </p:cBhvr>
                                      <p:to>
                                        <p:strVal val="visible"/>
                                      </p:to>
                                    </p:set>
                                    <p:animEffect transition="in" filter="wipe(left)">
                                      <p:cBhvr>
                                        <p:cTn id="22" dur="3000"/>
                                        <p:tgtEl>
                                          <p:spTgt spid="1541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429"/>
                                        </p:tgtEl>
                                        <p:attrNameLst>
                                          <p:attrName>style.visibility</p:attrName>
                                        </p:attrNameLst>
                                      </p:cBhvr>
                                      <p:to>
                                        <p:strVal val="visible"/>
                                      </p:to>
                                    </p:set>
                                    <p:animEffect transition="in" filter="wipe(up)">
                                      <p:cBhvr>
                                        <p:cTn id="25" dur="500"/>
                                        <p:tgtEl>
                                          <p:spTgt spid="1542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54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424"/>
                                        </p:tgtEl>
                                        <p:attrNameLst>
                                          <p:attrName>style.visibility</p:attrName>
                                        </p:attrNameLst>
                                      </p:cBhvr>
                                      <p:to>
                                        <p:strVal val="visible"/>
                                      </p:to>
                                    </p:set>
                                  </p:childTnLst>
                                </p:cTn>
                              </p:par>
                              <p:par>
                                <p:cTn id="30" presetID="0" presetClass="path" presetSubtype="0" fill="hold" grpId="1" nodeType="withEffect">
                                  <p:stCondLst>
                                    <p:cond delay="0"/>
                                  </p:stCondLst>
                                  <p:childTnLst>
                                    <p:animMotion origin="layout" path="M -0.029632 -0.002776 C -0.021695 -0.004398 -0.017525 -0.005328 -0.009195 -0.004168 C 4.5E-05 0.001382 0.006035 -0.002088 0.017495 -0.002776 C 0.039635 -0.006718 0.063195 -0.012968 0.084425 2E-06 C 0.086245 0.005092 0.087935 0.005092 0.090545 0.008332 C 0.091065 0.009722 0.091325 0.011342 0.092105 0.012502 C 0.092755 0.013422 0.093925 0.012962 0.094315 0.013882 C 0.103175 0.030092 0.093275 0.017132 0.099655 0.025002 C 0.103175 0.034722 0.101225 0.031482 0.104995 0.036112 C 0.108515 0.045602 0.106295 0.043282 0.110335 0.045832 C 0.112285 0.056942 0.109295 0.043982 0.113465 0.051152 C 0.113855 0.052312 0.113725 0.054392 0.114115 0.055552 C 0.114765 0.056942 0.115675 0.057402 0.116455 0.058332 C 0.117625 0.064352 0.120105 0.070372 0.123355 0.072222 C 0.124395 0.077772 0.127525 0.082872 0.130125 0.086112 C 0.130645 0.087502 0.130905 0.089122 0.131685 0.090272 C 0.132345 0.091202 0.133515 0.090742 0.133905 0.091662 C 0.142755 0.107872 0.132865 0.094902 0.139245 0.102772 C 0.141195 0.107872 0.144185 0.113192 0.146925 0.116432 C 0.148745 0.121762 0.151745 0.126852 0.154475 0.130552 C 0.158255 0.140972 0.167755 0.139122 0.173485 0.140042 C 0.182995 0.141892 0.190285 0.143512 0.200175 0.144442 C 0.202395 0.156012 0.202525 0.180552 0.202525 0.180782 C 0.201225 0.225232 0.204865 0.281252 0.199395 0.320832 C 0.200835 0.338652 0.201095 0.355552 0.200175 0.373612 C 0.199785 0.381252 0.199005 0.389122 0.194845 0.391662 C 0.178175 0.390742 0.161765 0.392132 0.145365 0.390272 C 0.124395 0.392132 0.103175 0.392132 0.082215 0.388652 C 0.065805 0.390042 0.049785 0.392132 0.033515 0.390272 C 0.024655 0.387732 0.024655 0.387502 0.013725 0.388652 C 0.012935 0.389352 0.012155 0.390042 0.011375 0.390272 C 4.5E-05 0.393282 0.003175 0.392132 0.005255 0.376382 C 0.004605 0.350232 0.004215 0.324762 0.006035 0.298612 C 0.005255 0.275922 0.006035 0.254632 0.006815 0.231942 C 0.006555 0.218512 0.006425 0.205092 0.006035 0.191662 C 0.006035 0.186342 0.003825 0.176382 0.003825 0.176622 C 0.004865 0.168982 0.005775 0.161342 0.006815 0.154162 C 0.006555 0.151382 0.005645 0.148612 0.006035 0.145832 C 0.006685 0.141662 0.012935 0.149762 0.012935 0.150232 C 0.014765 0.160412 0.012025 0.147682 0.015935 0.156942 C 0.018925 0.163652 0.014115 0.159492 0.019055 0.162262 C 0.019445 0.163652 0.019845 0.165512 0.020495 0.166662 C 0.021925 0.168752 0.025045 0.172222 0.025045 0.172452 C 0.027135 0.183102 0.024005 0.170372 0.028175 0.177772 C 0.032215 0.184952 0.025045 0.179632 0.031165 0.183102 C 0.032995 0.188422 0.034555 0.188422 0.037285 0.191662 C 0.039245 0.202772 0.036245 0.189812 0.040285 0.197222 C 0.040805 0.197682 0.040675 0.200232 0.041065 0.201382 C 0.041715 0.202772 0.042625 0.203242 0.043405 0.204162 C 0.043795 0.205552 0.044185 0.207172 0.044845 0.208332 C 0.045625 0.209492 0.046535 0.209722 0.047185 0.211112 C 0.051355 0.220602 0.043665 0.210182 0.050175 0.218052 C 0.051225 0.223382 0.054085 0.228702 0.057085 0.230552 C 0.059035 0.240972 0.056165 0.228472 0.060075 0.237502 C 0.060595 0.238652 0.060465 0.240512 0.060855 0.241432 C 0.062155 0.243982 0.065415 0.246992 0.065415 0.247222 C 0.065935 0.248612 0.066195 0.250232 0.066975 0.251382 C 0.067625 0.252312 0.068795 0.251852 0.069185 0.252772 C 0.073355 0.260182 0.066195 0.254632 0.072315 0.258332 C 0.073355 0.263652 0.076225 0.268752 0.079085 0.270602 C 0.080515 0.278242 0.081555 0.273142 0.082995 0.280552 C 0.079085 0.282872 0.074655 0.278242 0.070755 0.276382 C 0.065415 0.278242 0.068145 0.276852 0.062415 0.280552 C 0.061635 0.281012 0.060075 0.281942 0.060075 0.282172 C 0.030385 0.280552 0.000835 0.281942 -0.028985 0.281942" pathEditMode="relative" rAng="0" ptsTypes="AAAAAAAAAAAAAAAAAAAAAAAAAAAAAAAAAAAAAAAAAAAAAAAAAAAAAAAAAAAAAAAAA">
                                      <p:cBhvr>
                                        <p:cTn id="31" dur="5000" fill="hold"/>
                                        <p:tgtEl>
                                          <p:spTgt spid="15428"/>
                                        </p:tgtEl>
                                        <p:attrNameLst>
                                          <p:attrName>ppt_x</p:attrName>
                                          <p:attrName>ppt_y</p:attrName>
                                        </p:attrNameLst>
                                      </p:cBhvr>
                                      <p:rCtr x="116" y="195"/>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414"/>
                                        </p:tgtEl>
                                        <p:attrNameLst>
                                          <p:attrName>style.visibility</p:attrName>
                                        </p:attrNameLst>
                                      </p:cBhvr>
                                      <p:to>
                                        <p:strVal val="visible"/>
                                      </p:to>
                                    </p:set>
                                    <p:animEffect transition="in" filter="wipe(left)">
                                      <p:cBhvr>
                                        <p:cTn id="36" dur="3000"/>
                                        <p:tgtEl>
                                          <p:spTgt spid="15414"/>
                                        </p:tgtEl>
                                      </p:cBhvr>
                                    </p:animEffect>
                                  </p:childTnLst>
                                </p:cTn>
                              </p:par>
                              <p:par>
                                <p:cTn id="37" presetID="1" presetClass="entr" presetSubtype="0" fill="hold" nodeType="withEffect">
                                  <p:stCondLst>
                                    <p:cond delay="0"/>
                                  </p:stCondLst>
                                  <p:childTnLst>
                                    <p:set>
                                      <p:cBhvr>
                                        <p:cTn id="38" dur="1" fill="hold">
                                          <p:stCondLst>
                                            <p:cond delay="0"/>
                                          </p:stCondLst>
                                        </p:cTn>
                                        <p:tgtEl>
                                          <p:spTgt spid="153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442"/>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5439"/>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54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4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5438"/>
                                        </p:tgtEl>
                                        <p:attrNameLst>
                                          <p:attrName>style.visibility</p:attrName>
                                        </p:attrNameLst>
                                      </p:cBhvr>
                                      <p:to>
                                        <p:strVal val="visible"/>
                                      </p:to>
                                    </p:set>
                                    <p:animEffect transition="in" filter="checkerboard(across)">
                                      <p:cBhvr>
                                        <p:cTn id="51" dur="500"/>
                                        <p:tgtEl>
                                          <p:spTgt spid="15438"/>
                                        </p:tgtEl>
                                      </p:cBhvr>
                                    </p:animEffect>
                                  </p:childTnLst>
                                </p:cTn>
                              </p:par>
                              <p:par>
                                <p:cTn id="52" presetID="5" presetClass="exit" presetSubtype="10" fill="hold" nodeType="withEffect">
                                  <p:stCondLst>
                                    <p:cond delay="0"/>
                                  </p:stCondLst>
                                  <p:childTnLst>
                                    <p:animEffect transition="out" filter="checkerboard(across)">
                                      <p:cBhvr>
                                        <p:cTn id="53" dur="500"/>
                                        <p:tgtEl>
                                          <p:spTgt spid="15370"/>
                                        </p:tgtEl>
                                      </p:cBhvr>
                                    </p:animEffect>
                                    <p:set>
                                      <p:cBhvr>
                                        <p:cTn id="54" dur="1" fill="hold">
                                          <p:stCondLst>
                                            <p:cond delay="499"/>
                                          </p:stCondLst>
                                        </p:cTn>
                                        <p:tgtEl>
                                          <p:spTgt spid="1537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411"/>
                                        </p:tgtEl>
                                        <p:attrNameLst>
                                          <p:attrName>style.visibility</p:attrName>
                                        </p:attrNameLst>
                                      </p:cBhvr>
                                      <p:to>
                                        <p:strVal val="visible"/>
                                      </p:to>
                                    </p:set>
                                    <p:animEffect transition="in" filter="wipe(left)">
                                      <p:cBhvr>
                                        <p:cTn id="59" dur="3000"/>
                                        <p:tgtEl>
                                          <p:spTgt spid="1541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430"/>
                                        </p:tgtEl>
                                        <p:attrNameLst>
                                          <p:attrName>style.visibility</p:attrName>
                                        </p:attrNameLst>
                                      </p:cBhvr>
                                      <p:to>
                                        <p:strVal val="visible"/>
                                      </p:to>
                                    </p:set>
                                    <p:animEffect transition="in" filter="wipe(down)">
                                      <p:cBhvr>
                                        <p:cTn id="62" dur="500"/>
                                        <p:tgtEl>
                                          <p:spTgt spid="15430"/>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5431"/>
                                        </p:tgtEl>
                                        <p:attrNameLst>
                                          <p:attrName>style.visibility</p:attrName>
                                        </p:attrNameLst>
                                      </p:cBhvr>
                                      <p:to>
                                        <p:strVal val="visible"/>
                                      </p:to>
                                    </p:set>
                                  </p:childTnLst>
                                </p:cTn>
                              </p:par>
                              <p:par>
                                <p:cTn id="65" presetID="0" presetClass="path" presetSubtype="0" fill="hold" grpId="1" nodeType="withEffect">
                                  <p:stCondLst>
                                    <p:cond delay="0"/>
                                  </p:stCondLst>
                                  <p:childTnLst>
                                    <p:animMotion origin="layout" path="M -0.032026 -0.001387 C -0.019662 0.006021 -0.029161 0.001151 -0.002731 1E-06 C 0.018238 -0.005559 0.039459 -0.002089 0.060159 1E-06 C 0.062639 -0.000699 0.065368 -0.000929 0.067839 -0.001387 C 0.072269 -0.002319 0.081518 -0.004169 0.081518 -0.003939 C 0.082819 -0.005789 0.084899 -0.006479 0.085938 -0.008339 C 0.086728 -0.009729 0.086859 -0.011349 0.087508 -0.012729 C 0.088289 -0.013659 0.088938 -0.014589 0.089718 -0.015279 C 0.090238 -0.016899 0.090628 -0.018519 0.091408 -0.019449 C 0.091929 -0.020369 0.093108 -0.020139 0.093628 -0.021069 C 0.097788 -0.028479 0.090628 -0.022689 0.096618 -0.026619 C 0.098438 -0.035879 0.095838 -0.025929 0.099618 -0.033339 C 0.102478 -0.039819 0.102868 -0.044219 0.106518 -0.048849 C 0.108208 -0.053479 0.111198 -0.059259 0.114069 -0.061109 C 0.114588 -0.062499 0.114848 -0.064119 0.115498 -0.065279 C 0.116148 -0.066439 0.117189 -0.066669 0.117838 -0.068059 C 0.120839 -0.074769 0.115888 -0.070599 0.120968 -0.073609 C 0.121878 -0.076389 0.125008 -0.082639 0.126179 -0.084729 C 0.127739 -0.087039 0.130738 -0.090279 0.130738 -0.090049 C 0.131128 -0.091669 0.131518 -0.093289 0.132298 -0.094449 C 0.132949 -0.095369 0.134119 -0.094909 0.134508 -0.096069 C 0.134898 -0.096759 0.134769 -0.098849 0.135288 -0.100229 C 0.135939 -0.101389 0.136858 -0.102089 0.137508 -0.103009 C 0.138678 -0.108339 0.141668 -0.113659 0.144278 -0.116899 C 0.146228 -0.121759 0.147789 -0.121759 0.150528 -0.124999 C 0.152349 -0.135649 0.149619 -0.123149 0.153519 -0.131949 C 0.156388 -0.138659 0.151438 -0.134489 0.156519 -0.137729 C 0.157039 -0.138889 0.157039 -0.141439 0.157948 -0.141899 C 0.161858 -0.143519 0.166148 -0.142599 0.170058 -0.143059 C 0.174359 -0.143979 0.178518 -0.146299 0.183078 -0.147229 C 0.186198 -0.146759 0.189198 -0.146759 0.192059 -0.145839 C 0.193628 -0.145599 0.195189 -0.143979 0.196618 -0.143059 C 0.197398 -0.142599 0.198958 -0.141899 0.198958 -0.141669 C 0.200139 -0.134959 0.198958 -0.129169 0.198179 -0.122229 C 0.195579 -0.053479 0.198309 0.018751 0.197398 0.087501 C 0.197269 0.095831 0.197008 0.107171 0.192838 0.112501 C 0.189718 0.112031 0.186858 0.111571 0.183728 0.110881 C 0.181259 0.110181 0.176308 0.108101 0.176308 0.108331 C 0.158598 0.109721 0.140758 0.109721 0.123178 0.112501 C 0.096099 0.111571 0.079559 0.113191 0.056519 0.106711 C 0.050918 0.108331 0.045449 0.108791 0.039719 0.110881 C 0.010028 0.108101 0.020839 0.110181 0.006518 0.106711 C 0.003778 0.091661 0.006128 0.085881 0.008598 0.072221 C 0.007168 0.049301 0.008858 0.066431 0.007038 0.055551 C 0.006778 0.051621 0.005739 0.044211 0.005739 0.044441 C 0.006518 0.014811 0.006128 -0.013889 0.003519 -0.043059 C 0.004558 -0.060419 0.004819 -0.075699 0.003519 -0.093059 C 0.004038 -0.105789 0.004558 -0.118289 0.005739 -0.130789 C 0.006388 -0.138199 0.006908 -0.144679 0.010938 -0.147229 C 0.012899 -0.157869 0.010289 -0.145139 0.013938 -0.154169 C 0.016929 -0.161109 0.012118 -0.156949 0.017058 -0.159729 C 0.019019 -0.170839 0.016149 -0.157869 0.020058 -0.165509 C 0.020449 -0.166439 0.020319 -0.168289 0.020708 -0.169679 C 0.021488 -0.170839 0.022269 -0.171299 0.023179 -0.172229 C 0.025528 -0.178709 0.026569 -0.183339 0.029949 -0.187499 C 0.031908 -0.197919 0.029039 -0.185419 0.033078 -0.194449 C 0.036069 -0.201159 0.031128 -0.196989 0.036069 -0.199999 C 0.037899 -0.205099 0.040759 -0.210419 0.043628 -0.213889 C 0.044278 -0.217829 0.046489 -0.222229 0.048049 -0.224999 C 0.049489 -0.227089 0.052739 -0.230559 0.052739 -0.230329 C 0.055999 -0.240049 0.053909 -0.237729 0.058079 -0.240279 C 0.059509 -0.249309 0.057299 -0.240509 0.060938 -0.245839 C 0.065889 -0.253009 0.059248 -0.247919 0.064848 -0.251389 C 0.067059 -0.255559 0.069019 -0.256479 0.071748 -0.259729 C 0.075139 -0.269219 0.072788 -0.266899 0.076958 -0.269449 C 0.077478 -0.270839 0.077868 -0.272459 0.078519 -0.273609 C 0.079038 -0.274769 0.080478 -0.274769 0.080738 -0.276389 C 0.082038 -0.284959 0.077478 -0.284729 0.074619 -0.286109 C 0.057688 -0.284729 0.042059 -0.287499 0.025399 -0.290279 C 0.006518 -0.289119 -0.011971 -0.283339 -0.030722 -0.283339" pathEditMode="relative" rAng="0" ptsTypes="AAAAAAAAAAAAAAAAAAAAAAAAAAAAAAAAAAAAAAAAAAAAAAAAAAAAAAAAAAAAAAAAAAAAAA">
                                      <p:cBhvr>
                                        <p:cTn id="66" dur="5000" fill="hold"/>
                                        <p:tgtEl>
                                          <p:spTgt spid="15431"/>
                                        </p:tgtEl>
                                        <p:attrNameLst>
                                          <p:attrName>ppt_x</p:attrName>
                                          <p:attrName>ppt_y</p:attrName>
                                        </p:attrNameLst>
                                      </p:cBhvr>
                                      <p:rCtr x="116" y="-87"/>
                                    </p:animMotion>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415"/>
                                        </p:tgtEl>
                                        <p:attrNameLst>
                                          <p:attrName>style.visibility</p:attrName>
                                        </p:attrNameLst>
                                      </p:cBhvr>
                                      <p:to>
                                        <p:strVal val="visible"/>
                                      </p:to>
                                    </p:set>
                                    <p:animEffect transition="in" filter="wipe(left)">
                                      <p:cBhvr>
                                        <p:cTn id="71" dur="3000"/>
                                        <p:tgtEl>
                                          <p:spTgt spid="15415"/>
                                        </p:tgtEl>
                                      </p:cBhvr>
                                    </p:animEffect>
                                  </p:childTnLst>
                                </p:cTn>
                              </p:par>
                              <p:par>
                                <p:cTn id="72" presetID="1" presetClass="entr" presetSubtype="0" fill="hold" nodeType="withEffect">
                                  <p:stCondLst>
                                    <p:cond delay="0"/>
                                  </p:stCondLst>
                                  <p:childTnLst>
                                    <p:set>
                                      <p:cBhvr>
                                        <p:cTn id="73" dur="1" fill="hold">
                                          <p:stCondLst>
                                            <p:cond delay="0"/>
                                          </p:stCondLst>
                                        </p:cTn>
                                        <p:tgtEl>
                                          <p:spTgt spid="1537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5439"/>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15442"/>
                                        </p:tgtEl>
                                        <p:attrNameLst>
                                          <p:attrName>style.visibility</p:attrName>
                                        </p:attrNameLst>
                                      </p:cBhvr>
                                      <p:to>
                                        <p:strVal val="hidden"/>
                                      </p:to>
                                    </p:set>
                                  </p:childTnLst>
                                </p:cTn>
                              </p:par>
                              <p:par>
                                <p:cTn id="78" presetID="1" presetClass="exit" presetSubtype="0" fill="hold" grpId="2" nodeType="withEffect">
                                  <p:stCondLst>
                                    <p:cond delay="0"/>
                                  </p:stCondLst>
                                  <p:childTnLst>
                                    <p:set>
                                      <p:cBhvr>
                                        <p:cTn id="79" dur="1" fill="hold">
                                          <p:stCondLst>
                                            <p:cond delay="0"/>
                                          </p:stCondLst>
                                        </p:cTn>
                                        <p:tgtEl>
                                          <p:spTgt spid="15431"/>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5430"/>
                                        </p:tgtEl>
                                        <p:attrNameLst>
                                          <p:attrName>style.visibility</p:attrName>
                                        </p:attrNameLst>
                                      </p:cBhvr>
                                      <p:to>
                                        <p:strVal val="hidden"/>
                                      </p:to>
                                    </p:set>
                                  </p:childTnLst>
                                </p:cTn>
                              </p:par>
                              <p:par>
                                <p:cTn id="82" presetID="22" presetClass="entr" presetSubtype="8" fill="hold" grpId="0" nodeType="withEffect">
                                  <p:stCondLst>
                                    <p:cond delay="0"/>
                                  </p:stCondLst>
                                  <p:childTnLst>
                                    <p:set>
                                      <p:cBhvr>
                                        <p:cTn id="83" dur="1" fill="hold">
                                          <p:stCondLst>
                                            <p:cond delay="0"/>
                                          </p:stCondLst>
                                        </p:cTn>
                                        <p:tgtEl>
                                          <p:spTgt spid="15412"/>
                                        </p:tgtEl>
                                        <p:attrNameLst>
                                          <p:attrName>style.visibility</p:attrName>
                                        </p:attrNameLst>
                                      </p:cBhvr>
                                      <p:to>
                                        <p:strVal val="visible"/>
                                      </p:to>
                                    </p:set>
                                    <p:animEffect transition="in" filter="wipe(left)">
                                      <p:cBhvr>
                                        <p:cTn id="84" dur="3000"/>
                                        <p:tgtEl>
                                          <p:spTgt spid="15412"/>
                                        </p:tgtEl>
                                      </p:cBhvr>
                                    </p:animEffect>
                                  </p:childTnLst>
                                </p:cTn>
                              </p:par>
                              <p:par>
                                <p:cTn id="85" presetID="5" presetClass="exit" presetSubtype="10" fill="hold" nodeType="withEffect">
                                  <p:stCondLst>
                                    <p:cond delay="0"/>
                                  </p:stCondLst>
                                  <p:childTnLst>
                                    <p:animEffect transition="out" filter="checkerboard(across)">
                                      <p:cBhvr>
                                        <p:cTn id="86" dur="500"/>
                                        <p:tgtEl>
                                          <p:spTgt spid="15363"/>
                                        </p:tgtEl>
                                      </p:cBhvr>
                                    </p:animEffect>
                                    <p:set>
                                      <p:cBhvr>
                                        <p:cTn id="87" dur="1" fill="hold">
                                          <p:stCondLst>
                                            <p:cond delay="499"/>
                                          </p:stCondLst>
                                        </p:cTn>
                                        <p:tgtEl>
                                          <p:spTgt spid="1536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416"/>
                                        </p:tgtEl>
                                        <p:attrNameLst>
                                          <p:attrName>style.visibility</p:attrName>
                                        </p:attrNameLst>
                                      </p:cBhvr>
                                      <p:to>
                                        <p:strVal val="visible"/>
                                      </p:to>
                                    </p:set>
                                    <p:animEffect transition="in" filter="wipe(left)">
                                      <p:cBhvr>
                                        <p:cTn id="92" dur="3000"/>
                                        <p:tgtEl>
                                          <p:spTgt spid="15416"/>
                                        </p:tgtEl>
                                      </p:cBhvr>
                                    </p:animEffect>
                                  </p:childTnLst>
                                </p:cTn>
                              </p:par>
                              <p:par>
                                <p:cTn id="93" presetID="1" presetClass="entr" presetSubtype="0" fill="hold" nodeType="withEffect">
                                  <p:stCondLst>
                                    <p:cond delay="0"/>
                                  </p:stCondLst>
                                  <p:childTnLst>
                                    <p:set>
                                      <p:cBhvr>
                                        <p:cTn id="94" dur="1" fill="hold">
                                          <p:stCondLst>
                                            <p:cond delay="0"/>
                                          </p:stCondLst>
                                        </p:cTn>
                                        <p:tgtEl>
                                          <p:spTgt spid="15363"/>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5439"/>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15442"/>
                                        </p:tgtEl>
                                        <p:attrNameLst>
                                          <p:attrName>style.visibility</p:attrName>
                                        </p:attrNameLst>
                                      </p:cBhvr>
                                      <p:to>
                                        <p:strVal val="visible"/>
                                      </p:to>
                                    </p:set>
                                  </p:childTnLst>
                                </p:cTn>
                              </p:par>
                              <p:par>
                                <p:cTn id="99" presetID="22" presetClass="entr" presetSubtype="8" fill="hold" grpId="0" nodeType="withEffect">
                                  <p:stCondLst>
                                    <p:cond delay="0"/>
                                  </p:stCondLst>
                                  <p:childTnLst>
                                    <p:set>
                                      <p:cBhvr>
                                        <p:cTn id="100" dur="1" fill="hold">
                                          <p:stCondLst>
                                            <p:cond delay="0"/>
                                          </p:stCondLst>
                                        </p:cTn>
                                        <p:tgtEl>
                                          <p:spTgt spid="15413"/>
                                        </p:tgtEl>
                                        <p:attrNameLst>
                                          <p:attrName>style.visibility</p:attrName>
                                        </p:attrNameLst>
                                      </p:cBhvr>
                                      <p:to>
                                        <p:strVal val="visible"/>
                                      </p:to>
                                    </p:set>
                                    <p:animEffect transition="in" filter="wipe(left)">
                                      <p:cBhvr>
                                        <p:cTn id="101" dur="3000"/>
                                        <p:tgtEl>
                                          <p:spTgt spid="15413"/>
                                        </p:tgtEl>
                                      </p:cBhvr>
                                    </p:animEffect>
                                  </p:childTnLst>
                                </p:cTn>
                              </p:par>
                              <p:par>
                                <p:cTn id="102" presetID="5" presetClass="exit" presetSubtype="10" fill="hold" nodeType="withEffect">
                                  <p:stCondLst>
                                    <p:cond delay="0"/>
                                  </p:stCondLst>
                                  <p:childTnLst>
                                    <p:animEffect transition="out" filter="checkerboard(across)">
                                      <p:cBhvr>
                                        <p:cTn id="103" dur="500"/>
                                        <p:tgtEl>
                                          <p:spTgt spid="15370"/>
                                        </p:tgtEl>
                                      </p:cBhvr>
                                    </p:animEffect>
                                    <p:set>
                                      <p:cBhvr>
                                        <p:cTn id="104" dur="1" fill="hold">
                                          <p:stCondLst>
                                            <p:cond delay="499"/>
                                          </p:stCondLst>
                                        </p:cTn>
                                        <p:tgtEl>
                                          <p:spTgt spid="153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9" grpId="0"/>
      <p:bldP spid="15410" grpId="0"/>
      <p:bldP spid="15411" grpId="0"/>
      <p:bldP spid="15412" grpId="0"/>
      <p:bldP spid="15413" grpId="0"/>
      <p:bldP spid="15414" grpId="0"/>
      <p:bldP spid="15415" grpId="0"/>
      <p:bldP spid="15416" grpId="0"/>
      <p:bldP spid="15428" grpId="0"/>
      <p:bldP spid="15428" grpId="1"/>
      <p:bldP spid="15428" grpId="2"/>
      <p:bldP spid="15429" grpId="0"/>
      <p:bldP spid="15429" grpId="1"/>
      <p:bldP spid="15430" grpId="0"/>
      <p:bldP spid="15430" grpId="1"/>
      <p:bldP spid="15431" grpId="0"/>
      <p:bldP spid="15431" grpId="1"/>
      <p:bldP spid="15431" grpId="2"/>
      <p:bldP spid="15437" grpId="0"/>
      <p:bldP spid="1543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147955" y="190500"/>
            <a:ext cx="3983355"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发光二极管</a:t>
              </a:r>
              <a:endParaRPr lang="zh-CN" altLang="en-US" sz="3200" b="1">
                <a:solidFill>
                  <a:srgbClr val="92D050"/>
                </a:solidFill>
                <a:latin typeface="微软雅黑" panose="020B0503020204020204" pitchFamily="34" charset="-122"/>
              </a:endParaRPr>
            </a:p>
          </p:txBody>
        </p:sp>
      </p:grpSp>
      <p:pic>
        <p:nvPicPr>
          <p:cNvPr id="2" name="图片 1"/>
          <p:cNvPicPr>
            <a:picLocks noChangeAspect="1"/>
          </p:cNvPicPr>
          <p:nvPr>
            <p:custDataLst>
              <p:tags r:id="rId4"/>
            </p:custDataLst>
          </p:nvPr>
        </p:nvPicPr>
        <p:blipFill>
          <a:blip r:embed="rId5"/>
          <a:stretch>
            <a:fillRect/>
          </a:stretch>
        </p:blipFill>
        <p:spPr>
          <a:xfrm>
            <a:off x="147955" y="1310640"/>
            <a:ext cx="5070475" cy="3515995"/>
          </a:xfrm>
          <a:prstGeom prst="rect">
            <a:avLst/>
          </a:prstGeom>
        </p:spPr>
      </p:pic>
      <p:sp>
        <p:nvSpPr>
          <p:cNvPr id="3" name="文本框 2"/>
          <p:cNvSpPr txBox="1"/>
          <p:nvPr>
            <p:custDataLst>
              <p:tags r:id="rId6"/>
            </p:custDataLst>
          </p:nvPr>
        </p:nvSpPr>
        <p:spPr>
          <a:xfrm>
            <a:off x="621665" y="5001260"/>
            <a:ext cx="3738880" cy="52197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rPr>
              <a:t>不同颜色导通电压不同</a:t>
            </a:r>
            <a:endPar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pic>
        <p:nvPicPr>
          <p:cNvPr id="37891" name="Picture 3"/>
          <p:cNvPicPr>
            <a:picLocks noChangeAspect="1"/>
          </p:cNvPicPr>
          <p:nvPr>
            <p:custDataLst>
              <p:tags r:id="rId7"/>
            </p:custDataLst>
          </p:nvPr>
        </p:nvPicPr>
        <p:blipFill>
          <a:blip r:embed="rId8"/>
          <a:stretch>
            <a:fillRect/>
          </a:stretch>
        </p:blipFill>
        <p:spPr>
          <a:xfrm>
            <a:off x="6294755" y="1531620"/>
            <a:ext cx="5142230" cy="3295015"/>
          </a:xfrm>
          <a:prstGeom prst="rect">
            <a:avLst/>
          </a:prstGeom>
          <a:noFill/>
          <a:ln w="9525">
            <a:noFill/>
          </a:ln>
        </p:spPr>
      </p:pic>
      <p:sp>
        <p:nvSpPr>
          <p:cNvPr id="4" name="文本框 3"/>
          <p:cNvSpPr txBox="1"/>
          <p:nvPr>
            <p:custDataLst>
              <p:tags r:id="rId9"/>
            </p:custDataLst>
          </p:nvPr>
        </p:nvSpPr>
        <p:spPr>
          <a:xfrm>
            <a:off x="5574030" y="5185410"/>
            <a:ext cx="6583680" cy="52197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rPr>
              <a:t>正向接入电路，通常会串联一个保护电阻</a:t>
            </a:r>
            <a:endParaRPr lang="zh-CN" altLang="zh-CN" sz="2800" smtClean="0">
              <a:ln>
                <a:noFill/>
              </a:ln>
              <a:effectLst>
                <a:outerShdw blurRad="38100" dist="38100" dir="2700000" algn="tl">
                  <a:srgbClr val="000000"/>
                </a:outerShdw>
              </a:effectLst>
              <a:latin typeface="Garamond" panose="02020404030301010803" pitchFamily="18"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535680" y="1145540"/>
            <a:ext cx="6295390" cy="3462655"/>
          </a:xfrm>
          <a:prstGeom prst="rect">
            <a:avLst/>
          </a:prstGeom>
        </p:spPr>
      </p:pic>
      <p:grpSp>
        <p:nvGrpSpPr>
          <p:cNvPr id="21" name="组合 15"/>
          <p:cNvGrpSpPr/>
          <p:nvPr>
            <p:custDataLst>
              <p:tags r:id="rId3"/>
            </p:custDataLst>
          </p:nvPr>
        </p:nvGrpSpPr>
        <p:grpSpPr>
          <a:xfrm>
            <a:off x="147955" y="190500"/>
            <a:ext cx="3983355" cy="583565"/>
            <a:chOff x="6168776" y="1221671"/>
            <a:chExt cx="5276437" cy="673723"/>
          </a:xfrm>
        </p:grpSpPr>
        <p:sp>
          <p:nvSpPr>
            <p:cNvPr id="22" name="圆角矩形 21"/>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光敏二极管</a:t>
              </a:r>
              <a:endParaRPr lang="zh-CN" altLang="en-US" sz="3200" b="1">
                <a:solidFill>
                  <a:srgbClr val="92D050"/>
                </a:solidFill>
                <a:latin typeface="微软雅黑" panose="020B0503020204020204" pitchFamily="34" charset="-122"/>
              </a:endParaRPr>
            </a:p>
          </p:txBody>
        </p:sp>
      </p:grpSp>
      <p:sp>
        <p:nvSpPr>
          <p:cNvPr id="2" name="文本框 1"/>
          <p:cNvSpPr txBox="1"/>
          <p:nvPr>
            <p:custDataLst>
              <p:tags r:id="rId6"/>
            </p:custDataLst>
          </p:nvPr>
        </p:nvSpPr>
        <p:spPr>
          <a:xfrm>
            <a:off x="549910" y="4608195"/>
            <a:ext cx="11378565" cy="1383665"/>
          </a:xfrm>
          <a:prstGeom prst="rect">
            <a:avLst/>
          </a:prstGeom>
          <a:noFill/>
        </p:spPr>
        <p:txBody>
          <a:bodyPr wrap="square" rtlCol="0" anchor="t">
            <a:spAutoFit/>
          </a:bodyPr>
          <a:lstStyle/>
          <a:p>
            <a:r>
              <a:rPr lang="zh-CN" altLang="en-US" sz="2800">
                <a:sym typeface="+mn-ea"/>
              </a:rPr>
              <a:t> 光敏二极管在</a:t>
            </a:r>
            <a:r>
              <a:rPr lang="zh-CN" altLang="en-US" sz="2800" b="1">
                <a:solidFill>
                  <a:srgbClr val="FF0000"/>
                </a:solidFill>
                <a:sym typeface="+mn-ea"/>
              </a:rPr>
              <a:t>反向电压作用下工作</a:t>
            </a:r>
            <a:r>
              <a:rPr lang="zh-CN" altLang="en-US" sz="2800">
                <a:sym typeface="+mn-ea"/>
              </a:rPr>
              <a:t>的，它的</a:t>
            </a:r>
            <a:r>
              <a:rPr lang="zh-CN" altLang="en-US" sz="2800" b="1">
                <a:solidFill>
                  <a:srgbClr val="FF0000"/>
                </a:solidFill>
                <a:sym typeface="+mn-ea"/>
              </a:rPr>
              <a:t>正极接低电位，负极接高电平</a:t>
            </a:r>
            <a:r>
              <a:rPr lang="zh-CN" altLang="en-US" sz="2800">
                <a:sym typeface="+mn-ea"/>
              </a:rPr>
              <a:t>。没有光照时，反向电流极其微弱，称为</a:t>
            </a:r>
            <a:r>
              <a:rPr lang="zh-CN" altLang="en-US" sz="2800" b="1">
                <a:solidFill>
                  <a:srgbClr val="FF0000"/>
                </a:solidFill>
                <a:sym typeface="+mn-ea"/>
              </a:rPr>
              <a:t>暗电流</a:t>
            </a:r>
            <a:r>
              <a:rPr lang="zh-CN" altLang="en-US" sz="2800">
                <a:sym typeface="+mn-ea"/>
              </a:rPr>
              <a:t>；有光照时，反向电流迅速增大到几十微安，称为</a:t>
            </a:r>
            <a:r>
              <a:rPr lang="zh-CN" altLang="en-US" sz="2800" b="1">
                <a:solidFill>
                  <a:srgbClr val="FF0000"/>
                </a:solidFill>
                <a:sym typeface="+mn-ea"/>
              </a:rPr>
              <a:t>亮电流</a:t>
            </a:r>
            <a:r>
              <a:rPr lang="zh-CN" altLang="en-US" sz="2800">
                <a:sym typeface="+mn-ea"/>
              </a:rPr>
              <a:t>。光的强度越大，反向电流也越大。</a:t>
            </a:r>
            <a:endParaRPr lang="zh-CN" altLang="en-US" sz="280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147955" y="190500"/>
            <a:ext cx="3983355"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稳压二极管</a:t>
              </a:r>
              <a:endParaRPr lang="zh-CN" altLang="en-US" sz="3200" b="1">
                <a:solidFill>
                  <a:srgbClr val="92D050"/>
                </a:solidFill>
                <a:latin typeface="微软雅黑" panose="020B0503020204020204" pitchFamily="34" charset="-122"/>
              </a:endParaRPr>
            </a:p>
          </p:txBody>
        </p:sp>
      </p:grpSp>
      <p:pic>
        <p:nvPicPr>
          <p:cNvPr id="7" name="图片 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838960" y="1512570"/>
            <a:ext cx="9171305" cy="3216910"/>
          </a:xfrm>
          <a:prstGeom prst="rect">
            <a:avLst/>
          </a:prstGeom>
        </p:spPr>
      </p:pic>
      <p:sp>
        <p:nvSpPr>
          <p:cNvPr id="3" name="文本框 2"/>
          <p:cNvSpPr txBox="1"/>
          <p:nvPr>
            <p:custDataLst>
              <p:tags r:id="rId6"/>
            </p:custDataLst>
          </p:nvPr>
        </p:nvSpPr>
        <p:spPr>
          <a:xfrm>
            <a:off x="4624070" y="5040630"/>
            <a:ext cx="4961890" cy="737235"/>
          </a:xfrm>
          <a:prstGeom prst="rect">
            <a:avLst/>
          </a:prstGeom>
          <a:noFill/>
        </p:spPr>
        <p:txBody>
          <a:bodyPr wrap="square" rtlCol="0">
            <a:spAutoFit/>
          </a:bodyPr>
          <a:lstStyle/>
          <a:p>
            <a:pPr lvl="0" fontAlgn="auto">
              <a:lnSpc>
                <a:spcPct val="150000"/>
              </a:lnSpc>
              <a:buNone/>
            </a:pPr>
            <a:r>
              <a:rPr lang="en-US" altLang="zh-CN" sz="2800" b="1">
                <a:latin typeface="+mn-ea"/>
                <a:cs typeface="+mn-ea"/>
              </a:rPr>
              <a:t>     </a:t>
            </a:r>
            <a:r>
              <a:rPr lang="zh-CN" altLang="en-US" sz="2800" b="1">
                <a:latin typeface="+mn-ea"/>
                <a:cs typeface="+mn-ea"/>
              </a:rPr>
              <a:t>反向接入</a:t>
            </a:r>
            <a:endParaRPr lang="zh-CN" altLang="en-US" sz="2800" b="1">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51180" y="1536065"/>
            <a:ext cx="4961890" cy="4615815"/>
          </a:xfrm>
          <a:prstGeom prst="rect">
            <a:avLst/>
          </a:prstGeom>
          <a:noFill/>
        </p:spPr>
        <p:txBody>
          <a:bodyPr wrap="square" rtlCol="0">
            <a:spAutoFit/>
          </a:bodyPr>
          <a:lstStyle/>
          <a:p>
            <a:pPr lvl="0" fontAlgn="auto">
              <a:lnSpc>
                <a:spcPct val="150000"/>
              </a:lnSpc>
              <a:buNone/>
            </a:pPr>
            <a:r>
              <a:rPr lang="en-US" altLang="zh-CN" sz="2800" b="1">
                <a:latin typeface="+mn-ea"/>
                <a:cs typeface="+mn-ea"/>
              </a:rPr>
              <a:t>       </a:t>
            </a:r>
            <a:r>
              <a:rPr lang="zh-CN" altLang="en-US" sz="2800" b="1">
                <a:latin typeface="+mn-ea"/>
                <a:cs typeface="+mn-ea"/>
              </a:rPr>
              <a:t>通常将导电能力介于导体和绝缘体之间的一大类物质统称为半导体，</a:t>
            </a:r>
            <a:r>
              <a:rPr lang="zh-CN" altLang="en-US" sz="2800" b="1">
                <a:latin typeface="+mn-ea"/>
                <a:cs typeface="+mn-ea"/>
                <a:sym typeface="+mn-ea"/>
              </a:rPr>
              <a:t>把纯净的没有结构缺陷的半导体单晶称为</a:t>
            </a:r>
            <a:r>
              <a:rPr lang="zh-CN" altLang="en-US" sz="2800" b="1">
                <a:solidFill>
                  <a:srgbClr val="FF3300"/>
                </a:solidFill>
                <a:latin typeface="+mn-ea"/>
                <a:cs typeface="+mn-ea"/>
                <a:sym typeface="+mn-ea"/>
              </a:rPr>
              <a:t>本征半导体，</a:t>
            </a:r>
            <a:r>
              <a:rPr lang="zh-CN" altLang="en-US" sz="2800" b="1">
                <a:latin typeface="+mn-ea"/>
                <a:cs typeface="+mn-ea"/>
                <a:sym typeface="+mn-ea"/>
              </a:rPr>
              <a:t>它是</a:t>
            </a:r>
            <a:r>
              <a:rPr lang="zh-CN" altLang="en-US" sz="2800" b="1">
                <a:solidFill>
                  <a:srgbClr val="0066FF"/>
                </a:solidFill>
                <a:latin typeface="+mn-ea"/>
                <a:cs typeface="+mn-ea"/>
                <a:sym typeface="+mn-ea"/>
              </a:rPr>
              <a:t>共价键结构</a:t>
            </a:r>
            <a:r>
              <a:rPr lang="zh-CN" altLang="en-US" sz="2800" b="1">
                <a:latin typeface="+mn-ea"/>
                <a:cs typeface="+mn-ea"/>
                <a:sym typeface="+mn-ea"/>
              </a:rPr>
              <a:t>。</a:t>
            </a:r>
            <a:r>
              <a:rPr lang="zh-CN" altLang="en-US" sz="2800" b="1">
                <a:sym typeface="+mn-ea"/>
              </a:rPr>
              <a:t>在热力学温度零度和没有外界激发时</a:t>
            </a:r>
            <a:r>
              <a:rPr lang="en-US" altLang="zh-CN" sz="2800" b="1">
                <a:sym typeface="+mn-ea"/>
              </a:rPr>
              <a:t>,</a:t>
            </a:r>
            <a:r>
              <a:rPr lang="zh-CN" altLang="en-US" sz="2800" b="1">
                <a:sym typeface="+mn-ea"/>
              </a:rPr>
              <a:t>本征半导体不导电。</a:t>
            </a:r>
            <a:endParaRPr lang="zh-CN" altLang="en-US" sz="2800" b="1">
              <a:latin typeface="+mn-ea"/>
              <a:cs typeface="+mn-ea"/>
              <a:sym typeface="+mn-ea"/>
            </a:endParaRPr>
          </a:p>
        </p:txBody>
      </p:sp>
      <p:sp>
        <p:nvSpPr>
          <p:cNvPr id="23554" name="椭圆 23553"/>
          <p:cNvSpPr/>
          <p:nvPr>
            <p:custDataLst>
              <p:tags r:id="rId2"/>
            </p:custDataLst>
          </p:nvPr>
        </p:nvSpPr>
        <p:spPr>
          <a:xfrm>
            <a:off x="6774180" y="16379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55" name="椭圆 23554"/>
          <p:cNvSpPr/>
          <p:nvPr>
            <p:custDataLst>
              <p:tags r:id="rId3"/>
            </p:custDataLst>
          </p:nvPr>
        </p:nvSpPr>
        <p:spPr>
          <a:xfrm>
            <a:off x="6974205" y="2433320"/>
            <a:ext cx="200025" cy="198438"/>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56" name="椭圆 23555"/>
          <p:cNvSpPr/>
          <p:nvPr>
            <p:custDataLst>
              <p:tags r:id="rId4"/>
            </p:custDataLst>
          </p:nvPr>
        </p:nvSpPr>
        <p:spPr>
          <a:xfrm>
            <a:off x="6974205" y="296354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57" name="椭圆 23556"/>
          <p:cNvSpPr/>
          <p:nvPr>
            <p:custDataLst>
              <p:tags r:id="rId5"/>
            </p:custDataLst>
          </p:nvPr>
        </p:nvSpPr>
        <p:spPr>
          <a:xfrm>
            <a:off x="6774180" y="329533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58" name="任意多边形 23557"/>
          <p:cNvSpPr/>
          <p:nvPr>
            <p:custDataLst>
              <p:tags r:id="rId6"/>
            </p:custDataLst>
          </p:nvPr>
        </p:nvSpPr>
        <p:spPr>
          <a:xfrm>
            <a:off x="6840855"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59" name="任意多边形 23558"/>
          <p:cNvSpPr/>
          <p:nvPr>
            <p:custDataLst>
              <p:tags r:id="rId7"/>
            </p:custDataLst>
          </p:nvPr>
        </p:nvSpPr>
        <p:spPr>
          <a:xfrm flipH="1">
            <a:off x="7174230"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60" name="椭圆 23559"/>
          <p:cNvSpPr/>
          <p:nvPr>
            <p:custDataLst>
              <p:tags r:id="rId8"/>
            </p:custDataLst>
          </p:nvPr>
        </p:nvSpPr>
        <p:spPr>
          <a:xfrm rot="-72110">
            <a:off x="7572693" y="18364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61" name="椭圆 23560"/>
          <p:cNvSpPr/>
          <p:nvPr>
            <p:custDataLst>
              <p:tags r:id="rId9"/>
            </p:custDataLst>
          </p:nvPr>
        </p:nvSpPr>
        <p:spPr>
          <a:xfrm rot="-72110">
            <a:off x="8184833" y="184404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62" name="任意多边形 23561"/>
          <p:cNvSpPr/>
          <p:nvPr>
            <p:custDataLst>
              <p:tags r:id="rId10"/>
            </p:custDataLst>
          </p:nvPr>
        </p:nvSpPr>
        <p:spPr>
          <a:xfrm rot="-16200086">
            <a:off x="7872730" y="1204595"/>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63" name="任意多边形 23562"/>
          <p:cNvSpPr/>
          <p:nvPr>
            <p:custDataLst>
              <p:tags r:id="rId11"/>
            </p:custDataLst>
          </p:nvPr>
        </p:nvSpPr>
        <p:spPr>
          <a:xfrm rot="5493192" flipH="1">
            <a:off x="7872730" y="153638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64" name="椭圆 23563"/>
          <p:cNvSpPr/>
          <p:nvPr>
            <p:custDataLst>
              <p:tags r:id="rId12"/>
            </p:custDataLst>
          </p:nvPr>
        </p:nvSpPr>
        <p:spPr>
          <a:xfrm>
            <a:off x="8504555" y="16379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65" name="椭圆 23564"/>
          <p:cNvSpPr/>
          <p:nvPr>
            <p:custDataLst>
              <p:tags r:id="rId13"/>
            </p:custDataLst>
          </p:nvPr>
        </p:nvSpPr>
        <p:spPr>
          <a:xfrm rot="-72110">
            <a:off x="7572693" y="34937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66" name="椭圆 23565"/>
          <p:cNvSpPr/>
          <p:nvPr>
            <p:custDataLst>
              <p:tags r:id="rId14"/>
            </p:custDataLst>
          </p:nvPr>
        </p:nvSpPr>
        <p:spPr>
          <a:xfrm rot="-72110">
            <a:off x="8172768" y="34937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67" name="任意多边形 23566"/>
          <p:cNvSpPr/>
          <p:nvPr>
            <p:custDataLst>
              <p:tags r:id="rId15"/>
            </p:custDataLst>
          </p:nvPr>
        </p:nvSpPr>
        <p:spPr>
          <a:xfrm rot="-16200086">
            <a:off x="7872730" y="2861945"/>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68" name="任意多边形 23567"/>
          <p:cNvSpPr/>
          <p:nvPr>
            <p:custDataLst>
              <p:tags r:id="rId16"/>
            </p:custDataLst>
          </p:nvPr>
        </p:nvSpPr>
        <p:spPr>
          <a:xfrm rot="5493192" flipH="1">
            <a:off x="7872730" y="319373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69" name="椭圆 23568"/>
          <p:cNvSpPr/>
          <p:nvPr>
            <p:custDataLst>
              <p:tags r:id="rId17"/>
            </p:custDataLst>
          </p:nvPr>
        </p:nvSpPr>
        <p:spPr>
          <a:xfrm>
            <a:off x="8704580" y="2433320"/>
            <a:ext cx="200025" cy="198438"/>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70" name="椭圆 23569"/>
          <p:cNvSpPr/>
          <p:nvPr>
            <p:custDataLst>
              <p:tags r:id="rId18"/>
            </p:custDataLst>
          </p:nvPr>
        </p:nvSpPr>
        <p:spPr>
          <a:xfrm>
            <a:off x="8704580" y="296354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71" name="任意多边形 23570"/>
          <p:cNvSpPr/>
          <p:nvPr>
            <p:custDataLst>
              <p:tags r:id="rId19"/>
            </p:custDataLst>
          </p:nvPr>
        </p:nvSpPr>
        <p:spPr>
          <a:xfrm>
            <a:off x="8571230"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72" name="任意多边形 23571"/>
          <p:cNvSpPr/>
          <p:nvPr>
            <p:custDataLst>
              <p:tags r:id="rId20"/>
            </p:custDataLst>
          </p:nvPr>
        </p:nvSpPr>
        <p:spPr>
          <a:xfrm flipH="1">
            <a:off x="8904605"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73" name="椭圆 23572"/>
          <p:cNvSpPr/>
          <p:nvPr>
            <p:custDataLst>
              <p:tags r:id="rId21"/>
            </p:custDataLst>
          </p:nvPr>
        </p:nvSpPr>
        <p:spPr>
          <a:xfrm rot="-72110">
            <a:off x="9304655" y="1836420"/>
            <a:ext cx="198438"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74" name="椭圆 23573"/>
          <p:cNvSpPr/>
          <p:nvPr>
            <p:custDataLst>
              <p:tags r:id="rId22"/>
            </p:custDataLst>
          </p:nvPr>
        </p:nvSpPr>
        <p:spPr>
          <a:xfrm rot="-72110">
            <a:off x="9903143" y="18364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75" name="任意多边形 23574"/>
          <p:cNvSpPr/>
          <p:nvPr>
            <p:custDataLst>
              <p:tags r:id="rId23"/>
            </p:custDataLst>
          </p:nvPr>
        </p:nvSpPr>
        <p:spPr>
          <a:xfrm rot="-16200086">
            <a:off x="9603105" y="1204595"/>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76" name="任意多边形 23575"/>
          <p:cNvSpPr/>
          <p:nvPr>
            <p:custDataLst>
              <p:tags r:id="rId24"/>
            </p:custDataLst>
          </p:nvPr>
        </p:nvSpPr>
        <p:spPr>
          <a:xfrm rot="5493192" flipH="1">
            <a:off x="9603105" y="153638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77" name="椭圆 23576"/>
          <p:cNvSpPr/>
          <p:nvPr>
            <p:custDataLst>
              <p:tags r:id="rId25"/>
            </p:custDataLst>
          </p:nvPr>
        </p:nvSpPr>
        <p:spPr>
          <a:xfrm>
            <a:off x="10234930" y="16379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78" name="椭圆 23577"/>
          <p:cNvSpPr/>
          <p:nvPr>
            <p:custDataLst>
              <p:tags r:id="rId26"/>
            </p:custDataLst>
          </p:nvPr>
        </p:nvSpPr>
        <p:spPr>
          <a:xfrm rot="-72110">
            <a:off x="9304655" y="3493770"/>
            <a:ext cx="198438"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79" name="椭圆 23578"/>
          <p:cNvSpPr/>
          <p:nvPr>
            <p:custDataLst>
              <p:tags r:id="rId27"/>
            </p:custDataLst>
          </p:nvPr>
        </p:nvSpPr>
        <p:spPr>
          <a:xfrm rot="-72110">
            <a:off x="9903143" y="34937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80" name="任意多边形 23579"/>
          <p:cNvSpPr/>
          <p:nvPr>
            <p:custDataLst>
              <p:tags r:id="rId28"/>
            </p:custDataLst>
          </p:nvPr>
        </p:nvSpPr>
        <p:spPr>
          <a:xfrm rot="-16200086">
            <a:off x="9603105" y="2861945"/>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81" name="任意多边形 23580"/>
          <p:cNvSpPr/>
          <p:nvPr>
            <p:custDataLst>
              <p:tags r:id="rId29"/>
            </p:custDataLst>
          </p:nvPr>
        </p:nvSpPr>
        <p:spPr>
          <a:xfrm rot="5493192" flipH="1">
            <a:off x="9603105" y="319373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82" name="椭圆 23581"/>
          <p:cNvSpPr/>
          <p:nvPr>
            <p:custDataLst>
              <p:tags r:id="rId30"/>
            </p:custDataLst>
          </p:nvPr>
        </p:nvSpPr>
        <p:spPr>
          <a:xfrm>
            <a:off x="10234930" y="329533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83" name="椭圆 23582"/>
          <p:cNvSpPr/>
          <p:nvPr>
            <p:custDataLst>
              <p:tags r:id="rId31"/>
            </p:custDataLst>
          </p:nvPr>
        </p:nvSpPr>
        <p:spPr>
          <a:xfrm>
            <a:off x="10434955" y="2433320"/>
            <a:ext cx="200025" cy="198438"/>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84" name="椭圆 23583"/>
          <p:cNvSpPr/>
          <p:nvPr>
            <p:custDataLst>
              <p:tags r:id="rId32"/>
            </p:custDataLst>
          </p:nvPr>
        </p:nvSpPr>
        <p:spPr>
          <a:xfrm>
            <a:off x="10434955" y="296354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85" name="任意多边形 23584"/>
          <p:cNvSpPr/>
          <p:nvPr>
            <p:custDataLst>
              <p:tags r:id="rId33"/>
            </p:custDataLst>
          </p:nvPr>
        </p:nvSpPr>
        <p:spPr>
          <a:xfrm>
            <a:off x="10301605"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86" name="任意多边形 23585"/>
          <p:cNvSpPr/>
          <p:nvPr>
            <p:custDataLst>
              <p:tags r:id="rId34"/>
            </p:custDataLst>
          </p:nvPr>
        </p:nvSpPr>
        <p:spPr>
          <a:xfrm flipH="1">
            <a:off x="10634980" y="223488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87" name="椭圆 23586"/>
          <p:cNvSpPr/>
          <p:nvPr>
            <p:custDataLst>
              <p:tags r:id="rId35"/>
            </p:custDataLst>
          </p:nvPr>
        </p:nvSpPr>
        <p:spPr>
          <a:xfrm>
            <a:off x="6974205" y="462089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88" name="椭圆 23587"/>
          <p:cNvSpPr/>
          <p:nvPr>
            <p:custDataLst>
              <p:tags r:id="rId36"/>
            </p:custDataLst>
          </p:nvPr>
        </p:nvSpPr>
        <p:spPr>
          <a:xfrm>
            <a:off x="6774180" y="49526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89" name="任意多边形 23588"/>
          <p:cNvSpPr/>
          <p:nvPr>
            <p:custDataLst>
              <p:tags r:id="rId37"/>
            </p:custDataLst>
          </p:nvPr>
        </p:nvSpPr>
        <p:spPr>
          <a:xfrm>
            <a:off x="6840855"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90" name="任意多边形 23589"/>
          <p:cNvSpPr/>
          <p:nvPr>
            <p:custDataLst>
              <p:tags r:id="rId38"/>
            </p:custDataLst>
          </p:nvPr>
        </p:nvSpPr>
        <p:spPr>
          <a:xfrm flipH="1">
            <a:off x="7174230"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91" name="椭圆 23590"/>
          <p:cNvSpPr/>
          <p:nvPr>
            <p:custDataLst>
              <p:tags r:id="rId39"/>
            </p:custDataLst>
          </p:nvPr>
        </p:nvSpPr>
        <p:spPr>
          <a:xfrm rot="-72110">
            <a:off x="7572693" y="51527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92" name="椭圆 23591"/>
          <p:cNvSpPr/>
          <p:nvPr>
            <p:custDataLst>
              <p:tags r:id="rId40"/>
            </p:custDataLst>
          </p:nvPr>
        </p:nvSpPr>
        <p:spPr>
          <a:xfrm rot="-72110">
            <a:off x="8172768" y="51527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93" name="任意多边形 23592"/>
          <p:cNvSpPr/>
          <p:nvPr>
            <p:custDataLst>
              <p:tags r:id="rId41"/>
            </p:custDataLst>
          </p:nvPr>
        </p:nvSpPr>
        <p:spPr>
          <a:xfrm rot="-16200086">
            <a:off x="7872730" y="4520883"/>
            <a:ext cx="133350"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94" name="任意多边形 23593"/>
          <p:cNvSpPr/>
          <p:nvPr>
            <p:custDataLst>
              <p:tags r:id="rId42"/>
            </p:custDataLst>
          </p:nvPr>
        </p:nvSpPr>
        <p:spPr>
          <a:xfrm rot="5493192" flipH="1">
            <a:off x="7872730" y="485108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95" name="椭圆 23594"/>
          <p:cNvSpPr/>
          <p:nvPr>
            <p:custDataLst>
              <p:tags r:id="rId43"/>
            </p:custDataLst>
          </p:nvPr>
        </p:nvSpPr>
        <p:spPr>
          <a:xfrm>
            <a:off x="8504555" y="49526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596" name="椭圆 23595"/>
          <p:cNvSpPr/>
          <p:nvPr>
            <p:custDataLst>
              <p:tags r:id="rId44"/>
            </p:custDataLst>
          </p:nvPr>
        </p:nvSpPr>
        <p:spPr>
          <a:xfrm>
            <a:off x="8704580" y="40906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97" name="椭圆 23596"/>
          <p:cNvSpPr/>
          <p:nvPr>
            <p:custDataLst>
              <p:tags r:id="rId45"/>
            </p:custDataLst>
          </p:nvPr>
        </p:nvSpPr>
        <p:spPr>
          <a:xfrm>
            <a:off x="8704580" y="462089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598" name="任意多边形 23597"/>
          <p:cNvSpPr/>
          <p:nvPr>
            <p:custDataLst>
              <p:tags r:id="rId46"/>
            </p:custDataLst>
          </p:nvPr>
        </p:nvSpPr>
        <p:spPr>
          <a:xfrm>
            <a:off x="8571230"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599" name="任意多边形 23598"/>
          <p:cNvSpPr/>
          <p:nvPr>
            <p:custDataLst>
              <p:tags r:id="rId47"/>
            </p:custDataLst>
          </p:nvPr>
        </p:nvSpPr>
        <p:spPr>
          <a:xfrm flipH="1">
            <a:off x="8904605"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00" name="椭圆 23599"/>
          <p:cNvSpPr/>
          <p:nvPr>
            <p:custDataLst>
              <p:tags r:id="rId48"/>
            </p:custDataLst>
          </p:nvPr>
        </p:nvSpPr>
        <p:spPr>
          <a:xfrm rot="-72110">
            <a:off x="9304655" y="5152708"/>
            <a:ext cx="198438"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01" name="椭圆 23600"/>
          <p:cNvSpPr/>
          <p:nvPr>
            <p:custDataLst>
              <p:tags r:id="rId49"/>
            </p:custDataLst>
          </p:nvPr>
        </p:nvSpPr>
        <p:spPr>
          <a:xfrm rot="-72110">
            <a:off x="9903143" y="51527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02" name="任意多边形 23601"/>
          <p:cNvSpPr/>
          <p:nvPr>
            <p:custDataLst>
              <p:tags r:id="rId50"/>
            </p:custDataLst>
          </p:nvPr>
        </p:nvSpPr>
        <p:spPr>
          <a:xfrm rot="-16200086">
            <a:off x="9603105" y="4520883"/>
            <a:ext cx="133350"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03" name="任意多边形 23602"/>
          <p:cNvSpPr/>
          <p:nvPr>
            <p:custDataLst>
              <p:tags r:id="rId51"/>
            </p:custDataLst>
          </p:nvPr>
        </p:nvSpPr>
        <p:spPr>
          <a:xfrm rot="5493192" flipH="1">
            <a:off x="9603105" y="4851083"/>
            <a:ext cx="131763" cy="1130300"/>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04" name="椭圆 23603"/>
          <p:cNvSpPr/>
          <p:nvPr>
            <p:custDataLst>
              <p:tags r:id="rId52"/>
            </p:custDataLst>
          </p:nvPr>
        </p:nvSpPr>
        <p:spPr>
          <a:xfrm>
            <a:off x="10234930" y="495268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23605" name="椭圆 23604"/>
          <p:cNvSpPr/>
          <p:nvPr>
            <p:custDataLst>
              <p:tags r:id="rId53"/>
            </p:custDataLst>
          </p:nvPr>
        </p:nvSpPr>
        <p:spPr>
          <a:xfrm>
            <a:off x="10434955" y="40906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06" name="椭圆 23605"/>
          <p:cNvSpPr/>
          <p:nvPr>
            <p:custDataLst>
              <p:tags r:id="rId54"/>
            </p:custDataLst>
          </p:nvPr>
        </p:nvSpPr>
        <p:spPr>
          <a:xfrm>
            <a:off x="10434955" y="4620895"/>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07" name="任意多边形 23606"/>
          <p:cNvSpPr/>
          <p:nvPr>
            <p:custDataLst>
              <p:tags r:id="rId55"/>
            </p:custDataLst>
          </p:nvPr>
        </p:nvSpPr>
        <p:spPr>
          <a:xfrm>
            <a:off x="10301605"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08" name="任意多边形 23607"/>
          <p:cNvSpPr/>
          <p:nvPr>
            <p:custDataLst>
              <p:tags r:id="rId56"/>
            </p:custDataLst>
          </p:nvPr>
        </p:nvSpPr>
        <p:spPr>
          <a:xfrm flipH="1">
            <a:off x="10634980" y="3892233"/>
            <a:ext cx="133350" cy="112712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solidFill>
            <a:schemeClr val="accent1">
              <a:alpha val="100000"/>
            </a:schemeClr>
          </a:solid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09" name="任意多边形 23608"/>
          <p:cNvSpPr/>
          <p:nvPr>
            <p:custDataLst>
              <p:tags r:id="rId57"/>
            </p:custDataLst>
          </p:nvPr>
        </p:nvSpPr>
        <p:spPr>
          <a:xfrm rot="-22497260">
            <a:off x="6840855" y="10410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0" name="任意多边形 23609"/>
          <p:cNvSpPr/>
          <p:nvPr>
            <p:custDataLst>
              <p:tags r:id="rId58"/>
            </p:custDataLst>
          </p:nvPr>
        </p:nvSpPr>
        <p:spPr>
          <a:xfrm rot="-20886962" flipH="1">
            <a:off x="7240905" y="10410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1" name="椭圆 23610"/>
          <p:cNvSpPr/>
          <p:nvPr>
            <p:custDataLst>
              <p:tags r:id="rId59"/>
            </p:custDataLst>
          </p:nvPr>
        </p:nvSpPr>
        <p:spPr>
          <a:xfrm rot="-72110">
            <a:off x="6974205" y="12395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12" name="任意多边形 23611"/>
          <p:cNvSpPr/>
          <p:nvPr>
            <p:custDataLst>
              <p:tags r:id="rId60"/>
            </p:custDataLst>
          </p:nvPr>
        </p:nvSpPr>
        <p:spPr>
          <a:xfrm rot="-22497260">
            <a:off x="8571230" y="10410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3" name="任意多边形 23612"/>
          <p:cNvSpPr/>
          <p:nvPr>
            <p:custDataLst>
              <p:tags r:id="rId61"/>
            </p:custDataLst>
          </p:nvPr>
        </p:nvSpPr>
        <p:spPr>
          <a:xfrm rot="-20886962" flipH="1">
            <a:off x="8971280" y="10410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4" name="椭圆 23613"/>
          <p:cNvSpPr/>
          <p:nvPr>
            <p:custDataLst>
              <p:tags r:id="rId62"/>
            </p:custDataLst>
          </p:nvPr>
        </p:nvSpPr>
        <p:spPr>
          <a:xfrm rot="-72110">
            <a:off x="8704580" y="12395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15" name="任意多边形 23614"/>
          <p:cNvSpPr/>
          <p:nvPr>
            <p:custDataLst>
              <p:tags r:id="rId63"/>
            </p:custDataLst>
          </p:nvPr>
        </p:nvSpPr>
        <p:spPr>
          <a:xfrm rot="-22497260">
            <a:off x="10301605" y="10410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6" name="任意多边形 23615"/>
          <p:cNvSpPr/>
          <p:nvPr>
            <p:custDataLst>
              <p:tags r:id="rId64"/>
            </p:custDataLst>
          </p:nvPr>
        </p:nvSpPr>
        <p:spPr>
          <a:xfrm rot="-20886962" flipH="1">
            <a:off x="10701655" y="10410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7" name="椭圆 23616"/>
          <p:cNvSpPr/>
          <p:nvPr>
            <p:custDataLst>
              <p:tags r:id="rId65"/>
            </p:custDataLst>
          </p:nvPr>
        </p:nvSpPr>
        <p:spPr>
          <a:xfrm rot="-72110">
            <a:off x="10434955" y="12395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18" name="任意多边形 23617"/>
          <p:cNvSpPr/>
          <p:nvPr>
            <p:custDataLst>
              <p:tags r:id="rId66"/>
            </p:custDataLst>
          </p:nvPr>
        </p:nvSpPr>
        <p:spPr>
          <a:xfrm rot="-33201358">
            <a:off x="7240905" y="55495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19" name="任意多边形 23618"/>
          <p:cNvSpPr/>
          <p:nvPr>
            <p:custDataLst>
              <p:tags r:id="rId67"/>
            </p:custDataLst>
          </p:nvPr>
        </p:nvSpPr>
        <p:spPr>
          <a:xfrm rot="-31591048" flipH="1">
            <a:off x="6840855" y="55495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0" name="椭圆 23619"/>
          <p:cNvSpPr/>
          <p:nvPr>
            <p:custDataLst>
              <p:tags r:id="rId68"/>
            </p:custDataLst>
          </p:nvPr>
        </p:nvSpPr>
        <p:spPr>
          <a:xfrm rot="-10753614">
            <a:off x="6974205" y="57496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21" name="任意多边形 23620"/>
          <p:cNvSpPr/>
          <p:nvPr>
            <p:custDataLst>
              <p:tags r:id="rId69"/>
            </p:custDataLst>
          </p:nvPr>
        </p:nvSpPr>
        <p:spPr>
          <a:xfrm rot="-33201358">
            <a:off x="8971280" y="55495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2" name="任意多边形 23621"/>
          <p:cNvSpPr/>
          <p:nvPr>
            <p:custDataLst>
              <p:tags r:id="rId70"/>
            </p:custDataLst>
          </p:nvPr>
        </p:nvSpPr>
        <p:spPr>
          <a:xfrm rot="-31591048" flipH="1">
            <a:off x="8571230" y="55495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3" name="椭圆 23622"/>
          <p:cNvSpPr/>
          <p:nvPr>
            <p:custDataLst>
              <p:tags r:id="rId71"/>
            </p:custDataLst>
          </p:nvPr>
        </p:nvSpPr>
        <p:spPr>
          <a:xfrm rot="-10753614">
            <a:off x="8704580" y="57496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24" name="任意多边形 23623"/>
          <p:cNvSpPr/>
          <p:nvPr>
            <p:custDataLst>
              <p:tags r:id="rId72"/>
            </p:custDataLst>
          </p:nvPr>
        </p:nvSpPr>
        <p:spPr>
          <a:xfrm rot="-33201358">
            <a:off x="10701655" y="5549583"/>
            <a:ext cx="68263"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5" name="任意多边形 23624"/>
          <p:cNvSpPr/>
          <p:nvPr>
            <p:custDataLst>
              <p:tags r:id="rId73"/>
            </p:custDataLst>
          </p:nvPr>
        </p:nvSpPr>
        <p:spPr>
          <a:xfrm rot="-31591048" flipH="1">
            <a:off x="10301605" y="5549583"/>
            <a:ext cx="65088" cy="598487"/>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6" name="椭圆 23625"/>
          <p:cNvSpPr/>
          <p:nvPr>
            <p:custDataLst>
              <p:tags r:id="rId74"/>
            </p:custDataLst>
          </p:nvPr>
        </p:nvSpPr>
        <p:spPr>
          <a:xfrm rot="-10753614">
            <a:off x="10434955" y="5749608"/>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27" name="任意多边形 23626"/>
          <p:cNvSpPr/>
          <p:nvPr>
            <p:custDataLst>
              <p:tags r:id="rId75"/>
            </p:custDataLst>
          </p:nvPr>
        </p:nvSpPr>
        <p:spPr>
          <a:xfrm rot="-38767676">
            <a:off x="11100118" y="3095308"/>
            <a:ext cx="68262"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8" name="任意多边形 23627"/>
          <p:cNvSpPr/>
          <p:nvPr>
            <p:custDataLst>
              <p:tags r:id="rId76"/>
            </p:custDataLst>
          </p:nvPr>
        </p:nvSpPr>
        <p:spPr>
          <a:xfrm rot="-37126260" flipH="1">
            <a:off x="11101705" y="3490595"/>
            <a:ext cx="65088"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29" name="椭圆 23628"/>
          <p:cNvSpPr/>
          <p:nvPr>
            <p:custDataLst>
              <p:tags r:id="rId77"/>
            </p:custDataLst>
          </p:nvPr>
        </p:nvSpPr>
        <p:spPr>
          <a:xfrm rot="-16607717">
            <a:off x="11033443" y="3493770"/>
            <a:ext cx="200025" cy="198438"/>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30" name="任意多边形 23629"/>
          <p:cNvSpPr/>
          <p:nvPr>
            <p:custDataLst>
              <p:tags r:id="rId78"/>
            </p:custDataLst>
          </p:nvPr>
        </p:nvSpPr>
        <p:spPr>
          <a:xfrm rot="-38767676">
            <a:off x="11100118" y="4752658"/>
            <a:ext cx="68262"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1" name="任意多边形 23630"/>
          <p:cNvSpPr/>
          <p:nvPr>
            <p:custDataLst>
              <p:tags r:id="rId79"/>
            </p:custDataLst>
          </p:nvPr>
        </p:nvSpPr>
        <p:spPr>
          <a:xfrm rot="-37126260" flipH="1">
            <a:off x="11101705" y="5149533"/>
            <a:ext cx="65088"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2" name="椭圆 23631"/>
          <p:cNvSpPr/>
          <p:nvPr>
            <p:custDataLst>
              <p:tags r:id="rId80"/>
            </p:custDataLst>
          </p:nvPr>
        </p:nvSpPr>
        <p:spPr>
          <a:xfrm rot="-16607717">
            <a:off x="11035030" y="5152708"/>
            <a:ext cx="198438"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33" name="任意多边形 23632"/>
          <p:cNvSpPr/>
          <p:nvPr>
            <p:custDataLst>
              <p:tags r:id="rId81"/>
            </p:custDataLst>
          </p:nvPr>
        </p:nvSpPr>
        <p:spPr>
          <a:xfrm rot="-38767676">
            <a:off x="11101705" y="1437958"/>
            <a:ext cx="66675"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4" name="任意多边形 23633"/>
          <p:cNvSpPr/>
          <p:nvPr>
            <p:custDataLst>
              <p:tags r:id="rId82"/>
            </p:custDataLst>
          </p:nvPr>
        </p:nvSpPr>
        <p:spPr>
          <a:xfrm rot="-37126260" flipH="1">
            <a:off x="11101705" y="1833245"/>
            <a:ext cx="65088"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5" name="椭圆 23634"/>
          <p:cNvSpPr/>
          <p:nvPr>
            <p:custDataLst>
              <p:tags r:id="rId83"/>
            </p:custDataLst>
          </p:nvPr>
        </p:nvSpPr>
        <p:spPr>
          <a:xfrm rot="-16607717">
            <a:off x="11033443" y="1836420"/>
            <a:ext cx="200025" cy="198438"/>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36" name="任意多边形 23635"/>
          <p:cNvSpPr/>
          <p:nvPr>
            <p:custDataLst>
              <p:tags r:id="rId84"/>
            </p:custDataLst>
          </p:nvPr>
        </p:nvSpPr>
        <p:spPr>
          <a:xfrm rot="-49401356">
            <a:off x="6442393" y="5151120"/>
            <a:ext cx="66675"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7" name="任意多边形 23636"/>
          <p:cNvSpPr/>
          <p:nvPr>
            <p:custDataLst>
              <p:tags r:id="rId85"/>
            </p:custDataLst>
          </p:nvPr>
        </p:nvSpPr>
        <p:spPr>
          <a:xfrm rot="-47695576" flipH="1">
            <a:off x="6442393" y="4751070"/>
            <a:ext cx="65087"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38" name="椭圆 23637"/>
          <p:cNvSpPr/>
          <p:nvPr>
            <p:custDataLst>
              <p:tags r:id="rId86"/>
            </p:custDataLst>
          </p:nvPr>
        </p:nvSpPr>
        <p:spPr>
          <a:xfrm rot="-26953614">
            <a:off x="6375718" y="5151120"/>
            <a:ext cx="198437"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39" name="任意多边形 23638"/>
          <p:cNvSpPr/>
          <p:nvPr>
            <p:custDataLst>
              <p:tags r:id="rId87"/>
            </p:custDataLst>
          </p:nvPr>
        </p:nvSpPr>
        <p:spPr>
          <a:xfrm rot="-49401356">
            <a:off x="6440805" y="1834833"/>
            <a:ext cx="68263"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40" name="任意多边形 23639"/>
          <p:cNvSpPr/>
          <p:nvPr>
            <p:custDataLst>
              <p:tags r:id="rId88"/>
            </p:custDataLst>
          </p:nvPr>
        </p:nvSpPr>
        <p:spPr>
          <a:xfrm rot="-47695576" flipH="1">
            <a:off x="6442393" y="1436370"/>
            <a:ext cx="65087"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41" name="椭圆 23640"/>
          <p:cNvSpPr/>
          <p:nvPr>
            <p:custDataLst>
              <p:tags r:id="rId89"/>
            </p:custDataLst>
          </p:nvPr>
        </p:nvSpPr>
        <p:spPr>
          <a:xfrm rot="-26953614">
            <a:off x="6375718" y="183642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42" name="任意多边形 23641"/>
          <p:cNvSpPr/>
          <p:nvPr>
            <p:custDataLst>
              <p:tags r:id="rId90"/>
            </p:custDataLst>
          </p:nvPr>
        </p:nvSpPr>
        <p:spPr>
          <a:xfrm rot="-49401356">
            <a:off x="6440805" y="3492183"/>
            <a:ext cx="68263"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43" name="任意多边形 23642"/>
          <p:cNvSpPr/>
          <p:nvPr>
            <p:custDataLst>
              <p:tags r:id="rId91"/>
            </p:custDataLst>
          </p:nvPr>
        </p:nvSpPr>
        <p:spPr>
          <a:xfrm rot="-47695576" flipH="1">
            <a:off x="6442393" y="3093720"/>
            <a:ext cx="65087" cy="600075"/>
          </a:xfrm>
          <a:custGeom>
            <a:avLst/>
            <a:gdLst/>
            <a:ahLst/>
            <a:cxnLst/>
            <a:rect l="l" t="t" r="r" b="b"/>
            <a:pathLst>
              <a:path w="152" h="816">
                <a:moveTo>
                  <a:pt x="152" y="0"/>
                </a:moveTo>
                <a:cubicBezTo>
                  <a:pt x="152" y="0"/>
                  <a:pt x="16" y="248"/>
                  <a:pt x="8" y="384"/>
                </a:cubicBezTo>
                <a:cubicBezTo>
                  <a:pt x="0" y="520"/>
                  <a:pt x="104" y="816"/>
                  <a:pt x="104" y="816"/>
                </a:cubicBezTo>
                <a:cubicBezTo>
                  <a:pt x="104" y="816"/>
                  <a:pt x="0" y="520"/>
                  <a:pt x="8" y="384"/>
                </a:cubicBezTo>
                <a:cubicBezTo>
                  <a:pt x="16" y="248"/>
                  <a:pt x="152" y="0"/>
                  <a:pt x="152" y="0"/>
                </a:cubicBezTo>
                <a:close/>
              </a:path>
            </a:pathLst>
          </a:custGeom>
          <a:noFill/>
          <a:ln w="9525" cap="flat" cmpd="sng">
            <a:solidFill>
              <a:schemeClr val="tx1">
                <a:alpha val="100000"/>
              </a:schemeClr>
            </a:solidFill>
            <a:prstDash val="dash"/>
            <a:headEnd type="none" w="med" len="med"/>
            <a:tailEnd type="none" w="med" len="med"/>
          </a:ln>
        </p:spPr>
        <p:txBody>
          <a:bodyPr/>
          <a:lstStyle/>
          <a:p>
            <a:endParaRPr lang="zh-CN" altLang="en-US"/>
          </a:p>
        </p:txBody>
      </p:sp>
      <p:sp>
        <p:nvSpPr>
          <p:cNvPr id="23644" name="椭圆 23643"/>
          <p:cNvSpPr/>
          <p:nvPr>
            <p:custDataLst>
              <p:tags r:id="rId92"/>
            </p:custDataLst>
          </p:nvPr>
        </p:nvSpPr>
        <p:spPr>
          <a:xfrm rot="-26953614">
            <a:off x="6375718" y="3493770"/>
            <a:ext cx="200025" cy="200025"/>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45" name="椭圆 23644"/>
          <p:cNvSpPr/>
          <p:nvPr>
            <p:custDataLst>
              <p:tags r:id="rId93"/>
            </p:custDataLst>
          </p:nvPr>
        </p:nvSpPr>
        <p:spPr>
          <a:xfrm>
            <a:off x="6974205" y="4025583"/>
            <a:ext cx="200025" cy="198437"/>
          </a:xfrm>
          <a:prstGeom prst="ellipse">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23646" name="椭圆 23645"/>
          <p:cNvSpPr/>
          <p:nvPr>
            <p:custDataLst>
              <p:tags r:id="rId94"/>
            </p:custDataLst>
          </p:nvPr>
        </p:nvSpPr>
        <p:spPr>
          <a:xfrm>
            <a:off x="8504555" y="3295333"/>
            <a:ext cx="600075" cy="596900"/>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grpSp>
        <p:nvGrpSpPr>
          <p:cNvPr id="23650" name="组合 23649"/>
          <p:cNvGrpSpPr/>
          <p:nvPr>
            <p:custDataLst>
              <p:tags r:id="rId95"/>
            </p:custDataLst>
          </p:nvPr>
        </p:nvGrpSpPr>
        <p:grpSpPr>
          <a:xfrm>
            <a:off x="9072880" y="2566670"/>
            <a:ext cx="1143000" cy="609600"/>
            <a:chOff x="1392" y="3696"/>
            <a:chExt cx="720" cy="384"/>
          </a:xfrm>
        </p:grpSpPr>
        <p:sp>
          <p:nvSpPr>
            <p:cNvPr id="23651" name="圆角矩形标注 23650"/>
            <p:cNvSpPr/>
            <p:nvPr>
              <p:custDataLst>
                <p:tags r:id="rId96"/>
              </p:custDataLst>
            </p:nvPr>
          </p:nvSpPr>
          <p:spPr>
            <a:xfrm>
              <a:off x="1392" y="3696"/>
              <a:ext cx="720" cy="384"/>
            </a:xfrm>
            <a:prstGeom prst="wedgeRoundRectCallout">
              <a:avLst>
                <a:gd name="adj1" fmla="val -45000"/>
                <a:gd name="adj2" fmla="val 70051"/>
                <a:gd name="adj3" fmla="val 16667"/>
              </a:avLst>
            </a:prstGeom>
            <a:solidFill>
              <a:srgbClr val="FFFFFF"/>
            </a:solidFill>
            <a:ln w="38100" cap="flat" cmpd="sng">
              <a:solidFill>
                <a:srgbClr val="FF0066"/>
              </a:solidFill>
              <a:prstDash val="solid"/>
              <a:miter/>
              <a:headEnd type="none" w="med" len="med"/>
              <a:tailEnd type="none" w="med" len="med"/>
            </a:ln>
          </p:spPr>
          <p:txBody>
            <a:bodyPr wrap="none" anchor="ctr"/>
            <a:lstStyle/>
            <a:p>
              <a:pPr algn="ctr"/>
              <a:endParaRPr b="1">
                <a:latin typeface="Times New Roman" panose="02020603050405020304" pitchFamily="18" charset="0"/>
              </a:endParaRPr>
            </a:p>
          </p:txBody>
        </p:sp>
        <p:sp>
          <p:nvSpPr>
            <p:cNvPr id="23652" name="文本框 23651"/>
            <p:cNvSpPr txBox="1"/>
            <p:nvPr>
              <p:custDataLst>
                <p:tags r:id="rId97"/>
              </p:custDataLst>
            </p:nvPr>
          </p:nvSpPr>
          <p:spPr>
            <a:xfrm>
              <a:off x="1392" y="3744"/>
              <a:ext cx="698" cy="288"/>
            </a:xfrm>
            <a:prstGeom prst="rect">
              <a:avLst/>
            </a:prstGeom>
            <a:noFill/>
            <a:ln w="9525">
              <a:noFill/>
            </a:ln>
          </p:spPr>
          <p:txBody>
            <a:bodyPr wrap="none" anchor="ctr">
              <a:spAutoFit/>
            </a:bodyPr>
            <a:lstStyle/>
            <a:p>
              <a:pPr algn="ctr"/>
              <a:r>
                <a:rPr lang="zh-CN" altLang="en-US" sz="2400" b="1">
                  <a:solidFill>
                    <a:srgbClr val="FF0066"/>
                  </a:solidFill>
                  <a:latin typeface="Times New Roman" panose="02020603050405020304" pitchFamily="18" charset="0"/>
                </a:rPr>
                <a:t>硅原子</a:t>
              </a:r>
              <a:endParaRPr lang="zh-CN" altLang="en-US" b="1">
                <a:latin typeface="Times New Roman" panose="02020603050405020304" pitchFamily="18" charset="0"/>
              </a:endParaRPr>
            </a:p>
          </p:txBody>
        </p:sp>
      </p:grpSp>
      <p:grpSp>
        <p:nvGrpSpPr>
          <p:cNvPr id="23653" name="组合 23652"/>
          <p:cNvGrpSpPr/>
          <p:nvPr>
            <p:custDataLst>
              <p:tags r:id="rId98"/>
            </p:custDataLst>
          </p:nvPr>
        </p:nvGrpSpPr>
        <p:grpSpPr>
          <a:xfrm>
            <a:off x="7434580" y="3938270"/>
            <a:ext cx="1108075" cy="533400"/>
            <a:chOff x="3144" y="2304"/>
            <a:chExt cx="698" cy="336"/>
          </a:xfrm>
        </p:grpSpPr>
        <p:sp>
          <p:nvSpPr>
            <p:cNvPr id="23654" name="圆角矩形标注 23653"/>
            <p:cNvSpPr/>
            <p:nvPr>
              <p:custDataLst>
                <p:tags r:id="rId99"/>
              </p:custDataLst>
            </p:nvPr>
          </p:nvSpPr>
          <p:spPr>
            <a:xfrm flipV="1">
              <a:off x="3168" y="2304"/>
              <a:ext cx="576" cy="336"/>
            </a:xfrm>
            <a:prstGeom prst="wedgeRoundRectCallout">
              <a:avLst>
                <a:gd name="adj1" fmla="val 76037"/>
                <a:gd name="adj2" fmla="val 15773"/>
                <a:gd name="adj3" fmla="val 16667"/>
              </a:avLst>
            </a:prstGeom>
            <a:solidFill>
              <a:srgbClr val="FFFFFF"/>
            </a:solidFill>
            <a:ln w="38100" cap="flat" cmpd="sng">
              <a:solidFill>
                <a:schemeClr val="accent1"/>
              </a:solidFill>
              <a:prstDash val="solid"/>
              <a:miter/>
              <a:headEnd type="none" w="med" len="med"/>
              <a:tailEnd type="none" w="med" len="med"/>
            </a:ln>
          </p:spPr>
          <p:txBody>
            <a:bodyPr rot="10800000" wrap="none" anchor="ctr"/>
            <a:lstStyle/>
            <a:p>
              <a:pPr algn="ctr"/>
              <a:endParaRPr b="1">
                <a:latin typeface="Times New Roman" panose="02020603050405020304" pitchFamily="18" charset="0"/>
              </a:endParaRPr>
            </a:p>
          </p:txBody>
        </p:sp>
        <p:sp>
          <p:nvSpPr>
            <p:cNvPr id="23655" name="文本框 23654"/>
            <p:cNvSpPr txBox="1"/>
            <p:nvPr>
              <p:custDataLst>
                <p:tags r:id="rId100"/>
              </p:custDataLst>
            </p:nvPr>
          </p:nvSpPr>
          <p:spPr>
            <a:xfrm>
              <a:off x="3144" y="2304"/>
              <a:ext cx="698" cy="288"/>
            </a:xfrm>
            <a:prstGeom prst="rect">
              <a:avLst/>
            </a:prstGeom>
            <a:noFill/>
            <a:ln w="9525">
              <a:noFill/>
            </a:ln>
          </p:spPr>
          <p:txBody>
            <a:bodyPr wrap="none" anchor="ctr">
              <a:spAutoFit/>
            </a:bodyPr>
            <a:lstStyle/>
            <a:p>
              <a:pPr algn="ctr"/>
              <a:r>
                <a:rPr lang="zh-CN" altLang="en-US" sz="2400" b="1">
                  <a:solidFill>
                    <a:schemeClr val="accent1"/>
                  </a:solidFill>
                  <a:latin typeface="Times New Roman" panose="02020603050405020304" pitchFamily="18" charset="0"/>
                </a:rPr>
                <a:t>价电子</a:t>
              </a:r>
              <a:endParaRPr lang="zh-CN" altLang="en-US" sz="2400" b="1">
                <a:solidFill>
                  <a:schemeClr val="accent1"/>
                </a:solidFill>
                <a:latin typeface="Times New Roman" panose="02020603050405020304" pitchFamily="18" charset="0"/>
              </a:endParaRPr>
            </a:p>
          </p:txBody>
        </p:sp>
      </p:grpSp>
      <p:sp>
        <p:nvSpPr>
          <p:cNvPr id="23657" name="文本框 23656"/>
          <p:cNvSpPr txBox="1"/>
          <p:nvPr>
            <p:custDataLst>
              <p:tags r:id="rId101"/>
            </p:custDataLst>
          </p:nvPr>
        </p:nvSpPr>
        <p:spPr>
          <a:xfrm>
            <a:off x="6767830" y="165227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58" name="文本框 23657"/>
          <p:cNvSpPr txBox="1"/>
          <p:nvPr>
            <p:custDataLst>
              <p:tags r:id="rId102"/>
            </p:custDataLst>
          </p:nvPr>
        </p:nvSpPr>
        <p:spPr>
          <a:xfrm>
            <a:off x="8463280" y="1633220"/>
            <a:ext cx="628650" cy="519113"/>
          </a:xfrm>
          <a:prstGeom prst="rect">
            <a:avLst/>
          </a:prstGeom>
          <a:noFill/>
          <a:ln w="38100">
            <a:noFill/>
          </a:ln>
        </p:spPr>
        <p:txBody>
          <a:bodyPr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59" name="文本框 23658"/>
          <p:cNvSpPr txBox="1"/>
          <p:nvPr>
            <p:custDataLst>
              <p:tags r:id="rId103"/>
            </p:custDataLst>
          </p:nvPr>
        </p:nvSpPr>
        <p:spPr>
          <a:xfrm>
            <a:off x="10234930" y="165227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0" name="文本框 23659"/>
          <p:cNvSpPr txBox="1"/>
          <p:nvPr>
            <p:custDataLst>
              <p:tags r:id="rId104"/>
            </p:custDataLst>
          </p:nvPr>
        </p:nvSpPr>
        <p:spPr>
          <a:xfrm>
            <a:off x="6786880" y="329057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1" name="文本框 23660"/>
          <p:cNvSpPr txBox="1"/>
          <p:nvPr>
            <p:custDataLst>
              <p:tags r:id="rId105"/>
            </p:custDataLst>
          </p:nvPr>
        </p:nvSpPr>
        <p:spPr>
          <a:xfrm>
            <a:off x="8520430" y="3333433"/>
            <a:ext cx="565150" cy="519112"/>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2" name="文本框 23661"/>
          <p:cNvSpPr txBox="1"/>
          <p:nvPr>
            <p:custDataLst>
              <p:tags r:id="rId106"/>
            </p:custDataLst>
          </p:nvPr>
        </p:nvSpPr>
        <p:spPr>
          <a:xfrm>
            <a:off x="10253980" y="330962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3" name="文本框 23662"/>
          <p:cNvSpPr txBox="1"/>
          <p:nvPr>
            <p:custDataLst>
              <p:tags r:id="rId107"/>
            </p:custDataLst>
          </p:nvPr>
        </p:nvSpPr>
        <p:spPr>
          <a:xfrm>
            <a:off x="6767830" y="496697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4" name="文本框 23663"/>
          <p:cNvSpPr txBox="1"/>
          <p:nvPr>
            <p:custDataLst>
              <p:tags r:id="rId108"/>
            </p:custDataLst>
          </p:nvPr>
        </p:nvSpPr>
        <p:spPr>
          <a:xfrm>
            <a:off x="8501380" y="494792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
        <p:nvSpPr>
          <p:cNvPr id="23665" name="文本框 23664"/>
          <p:cNvSpPr txBox="1"/>
          <p:nvPr>
            <p:custDataLst>
              <p:tags r:id="rId109"/>
            </p:custDataLst>
          </p:nvPr>
        </p:nvSpPr>
        <p:spPr>
          <a:xfrm>
            <a:off x="10234930" y="4966970"/>
            <a:ext cx="565150" cy="519113"/>
          </a:xfrm>
          <a:prstGeom prst="rect">
            <a:avLst/>
          </a:prstGeom>
          <a:noFill/>
          <a:ln w="38100">
            <a:noFill/>
          </a:ln>
        </p:spPr>
        <p:txBody>
          <a:bodyPr wrap="none" anchor="ctr">
            <a:spAutoFit/>
          </a:bodyPr>
          <a:lstStyle/>
          <a:p>
            <a:pPr algn="ctr"/>
            <a:r>
              <a:rPr lang="en-US" altLang="zh-CN" sz="2800" b="1">
                <a:latin typeface="Times New Roman" panose="02020603050405020304" pitchFamily="18" charset="0"/>
              </a:rPr>
              <a:t>+4</a:t>
            </a:r>
            <a:endParaRPr lang="en-US" altLang="zh-CN" sz="2800" b="1">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23650"/>
                                        </p:tgtEl>
                                        <p:attrNameLst>
                                          <p:attrName>style.visibility</p:attrName>
                                        </p:attrNameLst>
                                      </p:cBhvr>
                                      <p:to>
                                        <p:strVal val="visible"/>
                                      </p:to>
                                    </p:set>
                                    <p:anim calcmode="lin" valueType="num">
                                      <p:cBhvr>
                                        <p:cTn id="7" dur="500" fill="hold"/>
                                        <p:tgtEl>
                                          <p:spTgt spid="23650"/>
                                        </p:tgtEl>
                                        <p:attrNameLst>
                                          <p:attrName>ppt_x</p:attrName>
                                        </p:attrNameLst>
                                      </p:cBhvr>
                                      <p:tavLst>
                                        <p:tav tm="0">
                                          <p:val>
                                            <p:strVal val="#ppt_x+#ppt_w/2"/>
                                          </p:val>
                                        </p:tav>
                                        <p:tav tm="100000">
                                          <p:val>
                                            <p:strVal val="#ppt_x"/>
                                          </p:val>
                                        </p:tav>
                                      </p:tavLst>
                                    </p:anim>
                                    <p:anim calcmode="lin" valueType="num">
                                      <p:cBhvr>
                                        <p:cTn id="8" dur="500" fill="hold"/>
                                        <p:tgtEl>
                                          <p:spTgt spid="23650"/>
                                        </p:tgtEl>
                                        <p:attrNameLst>
                                          <p:attrName>ppt_y</p:attrName>
                                        </p:attrNameLst>
                                      </p:cBhvr>
                                      <p:tavLst>
                                        <p:tav tm="0">
                                          <p:val>
                                            <p:strVal val="#ppt_y"/>
                                          </p:val>
                                        </p:tav>
                                        <p:tav tm="100000">
                                          <p:val>
                                            <p:strVal val="#ppt_y"/>
                                          </p:val>
                                        </p:tav>
                                      </p:tavLst>
                                    </p:anim>
                                    <p:anim calcmode="lin" valueType="num">
                                      <p:cBhvr>
                                        <p:cTn id="9" dur="500" fill="hold"/>
                                        <p:tgtEl>
                                          <p:spTgt spid="23650"/>
                                        </p:tgtEl>
                                        <p:attrNameLst>
                                          <p:attrName>ppt_w</p:attrName>
                                        </p:attrNameLst>
                                      </p:cBhvr>
                                      <p:tavLst>
                                        <p:tav tm="0">
                                          <p:val>
                                            <p:fltVal val="0"/>
                                          </p:val>
                                        </p:tav>
                                        <p:tav tm="100000">
                                          <p:val>
                                            <p:strVal val="#ppt_w"/>
                                          </p:val>
                                        </p:tav>
                                      </p:tavLst>
                                    </p:anim>
                                    <p:anim calcmode="lin" valueType="num">
                                      <p:cBhvr>
                                        <p:cTn id="10" dur="500" fill="hold"/>
                                        <p:tgtEl>
                                          <p:spTgt spid="2365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 presetClass="entr" presetSubtype="5" fill="hold" nodeType="afterEffect">
                                  <p:stCondLst>
                                    <p:cond delay="1000"/>
                                  </p:stCondLst>
                                  <p:childTnLst>
                                    <p:set>
                                      <p:cBhvr>
                                        <p:cTn id="13" dur="1" fill="hold">
                                          <p:stCondLst>
                                            <p:cond delay="0"/>
                                          </p:stCondLst>
                                        </p:cTn>
                                        <p:tgtEl>
                                          <p:spTgt spid="23653"/>
                                        </p:tgtEl>
                                        <p:attrNameLst>
                                          <p:attrName>style.visibility</p:attrName>
                                        </p:attrNameLst>
                                      </p:cBhvr>
                                      <p:to>
                                        <p:strVal val="visible"/>
                                      </p:to>
                                    </p:set>
                                    <p:animEffect transition="in" filter="checkerboard(down)">
                                      <p:cBhvr>
                                        <p:cTn id="14" dur="500"/>
                                        <p:tgtEl>
                                          <p:spTgt spid="2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496570" y="1304290"/>
            <a:ext cx="5247640" cy="5013907"/>
            <a:chOff x="4565970" y="1852366"/>
            <a:chExt cx="3733800" cy="3948590"/>
          </a:xfrm>
        </p:grpSpPr>
        <p:graphicFrame>
          <p:nvGraphicFramePr>
            <p:cNvPr id="2" name="对象 1"/>
            <p:cNvGraphicFramePr>
              <a:graphicFrameLocks noChangeAspect="1"/>
            </p:cNvGraphicFramePr>
            <p:nvPr>
              <p:custDataLst>
                <p:tags r:id="rId2"/>
              </p:custDataLst>
            </p:nvPr>
          </p:nvGraphicFramePr>
          <p:xfrm>
            <a:off x="4565970" y="1852366"/>
            <a:ext cx="3733800" cy="3600450"/>
          </p:xfrm>
          <a:graphic>
            <a:graphicData uri="http://schemas.openxmlformats.org/presentationml/2006/ole">
              <mc:AlternateContent xmlns:mc="http://schemas.openxmlformats.org/markup-compatibility/2006">
                <mc:Choice xmlns:v="urn:schemas-microsoft-com:vml" Requires="v">
                  <p:oleObj spid="_x0000_s1054" name="" r:id="rId3" imgW="3733800" imgH="3600450" progId="PBrush">
                    <p:embed/>
                  </p:oleObj>
                </mc:Choice>
                <mc:Fallback>
                  <p:oleObj name="" r:id="rId3" imgW="3733800" imgH="3600450" progId="PBrush">
                    <p:embed/>
                    <p:pic>
                      <p:nvPicPr>
                        <p:cNvPr id="0" name="OLE substitute image"/>
                        <p:cNvPicPr/>
                        <p:nvPr/>
                      </p:nvPicPr>
                      <p:blipFill>
                        <a:blip r:embed="rId4">
                          <a:lum bright="12000" contrast="12000"/>
                          <a:extLst>
                            <a:ext uri="{28A0092B-C50C-407E-A947-70E740481C1C}">
                              <a14:useLocalDpi xmlns:a14="http://schemas.microsoft.com/office/drawing/2010/main" val="0"/>
                            </a:ext>
                          </a:extLst>
                        </a:blip>
                        <a:stretch>
                          <a:fillRect/>
                        </a:stretch>
                      </p:blipFill>
                      <p:spPr>
                        <a:xfrm>
                          <a:off x="4565970" y="1852366"/>
                          <a:ext cx="3733800" cy="3600450"/>
                        </a:xfrm>
                        <a:prstGeom prst="rect">
                          <a:avLst/>
                        </a:prstGeom>
                        <a:noFill/>
                        <a:ln>
                          <a:noFill/>
                        </a:ln>
                      </p:spPr>
                    </p:pic>
                  </p:oleObj>
                </mc:Fallback>
              </mc:AlternateContent>
            </a:graphicData>
          </a:graphic>
        </p:graphicFrame>
        <p:sp>
          <p:nvSpPr>
            <p:cNvPr id="3" name="矩形 2"/>
            <p:cNvSpPr/>
            <p:nvPr>
              <p:custDataLst>
                <p:tags r:id="rId5"/>
              </p:custDataLst>
            </p:nvPr>
          </p:nvSpPr>
          <p:spPr>
            <a:xfrm>
              <a:off x="5933878" y="5510910"/>
              <a:ext cx="1261884" cy="290046"/>
            </a:xfrm>
            <a:prstGeom prst="rect">
              <a:avLst/>
            </a:prstGeom>
          </p:spPr>
          <p:txBody>
            <a:bodyPr wrap="square">
              <a:spAutoFit/>
            </a:bodyPr>
            <a:lstStyle/>
            <a:p>
              <a:r>
                <a:rPr lang="en-US" altLang="zh-CN"/>
                <a:t>P</a:t>
              </a:r>
              <a:r>
                <a:rPr lang="zh-CN" altLang="en-US"/>
                <a:t>型半导体</a:t>
              </a:r>
              <a:endParaRPr lang="zh-CN" altLang="en-US"/>
            </a:p>
          </p:txBody>
        </p:sp>
      </p:grpSp>
      <p:grpSp>
        <p:nvGrpSpPr>
          <p:cNvPr id="7" name="组合 6"/>
          <p:cNvGrpSpPr/>
          <p:nvPr>
            <p:custDataLst>
              <p:tags r:id="rId6"/>
            </p:custDataLst>
          </p:nvPr>
        </p:nvGrpSpPr>
        <p:grpSpPr>
          <a:xfrm>
            <a:off x="6797675" y="1304290"/>
            <a:ext cx="4860290" cy="5067586"/>
            <a:chOff x="511065" y="1675052"/>
            <a:chExt cx="2811320" cy="3464993"/>
          </a:xfrm>
        </p:grpSpPr>
        <p:graphicFrame>
          <p:nvGraphicFramePr>
            <p:cNvPr id="5" name="对象 4"/>
            <p:cNvGraphicFramePr>
              <a:graphicFrameLocks noChangeAspect="1"/>
            </p:cNvGraphicFramePr>
            <p:nvPr>
              <p:custDataLst>
                <p:tags r:id="rId7"/>
              </p:custDataLst>
            </p:nvPr>
          </p:nvGraphicFramePr>
          <p:xfrm>
            <a:off x="511065" y="1675052"/>
            <a:ext cx="2811320" cy="3090804"/>
          </p:xfrm>
          <a:graphic>
            <a:graphicData uri="http://schemas.openxmlformats.org/presentationml/2006/ole">
              <mc:AlternateContent xmlns:mc="http://schemas.openxmlformats.org/markup-compatibility/2006">
                <mc:Choice xmlns:v="urn:schemas-microsoft-com:vml" Requires="v">
                  <p:oleObj spid="_x0000_s1055" name="" r:id="rId8" imgW="4371975" imgH="4400550" progId="PBrush">
                    <p:embed/>
                  </p:oleObj>
                </mc:Choice>
                <mc:Fallback>
                  <p:oleObj name="" r:id="rId8" imgW="4371975" imgH="4400550" progId="PBrush">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511065" y="1675052"/>
                          <a:ext cx="2811320" cy="3090804"/>
                        </a:xfrm>
                        <a:prstGeom prst="rect">
                          <a:avLst/>
                        </a:prstGeom>
                        <a:noFill/>
                        <a:ln>
                          <a:noFill/>
                        </a:ln>
                      </p:spPr>
                    </p:pic>
                  </p:oleObj>
                </mc:Fallback>
              </mc:AlternateContent>
            </a:graphicData>
          </a:graphic>
        </p:graphicFrame>
        <p:sp>
          <p:nvSpPr>
            <p:cNvPr id="6" name="矩形 5"/>
            <p:cNvSpPr/>
            <p:nvPr>
              <p:custDataLst>
                <p:tags r:id="rId10"/>
              </p:custDataLst>
            </p:nvPr>
          </p:nvSpPr>
          <p:spPr>
            <a:xfrm>
              <a:off x="1358698" y="4888218"/>
              <a:ext cx="1274708" cy="251827"/>
            </a:xfrm>
            <a:prstGeom prst="rect">
              <a:avLst/>
            </a:prstGeom>
          </p:spPr>
          <p:txBody>
            <a:bodyPr wrap="square">
              <a:spAutoFit/>
            </a:bodyPr>
            <a:lstStyle/>
            <a:p>
              <a:r>
                <a:rPr lang="en-US" altLang="zh-CN"/>
                <a:t>N</a:t>
              </a:r>
              <a:r>
                <a:rPr lang="zh-CN" altLang="en-US"/>
                <a:t>型半导体</a:t>
              </a:r>
              <a:endParaRPr lang="zh-CN" altLang="en-US"/>
            </a:p>
          </p:txBody>
        </p:sp>
      </p:grpSp>
      <p:grpSp>
        <p:nvGrpSpPr>
          <p:cNvPr id="38" name="组合 15"/>
          <p:cNvGrpSpPr/>
          <p:nvPr>
            <p:custDataLst>
              <p:tags r:id="rId11"/>
            </p:custDataLst>
          </p:nvPr>
        </p:nvGrpSpPr>
        <p:grpSpPr>
          <a:xfrm>
            <a:off x="197485" y="194945"/>
            <a:ext cx="1408430" cy="525780"/>
            <a:chOff x="7121476" y="1294979"/>
            <a:chExt cx="2622499" cy="606652"/>
          </a:xfrm>
        </p:grpSpPr>
        <p:sp>
          <p:nvSpPr>
            <p:cNvPr id="44" name="圆角矩形 43"/>
            <p:cNvSpPr/>
            <p:nvPr>
              <p:custDataLst>
                <p:tags r:id="rId12"/>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13"/>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en-US" altLang="zh-CN" sz="2400" b="1">
                  <a:solidFill>
                    <a:srgbClr val="FF0000"/>
                  </a:solidFill>
                  <a:latin typeface="微软雅黑" panose="020B0503020204020204" pitchFamily="34" charset="-122"/>
                </a:rPr>
                <a:t>PN</a:t>
              </a:r>
              <a:r>
                <a:rPr lang="zh-CN" altLang="en-US" sz="2400" b="1">
                  <a:solidFill>
                    <a:srgbClr val="FF0000"/>
                  </a:solidFill>
                  <a:latin typeface="微软雅黑" panose="020B0503020204020204" pitchFamily="34" charset="-122"/>
                </a:rPr>
                <a:t>结</a:t>
              </a:r>
              <a:endParaRPr lang="zh-CN" altLang="en-US" sz="2400" b="1">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p:nvPr>
            <p:custDataLst>
              <p:tags r:id="rId1"/>
            </p:custDataLst>
          </p:nvPr>
        </p:nvSpPr>
        <p:spPr>
          <a:xfrm>
            <a:off x="1447800" y="533400"/>
            <a:ext cx="2514600" cy="519113"/>
          </a:xfrm>
          <a:prstGeom prst="rect">
            <a:avLst/>
          </a:prstGeom>
          <a:noFill/>
          <a:ln w="9525">
            <a:noFill/>
          </a:ln>
        </p:spPr>
        <p:txBody>
          <a:bodyPr>
            <a:spAutoFit/>
          </a:bodyPr>
          <a:lstStyle/>
          <a:p>
            <a:pPr algn="just">
              <a:spcBef>
                <a:spcPct val="50000"/>
              </a:spcBef>
            </a:pPr>
            <a:r>
              <a:rPr lang="zh-CN" altLang="en-US" sz="2800" b="1">
                <a:solidFill>
                  <a:srgbClr val="0000FF"/>
                </a:solidFill>
                <a:latin typeface="Times New Roman" panose="02020603050405020304" pitchFamily="18" charset="0"/>
              </a:rPr>
              <a:t>说明：</a:t>
            </a:r>
            <a:endParaRPr lang="zh-CN" altLang="en-US" sz="2800" b="1">
              <a:solidFill>
                <a:srgbClr val="0000FF"/>
              </a:solidFill>
              <a:latin typeface="Times New Roman" panose="02020603050405020304" pitchFamily="18" charset="0"/>
            </a:endParaRPr>
          </a:p>
        </p:txBody>
      </p:sp>
      <p:sp>
        <p:nvSpPr>
          <p:cNvPr id="13315" name="Text Box 3"/>
          <p:cNvSpPr txBox="1"/>
          <p:nvPr>
            <p:custDataLst>
              <p:tags r:id="rId2"/>
            </p:custDataLst>
          </p:nvPr>
        </p:nvSpPr>
        <p:spPr>
          <a:xfrm>
            <a:off x="762000" y="1066800"/>
            <a:ext cx="10895965" cy="530860"/>
          </a:xfrm>
          <a:prstGeom prst="rect">
            <a:avLst/>
          </a:prstGeom>
          <a:noFill/>
          <a:ln w="9525">
            <a:noFill/>
          </a:ln>
        </p:spPr>
        <p:txBody>
          <a:bodyPr wrap="square">
            <a:spAutoFit/>
          </a:bodyPr>
          <a:lstStyle/>
          <a:p>
            <a:pPr algn="just">
              <a:lnSpc>
                <a:spcPct val="110000"/>
              </a:lnSpc>
            </a:pPr>
            <a:r>
              <a:rPr lang="zh-CN" altLang="en-US" sz="2600" b="1">
                <a:latin typeface="Times New Roman" panose="02020603050405020304" pitchFamily="18" charset="0"/>
              </a:rPr>
              <a:t>　　</a:t>
            </a:r>
            <a:r>
              <a:rPr lang="en-US" altLang="zh-CN" sz="2600" b="1">
                <a:latin typeface="Times New Roman" panose="02020603050405020304" pitchFamily="18" charset="0"/>
              </a:rPr>
              <a:t>1. </a:t>
            </a:r>
            <a:r>
              <a:rPr lang="zh-CN" altLang="en-US" sz="2600" b="1">
                <a:latin typeface="Times New Roman" panose="02020603050405020304" pitchFamily="18" charset="0"/>
              </a:rPr>
              <a:t>掺入杂质的浓度决定多数载流子浓度；温度决定少数载流子的浓度。</a:t>
            </a:r>
            <a:endParaRPr lang="zh-CN" altLang="en-US" sz="2600" b="1">
              <a:latin typeface="Times New Roman" panose="02020603050405020304" pitchFamily="18" charset="0"/>
            </a:endParaRPr>
          </a:p>
        </p:txBody>
      </p:sp>
      <p:sp>
        <p:nvSpPr>
          <p:cNvPr id="13316" name="Text Box 4"/>
          <p:cNvSpPr txBox="1"/>
          <p:nvPr>
            <p:custDataLst>
              <p:tags r:id="rId3"/>
            </p:custDataLst>
          </p:nvPr>
        </p:nvSpPr>
        <p:spPr>
          <a:xfrm>
            <a:off x="1447800" y="2865438"/>
            <a:ext cx="7315200" cy="528637"/>
          </a:xfrm>
          <a:prstGeom prst="rect">
            <a:avLst/>
          </a:prstGeom>
          <a:noFill/>
          <a:ln w="9525">
            <a:noFill/>
          </a:ln>
        </p:spPr>
        <p:txBody>
          <a:bodyPr>
            <a:spAutoFit/>
          </a:bodyPr>
          <a:lstStyle/>
          <a:p>
            <a:pPr>
              <a:lnSpc>
                <a:spcPct val="110000"/>
              </a:lnSpc>
            </a:pPr>
            <a:r>
              <a:rPr lang="en-US" altLang="zh-CN" sz="2600" b="1">
                <a:latin typeface="Times New Roman" panose="02020603050405020304" pitchFamily="18" charset="0"/>
              </a:rPr>
              <a:t>3. </a:t>
            </a:r>
            <a:r>
              <a:rPr lang="zh-CN" altLang="en-US" sz="2600" b="1">
                <a:latin typeface="Times New Roman" panose="02020603050405020304" pitchFamily="18" charset="0"/>
              </a:rPr>
              <a:t>杂质半导体总体上保持电中性。</a:t>
            </a:r>
            <a:endParaRPr lang="zh-CN" altLang="en-US" sz="2600" b="1">
              <a:latin typeface="Times New Roman" panose="02020603050405020304" pitchFamily="18" charset="0"/>
            </a:endParaRPr>
          </a:p>
        </p:txBody>
      </p:sp>
      <p:sp>
        <p:nvSpPr>
          <p:cNvPr id="13317" name="Text Box 5"/>
          <p:cNvSpPr txBox="1"/>
          <p:nvPr>
            <p:custDataLst>
              <p:tags r:id="rId4"/>
            </p:custDataLst>
          </p:nvPr>
        </p:nvSpPr>
        <p:spPr>
          <a:xfrm>
            <a:off x="762000" y="3384550"/>
            <a:ext cx="6781800" cy="528638"/>
          </a:xfrm>
          <a:prstGeom prst="rect">
            <a:avLst/>
          </a:prstGeom>
          <a:noFill/>
          <a:ln w="9525">
            <a:noFill/>
          </a:ln>
        </p:spPr>
        <p:txBody>
          <a:bodyPr>
            <a:spAutoFit/>
          </a:bodyPr>
          <a:lstStyle/>
          <a:p>
            <a:pPr>
              <a:lnSpc>
                <a:spcPct val="110000"/>
              </a:lnSpc>
            </a:pPr>
            <a:r>
              <a:rPr lang="en-US" altLang="zh-CN" sz="2600" b="1">
                <a:latin typeface="Times New Roman" panose="02020603050405020304" pitchFamily="18" charset="0"/>
              </a:rPr>
              <a:t>        4. </a:t>
            </a:r>
            <a:r>
              <a:rPr lang="zh-CN" altLang="en-US" sz="2600" b="1">
                <a:latin typeface="Times New Roman" panose="02020603050405020304" pitchFamily="18" charset="0"/>
              </a:rPr>
              <a:t>杂质半导体的表示方法如下图所示。</a:t>
            </a:r>
            <a:endParaRPr lang="zh-CN" altLang="en-US" sz="2600" b="1">
              <a:latin typeface="Times New Roman" panose="02020603050405020304" pitchFamily="18" charset="0"/>
            </a:endParaRPr>
          </a:p>
        </p:txBody>
      </p:sp>
      <p:sp>
        <p:nvSpPr>
          <p:cNvPr id="13318" name="Text Box 6"/>
          <p:cNvSpPr txBox="1"/>
          <p:nvPr>
            <p:custDataLst>
              <p:tags r:id="rId5"/>
            </p:custDataLst>
          </p:nvPr>
        </p:nvSpPr>
        <p:spPr>
          <a:xfrm>
            <a:off x="785495" y="1762760"/>
            <a:ext cx="10773410" cy="970915"/>
          </a:xfrm>
          <a:prstGeom prst="rect">
            <a:avLst/>
          </a:prstGeom>
          <a:noFill/>
          <a:ln w="9525">
            <a:noFill/>
          </a:ln>
        </p:spPr>
        <p:txBody>
          <a:bodyPr wrap="square">
            <a:spAutoFit/>
          </a:bodyPr>
          <a:lstStyle/>
          <a:p>
            <a:pPr algn="just">
              <a:lnSpc>
                <a:spcPct val="110000"/>
              </a:lnSpc>
            </a:pPr>
            <a:r>
              <a:rPr lang="zh-CN" altLang="en-US" sz="2600" b="1">
                <a:solidFill>
                  <a:srgbClr val="333333"/>
                </a:solidFill>
                <a:latin typeface="Times New Roman" panose="02020603050405020304" pitchFamily="18" charset="0"/>
              </a:rPr>
              <a:t>　　</a:t>
            </a:r>
            <a:r>
              <a:rPr lang="en-US" altLang="zh-CN" sz="2600" b="1">
                <a:solidFill>
                  <a:srgbClr val="333333"/>
                </a:solidFill>
                <a:latin typeface="Times New Roman" panose="02020603050405020304" pitchFamily="18" charset="0"/>
              </a:rPr>
              <a:t>2. </a:t>
            </a:r>
            <a:r>
              <a:rPr lang="zh-CN" altLang="en-US" sz="2600" b="1">
                <a:latin typeface="Times New Roman" panose="02020603050405020304" pitchFamily="18" charset="0"/>
              </a:rPr>
              <a:t>杂质半导体</a:t>
            </a:r>
            <a:r>
              <a:rPr lang="zh-CN" altLang="en-US" sz="2600" b="1">
                <a:solidFill>
                  <a:srgbClr val="FF0000"/>
                </a:solidFill>
                <a:latin typeface="Times New Roman" panose="02020603050405020304" pitchFamily="18" charset="0"/>
              </a:rPr>
              <a:t>载流子的数目</a:t>
            </a:r>
            <a:r>
              <a:rPr lang="zh-CN" altLang="en-US" sz="2600" b="1">
                <a:latin typeface="Times New Roman" panose="02020603050405020304" pitchFamily="18" charset="0"/>
              </a:rPr>
              <a:t>要远远高于本征半导体，因而其导电能力大大改善。</a:t>
            </a:r>
            <a:endParaRPr lang="zh-CN" altLang="en-US" sz="2600" b="1">
              <a:latin typeface="Times New Roman" panose="02020603050405020304" pitchFamily="18" charset="0"/>
            </a:endParaRPr>
          </a:p>
        </p:txBody>
      </p:sp>
      <p:grpSp>
        <p:nvGrpSpPr>
          <p:cNvPr id="2" name="Group 7"/>
          <p:cNvGrpSpPr/>
          <p:nvPr>
            <p:custDataLst>
              <p:tags r:id="rId6"/>
            </p:custDataLst>
          </p:nvPr>
        </p:nvGrpSpPr>
        <p:grpSpPr>
          <a:xfrm>
            <a:off x="6503035" y="4008438"/>
            <a:ext cx="3276600" cy="1371600"/>
            <a:chOff x="2976" y="3024"/>
            <a:chExt cx="2064" cy="864"/>
          </a:xfrm>
        </p:grpSpPr>
        <p:sp>
          <p:nvSpPr>
            <p:cNvPr id="43079" name="Rectangle 8"/>
            <p:cNvSpPr/>
            <p:nvPr>
              <p:custDataLst>
                <p:tags r:id="rId7"/>
              </p:custDataLst>
            </p:nvPr>
          </p:nvSpPr>
          <p:spPr>
            <a:xfrm>
              <a:off x="2976" y="3024"/>
              <a:ext cx="2064" cy="864"/>
            </a:xfrm>
            <a:prstGeom prst="rect">
              <a:avLst/>
            </a:prstGeom>
            <a:no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3080" name="Group 9"/>
            <p:cNvGrpSpPr/>
            <p:nvPr>
              <p:custDataLst>
                <p:tags r:id="rId8"/>
              </p:custDataLst>
            </p:nvPr>
          </p:nvGrpSpPr>
          <p:grpSpPr>
            <a:xfrm>
              <a:off x="3216" y="3120"/>
              <a:ext cx="1632" cy="672"/>
              <a:chOff x="672" y="3168"/>
              <a:chExt cx="1632" cy="672"/>
            </a:xfrm>
          </p:grpSpPr>
          <p:grpSp>
            <p:nvGrpSpPr>
              <p:cNvPr id="43090" name="Group 10"/>
              <p:cNvGrpSpPr/>
              <p:nvPr>
                <p:custDataLst>
                  <p:tags r:id="rId9"/>
                </p:custDataLst>
              </p:nvPr>
            </p:nvGrpSpPr>
            <p:grpSpPr>
              <a:xfrm>
                <a:off x="1104" y="3168"/>
                <a:ext cx="288" cy="288"/>
                <a:chOff x="1440" y="2592"/>
                <a:chExt cx="288" cy="288"/>
              </a:xfrm>
            </p:grpSpPr>
            <p:sp>
              <p:nvSpPr>
                <p:cNvPr id="43112" name="Oval 11"/>
                <p:cNvSpPr/>
                <p:nvPr>
                  <p:custDataLst>
                    <p:tags r:id="rId10"/>
                  </p:custDataLst>
                </p:nvPr>
              </p:nvSpPr>
              <p:spPr>
                <a:xfrm>
                  <a:off x="1440"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13" name="Line 12"/>
                <p:cNvSpPr/>
                <p:nvPr>
                  <p:custDataLst>
                    <p:tags r:id="rId11"/>
                  </p:custDataLst>
                </p:nvPr>
              </p:nvSpPr>
              <p:spPr>
                <a:xfrm>
                  <a:off x="1488"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1" name="Group 13"/>
              <p:cNvGrpSpPr/>
              <p:nvPr>
                <p:custDataLst>
                  <p:tags r:id="rId12"/>
                </p:custDataLst>
              </p:nvPr>
            </p:nvGrpSpPr>
            <p:grpSpPr>
              <a:xfrm>
                <a:off x="1584" y="3168"/>
                <a:ext cx="288" cy="288"/>
                <a:chOff x="1968" y="2592"/>
                <a:chExt cx="288" cy="288"/>
              </a:xfrm>
            </p:grpSpPr>
            <p:sp>
              <p:nvSpPr>
                <p:cNvPr id="43110" name="Oval 14"/>
                <p:cNvSpPr/>
                <p:nvPr>
                  <p:custDataLst>
                    <p:tags r:id="rId13"/>
                  </p:custDataLst>
                </p:nvPr>
              </p:nvSpPr>
              <p:spPr>
                <a:xfrm>
                  <a:off x="1968"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11" name="Line 15"/>
                <p:cNvSpPr/>
                <p:nvPr>
                  <p:custDataLst>
                    <p:tags r:id="rId14"/>
                  </p:custDataLst>
                </p:nvPr>
              </p:nvSpPr>
              <p:spPr>
                <a:xfrm>
                  <a:off x="2016"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2" name="Group 16"/>
              <p:cNvGrpSpPr/>
              <p:nvPr>
                <p:custDataLst>
                  <p:tags r:id="rId15"/>
                </p:custDataLst>
              </p:nvPr>
            </p:nvGrpSpPr>
            <p:grpSpPr>
              <a:xfrm>
                <a:off x="672" y="3552"/>
                <a:ext cx="288" cy="288"/>
                <a:chOff x="1440" y="3120"/>
                <a:chExt cx="288" cy="288"/>
              </a:xfrm>
            </p:grpSpPr>
            <p:sp>
              <p:nvSpPr>
                <p:cNvPr id="43108" name="Oval 17"/>
                <p:cNvSpPr/>
                <p:nvPr>
                  <p:custDataLst>
                    <p:tags r:id="rId16"/>
                  </p:custDataLst>
                </p:nvPr>
              </p:nvSpPr>
              <p:spPr>
                <a:xfrm>
                  <a:off x="1440" y="3120"/>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09" name="Line 18"/>
                <p:cNvSpPr/>
                <p:nvPr>
                  <p:custDataLst>
                    <p:tags r:id="rId17"/>
                  </p:custDataLst>
                </p:nvPr>
              </p:nvSpPr>
              <p:spPr>
                <a:xfrm>
                  <a:off x="1488"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3" name="Group 19"/>
              <p:cNvGrpSpPr/>
              <p:nvPr>
                <p:custDataLst>
                  <p:tags r:id="rId18"/>
                </p:custDataLst>
              </p:nvPr>
            </p:nvGrpSpPr>
            <p:grpSpPr>
              <a:xfrm>
                <a:off x="672" y="3168"/>
                <a:ext cx="288" cy="288"/>
                <a:chOff x="1056" y="2688"/>
                <a:chExt cx="288" cy="288"/>
              </a:xfrm>
            </p:grpSpPr>
            <p:sp>
              <p:nvSpPr>
                <p:cNvPr id="43106" name="Oval 20"/>
                <p:cNvSpPr/>
                <p:nvPr>
                  <p:custDataLst>
                    <p:tags r:id="rId19"/>
                  </p:custDataLst>
                </p:nvPr>
              </p:nvSpPr>
              <p:spPr>
                <a:xfrm>
                  <a:off x="1056" y="2688"/>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07" name="Line 21"/>
                <p:cNvSpPr/>
                <p:nvPr>
                  <p:custDataLst>
                    <p:tags r:id="rId20"/>
                  </p:custDataLst>
                </p:nvPr>
              </p:nvSpPr>
              <p:spPr>
                <a:xfrm>
                  <a:off x="1104" y="2832"/>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4" name="Group 22"/>
              <p:cNvGrpSpPr/>
              <p:nvPr>
                <p:custDataLst>
                  <p:tags r:id="rId21"/>
                </p:custDataLst>
              </p:nvPr>
            </p:nvGrpSpPr>
            <p:grpSpPr>
              <a:xfrm>
                <a:off x="2016" y="3168"/>
                <a:ext cx="288" cy="288"/>
                <a:chOff x="2496" y="2784"/>
                <a:chExt cx="288" cy="288"/>
              </a:xfrm>
            </p:grpSpPr>
            <p:sp>
              <p:nvSpPr>
                <p:cNvPr id="43104" name="Oval 23"/>
                <p:cNvSpPr/>
                <p:nvPr>
                  <p:custDataLst>
                    <p:tags r:id="rId22"/>
                  </p:custDataLst>
                </p:nvPr>
              </p:nvSpPr>
              <p:spPr>
                <a:xfrm>
                  <a:off x="2496" y="2784"/>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05" name="Line 24"/>
                <p:cNvSpPr/>
                <p:nvPr>
                  <p:custDataLst>
                    <p:tags r:id="rId23"/>
                  </p:custDataLst>
                </p:nvPr>
              </p:nvSpPr>
              <p:spPr>
                <a:xfrm>
                  <a:off x="2544" y="2928"/>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5" name="Group 25"/>
              <p:cNvGrpSpPr/>
              <p:nvPr>
                <p:custDataLst>
                  <p:tags r:id="rId24"/>
                </p:custDataLst>
              </p:nvPr>
            </p:nvGrpSpPr>
            <p:grpSpPr>
              <a:xfrm>
                <a:off x="1584" y="3552"/>
                <a:ext cx="288" cy="288"/>
                <a:chOff x="2160" y="2928"/>
                <a:chExt cx="288" cy="288"/>
              </a:xfrm>
            </p:grpSpPr>
            <p:sp>
              <p:nvSpPr>
                <p:cNvPr id="43102" name="Oval 26"/>
                <p:cNvSpPr/>
                <p:nvPr>
                  <p:custDataLst>
                    <p:tags r:id="rId25"/>
                  </p:custDataLst>
                </p:nvPr>
              </p:nvSpPr>
              <p:spPr>
                <a:xfrm>
                  <a:off x="2160" y="2928"/>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03" name="Line 27"/>
                <p:cNvSpPr/>
                <p:nvPr>
                  <p:custDataLst>
                    <p:tags r:id="rId26"/>
                  </p:custDataLst>
                </p:nvPr>
              </p:nvSpPr>
              <p:spPr>
                <a:xfrm>
                  <a:off x="2208" y="3072"/>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6" name="Group 28"/>
              <p:cNvGrpSpPr/>
              <p:nvPr>
                <p:custDataLst>
                  <p:tags r:id="rId27"/>
                </p:custDataLst>
              </p:nvPr>
            </p:nvGrpSpPr>
            <p:grpSpPr>
              <a:xfrm>
                <a:off x="1104" y="3552"/>
                <a:ext cx="288" cy="288"/>
                <a:chOff x="1776" y="3120"/>
                <a:chExt cx="288" cy="288"/>
              </a:xfrm>
            </p:grpSpPr>
            <p:sp>
              <p:nvSpPr>
                <p:cNvPr id="43100" name="Oval 29"/>
                <p:cNvSpPr/>
                <p:nvPr>
                  <p:custDataLst>
                    <p:tags r:id="rId28"/>
                  </p:custDataLst>
                </p:nvPr>
              </p:nvSpPr>
              <p:spPr>
                <a:xfrm>
                  <a:off x="1776" y="3120"/>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101" name="Line 30"/>
                <p:cNvSpPr/>
                <p:nvPr>
                  <p:custDataLst>
                    <p:tags r:id="rId29"/>
                  </p:custDataLst>
                </p:nvPr>
              </p:nvSpPr>
              <p:spPr>
                <a:xfrm>
                  <a:off x="1824"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3097" name="Group 31"/>
              <p:cNvGrpSpPr/>
              <p:nvPr>
                <p:custDataLst>
                  <p:tags r:id="rId30"/>
                </p:custDataLst>
              </p:nvPr>
            </p:nvGrpSpPr>
            <p:grpSpPr>
              <a:xfrm>
                <a:off x="2016" y="3552"/>
                <a:ext cx="288" cy="288"/>
                <a:chOff x="2016" y="3456"/>
                <a:chExt cx="288" cy="288"/>
              </a:xfrm>
            </p:grpSpPr>
            <p:sp>
              <p:nvSpPr>
                <p:cNvPr id="43098" name="Oval 32"/>
                <p:cNvSpPr/>
                <p:nvPr>
                  <p:custDataLst>
                    <p:tags r:id="rId31"/>
                  </p:custDataLst>
                </p:nvPr>
              </p:nvSpPr>
              <p:spPr>
                <a:xfrm>
                  <a:off x="2016" y="3456"/>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99" name="Line 33"/>
                <p:cNvSpPr/>
                <p:nvPr>
                  <p:custDataLst>
                    <p:tags r:id="rId32"/>
                  </p:custDataLst>
                </p:nvPr>
              </p:nvSpPr>
              <p:spPr>
                <a:xfrm>
                  <a:off x="2064" y="3600"/>
                  <a:ext cx="192" cy="0"/>
                </a:xfrm>
                <a:prstGeom prst="line">
                  <a:avLst/>
                </a:prstGeom>
                <a:ln w="57150" cap="flat" cmpd="sng">
                  <a:solidFill>
                    <a:srgbClr val="0000FF"/>
                  </a:solidFill>
                  <a:prstDash val="solid"/>
                  <a:headEnd type="none" w="med" len="med"/>
                  <a:tailEnd type="none" w="med" len="med"/>
                </a:ln>
              </p:spPr>
              <p:txBody>
                <a:bodyPr/>
                <a:lstStyle/>
                <a:p/>
              </p:txBody>
            </p:sp>
          </p:grpSp>
        </p:grpSp>
        <p:grpSp>
          <p:nvGrpSpPr>
            <p:cNvPr id="43081" name="Group 34"/>
            <p:cNvGrpSpPr/>
            <p:nvPr>
              <p:custDataLst>
                <p:tags r:id="rId33"/>
              </p:custDataLst>
            </p:nvPr>
          </p:nvGrpSpPr>
          <p:grpSpPr>
            <a:xfrm>
              <a:off x="3072" y="3120"/>
              <a:ext cx="1824" cy="720"/>
              <a:chOff x="3072" y="3120"/>
              <a:chExt cx="1824" cy="720"/>
            </a:xfrm>
          </p:grpSpPr>
          <p:sp>
            <p:nvSpPr>
              <p:cNvPr id="43082" name="Oval 35"/>
              <p:cNvSpPr/>
              <p:nvPr>
                <p:custDataLst>
                  <p:tags r:id="rId34"/>
                </p:custDataLst>
              </p:nvPr>
            </p:nvSpPr>
            <p:spPr>
              <a:xfrm>
                <a:off x="3072" y="3168"/>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3" name="Oval 36"/>
              <p:cNvSpPr/>
              <p:nvPr>
                <p:custDataLst>
                  <p:tags r:id="rId35"/>
                </p:custDataLst>
              </p:nvPr>
            </p:nvSpPr>
            <p:spPr>
              <a:xfrm>
                <a:off x="3552" y="3312"/>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4" name="Oval 37"/>
              <p:cNvSpPr/>
              <p:nvPr>
                <p:custDataLst>
                  <p:tags r:id="rId36"/>
                </p:custDataLst>
              </p:nvPr>
            </p:nvSpPr>
            <p:spPr>
              <a:xfrm>
                <a:off x="4032" y="3120"/>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5" name="Oval 38"/>
              <p:cNvSpPr/>
              <p:nvPr>
                <p:custDataLst>
                  <p:tags r:id="rId37"/>
                </p:custDataLst>
              </p:nvPr>
            </p:nvSpPr>
            <p:spPr>
              <a:xfrm>
                <a:off x="4512" y="3360"/>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6" name="Oval 39"/>
              <p:cNvSpPr/>
              <p:nvPr>
                <p:custDataLst>
                  <p:tags r:id="rId38"/>
                </p:custDataLst>
              </p:nvPr>
            </p:nvSpPr>
            <p:spPr>
              <a:xfrm>
                <a:off x="3120" y="3552"/>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7" name="Oval 40"/>
              <p:cNvSpPr/>
              <p:nvPr>
                <p:custDataLst>
                  <p:tags r:id="rId39"/>
                </p:custDataLst>
              </p:nvPr>
            </p:nvSpPr>
            <p:spPr>
              <a:xfrm>
                <a:off x="3552" y="3696"/>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8" name="Oval 41"/>
              <p:cNvSpPr/>
              <p:nvPr>
                <p:custDataLst>
                  <p:tags r:id="rId40"/>
                </p:custDataLst>
              </p:nvPr>
            </p:nvSpPr>
            <p:spPr>
              <a:xfrm>
                <a:off x="4080" y="3744"/>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89" name="Oval 42"/>
              <p:cNvSpPr/>
              <p:nvPr>
                <p:custDataLst>
                  <p:tags r:id="rId41"/>
                </p:custDataLst>
              </p:nvPr>
            </p:nvSpPr>
            <p:spPr>
              <a:xfrm>
                <a:off x="4800" y="3744"/>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grpSp>
      <p:grpSp>
        <p:nvGrpSpPr>
          <p:cNvPr id="15" name="Group 43"/>
          <p:cNvGrpSpPr/>
          <p:nvPr>
            <p:custDataLst>
              <p:tags r:id="rId42"/>
            </p:custDataLst>
          </p:nvPr>
        </p:nvGrpSpPr>
        <p:grpSpPr>
          <a:xfrm>
            <a:off x="2693035" y="3962400"/>
            <a:ext cx="3276600" cy="1646238"/>
            <a:chOff x="480" y="3024"/>
            <a:chExt cx="2064" cy="1037"/>
          </a:xfrm>
        </p:grpSpPr>
        <p:grpSp>
          <p:nvGrpSpPr>
            <p:cNvPr id="43020" name="Group 44"/>
            <p:cNvGrpSpPr/>
            <p:nvPr>
              <p:custDataLst>
                <p:tags r:id="rId43"/>
              </p:custDataLst>
            </p:nvPr>
          </p:nvGrpSpPr>
          <p:grpSpPr>
            <a:xfrm>
              <a:off x="1104" y="3168"/>
              <a:ext cx="288" cy="288"/>
              <a:chOff x="3024" y="2592"/>
              <a:chExt cx="288" cy="288"/>
            </a:xfrm>
          </p:grpSpPr>
          <p:grpSp>
            <p:nvGrpSpPr>
              <p:cNvPr id="43075" name="Group 45"/>
              <p:cNvGrpSpPr/>
              <p:nvPr>
                <p:custDataLst>
                  <p:tags r:id="rId44"/>
                </p:custDataLst>
              </p:nvPr>
            </p:nvGrpSpPr>
            <p:grpSpPr>
              <a:xfrm>
                <a:off x="3024" y="2592"/>
                <a:ext cx="288" cy="288"/>
                <a:chOff x="3024" y="2592"/>
                <a:chExt cx="288" cy="288"/>
              </a:xfrm>
            </p:grpSpPr>
            <p:sp>
              <p:nvSpPr>
                <p:cNvPr id="43077" name="Oval 46"/>
                <p:cNvSpPr/>
                <p:nvPr>
                  <p:custDataLst>
                    <p:tags r:id="rId45"/>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78" name="Line 47"/>
                <p:cNvSpPr/>
                <p:nvPr>
                  <p:custDataLst>
                    <p:tags r:id="rId46"/>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76" name="Line 48"/>
              <p:cNvSpPr/>
              <p:nvPr>
                <p:custDataLst>
                  <p:tags r:id="rId47"/>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sp>
          <p:nvSpPr>
            <p:cNvPr id="43021" name="Oval 49"/>
            <p:cNvSpPr/>
            <p:nvPr>
              <p:custDataLst>
                <p:tags r:id="rId48"/>
              </p:custDataLst>
            </p:nvPr>
          </p:nvSpPr>
          <p:spPr>
            <a:xfrm>
              <a:off x="1882" y="3965"/>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3022" name="Group 50"/>
            <p:cNvGrpSpPr/>
            <p:nvPr>
              <p:custDataLst>
                <p:tags r:id="rId49"/>
              </p:custDataLst>
            </p:nvPr>
          </p:nvGrpSpPr>
          <p:grpSpPr>
            <a:xfrm>
              <a:off x="1882" y="3485"/>
              <a:ext cx="96" cy="576"/>
              <a:chOff x="4944" y="720"/>
              <a:chExt cx="96" cy="576"/>
            </a:xfrm>
          </p:grpSpPr>
          <p:sp>
            <p:nvSpPr>
              <p:cNvPr id="43073" name="Oval 51"/>
              <p:cNvSpPr/>
              <p:nvPr>
                <p:custDataLst>
                  <p:tags r:id="rId50"/>
                </p:custDataLst>
              </p:nvPr>
            </p:nvSpPr>
            <p:spPr>
              <a:xfrm>
                <a:off x="4944" y="72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43074" name="Oval 52"/>
              <p:cNvSpPr/>
              <p:nvPr>
                <p:custDataLst>
                  <p:tags r:id="rId51"/>
                </p:custDataLst>
              </p:nvPr>
            </p:nvSpPr>
            <p:spPr>
              <a:xfrm>
                <a:off x="4944" y="120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sp>
          <p:nvSpPr>
            <p:cNvPr id="43023" name="Oval 53"/>
            <p:cNvSpPr/>
            <p:nvPr>
              <p:custDataLst>
                <p:tags r:id="rId52"/>
              </p:custDataLst>
            </p:nvPr>
          </p:nvSpPr>
          <p:spPr>
            <a:xfrm>
              <a:off x="624" y="3120"/>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4" name="Oval 54"/>
            <p:cNvSpPr/>
            <p:nvPr>
              <p:custDataLst>
                <p:tags r:id="rId53"/>
              </p:custDataLst>
            </p:nvPr>
          </p:nvSpPr>
          <p:spPr>
            <a:xfrm>
              <a:off x="1056" y="3504"/>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5" name="Oval 55"/>
            <p:cNvSpPr/>
            <p:nvPr>
              <p:custDataLst>
                <p:tags r:id="rId54"/>
              </p:custDataLst>
            </p:nvPr>
          </p:nvSpPr>
          <p:spPr>
            <a:xfrm>
              <a:off x="1296" y="3072"/>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6" name="Oval 56"/>
            <p:cNvSpPr/>
            <p:nvPr>
              <p:custDataLst>
                <p:tags r:id="rId55"/>
              </p:custDataLst>
            </p:nvPr>
          </p:nvSpPr>
          <p:spPr>
            <a:xfrm>
              <a:off x="2304" y="3168"/>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7" name="Oval 57"/>
            <p:cNvSpPr/>
            <p:nvPr>
              <p:custDataLst>
                <p:tags r:id="rId56"/>
              </p:custDataLst>
            </p:nvPr>
          </p:nvSpPr>
          <p:spPr>
            <a:xfrm>
              <a:off x="1584" y="3072"/>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8" name="Oval 58"/>
            <p:cNvSpPr/>
            <p:nvPr>
              <p:custDataLst>
                <p:tags r:id="rId57"/>
              </p:custDataLst>
            </p:nvPr>
          </p:nvSpPr>
          <p:spPr>
            <a:xfrm>
              <a:off x="1536" y="3792"/>
              <a:ext cx="96" cy="96"/>
            </a:xfrm>
            <a:prstGeom prst="ellipse">
              <a:avLst/>
            </a:prstGeom>
            <a:solidFill>
              <a:schemeClr val="tx1"/>
            </a:solidFill>
            <a:ln w="952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29" name="Oval 59"/>
            <p:cNvSpPr/>
            <p:nvPr>
              <p:custDataLst>
                <p:tags r:id="rId58"/>
              </p:custDataLst>
            </p:nvPr>
          </p:nvSpPr>
          <p:spPr>
            <a:xfrm>
              <a:off x="1968" y="3504"/>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30" name="Oval 60"/>
            <p:cNvSpPr/>
            <p:nvPr>
              <p:custDataLst>
                <p:tags r:id="rId59"/>
              </p:custDataLst>
            </p:nvPr>
          </p:nvSpPr>
          <p:spPr>
            <a:xfrm>
              <a:off x="576" y="3744"/>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3031" name="Group 61"/>
            <p:cNvGrpSpPr/>
            <p:nvPr>
              <p:custDataLst>
                <p:tags r:id="rId60"/>
              </p:custDataLst>
            </p:nvPr>
          </p:nvGrpSpPr>
          <p:grpSpPr>
            <a:xfrm>
              <a:off x="672" y="3168"/>
              <a:ext cx="288" cy="288"/>
              <a:chOff x="3024" y="2592"/>
              <a:chExt cx="288" cy="288"/>
            </a:xfrm>
          </p:grpSpPr>
          <p:grpSp>
            <p:nvGrpSpPr>
              <p:cNvPr id="43069" name="Group 62"/>
              <p:cNvGrpSpPr/>
              <p:nvPr>
                <p:custDataLst>
                  <p:tags r:id="rId61"/>
                </p:custDataLst>
              </p:nvPr>
            </p:nvGrpSpPr>
            <p:grpSpPr>
              <a:xfrm>
                <a:off x="3024" y="2592"/>
                <a:ext cx="288" cy="288"/>
                <a:chOff x="3024" y="2592"/>
                <a:chExt cx="288" cy="288"/>
              </a:xfrm>
            </p:grpSpPr>
            <p:sp>
              <p:nvSpPr>
                <p:cNvPr id="43071" name="Oval 63"/>
                <p:cNvSpPr/>
                <p:nvPr>
                  <p:custDataLst>
                    <p:tags r:id="rId62"/>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72" name="Line 64"/>
                <p:cNvSpPr/>
                <p:nvPr>
                  <p:custDataLst>
                    <p:tags r:id="rId63"/>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70" name="Line 65"/>
              <p:cNvSpPr/>
              <p:nvPr>
                <p:custDataLst>
                  <p:tags r:id="rId64"/>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32" name="Group 66"/>
            <p:cNvGrpSpPr/>
            <p:nvPr>
              <p:custDataLst>
                <p:tags r:id="rId65"/>
              </p:custDataLst>
            </p:nvPr>
          </p:nvGrpSpPr>
          <p:grpSpPr>
            <a:xfrm>
              <a:off x="2064" y="3168"/>
              <a:ext cx="144" cy="480"/>
              <a:chOff x="2496" y="1680"/>
              <a:chExt cx="144" cy="480"/>
            </a:xfrm>
          </p:grpSpPr>
          <p:sp>
            <p:nvSpPr>
              <p:cNvPr id="43067" name="Oval 67"/>
              <p:cNvSpPr/>
              <p:nvPr>
                <p:custDataLst>
                  <p:tags r:id="rId66"/>
                </p:custDataLst>
              </p:nvPr>
            </p:nvSpPr>
            <p:spPr>
              <a:xfrm>
                <a:off x="2496" y="1680"/>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3" name="Oval 68"/>
              <p:cNvSpPr>
                <a:spLocks noChangeArrowheads="1"/>
              </p:cNvSpPr>
              <p:nvPr>
                <p:custDataLst>
                  <p:tags r:id="rId67"/>
                </p:custDataLst>
              </p:nvPr>
            </p:nvSpPr>
            <p:spPr bwMode="auto">
              <a:xfrm>
                <a:off x="2544" y="2064"/>
                <a:ext cx="96" cy="96"/>
              </a:xfrm>
              <a:prstGeom prst="ellipse">
                <a:avLst/>
              </a:prstGeom>
              <a:solidFill>
                <a:schemeClr val="bg1"/>
              </a:solidFill>
              <a:ln w="28575">
                <a:solidFill>
                  <a:srgbClr val="FF6600"/>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6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New Roman" panose="02020603050405020304" pitchFamily="18" charset="0"/>
                  <a:ea typeface="方正琥珀繁体" panose="03000509000000000000" pitchFamily="2" charset="-122"/>
                  <a:cs typeface="+mn-cs"/>
                </a:endParaRPr>
              </a:p>
            </p:txBody>
          </p:sp>
        </p:grpSp>
        <p:grpSp>
          <p:nvGrpSpPr>
            <p:cNvPr id="43033" name="Group 69"/>
            <p:cNvGrpSpPr/>
            <p:nvPr>
              <p:custDataLst>
                <p:tags r:id="rId68"/>
              </p:custDataLst>
            </p:nvPr>
          </p:nvGrpSpPr>
          <p:grpSpPr>
            <a:xfrm>
              <a:off x="2070" y="3171"/>
              <a:ext cx="144" cy="480"/>
              <a:chOff x="2496" y="1680"/>
              <a:chExt cx="144" cy="480"/>
            </a:xfrm>
          </p:grpSpPr>
          <p:sp>
            <p:nvSpPr>
              <p:cNvPr id="43065" name="Oval 70"/>
              <p:cNvSpPr/>
              <p:nvPr>
                <p:custDataLst>
                  <p:tags r:id="rId69"/>
                </p:custDataLst>
              </p:nvPr>
            </p:nvSpPr>
            <p:spPr>
              <a:xfrm>
                <a:off x="2496" y="1680"/>
                <a:ext cx="96" cy="96"/>
              </a:xfrm>
              <a:prstGeom prst="ellipse">
                <a:avLst/>
              </a:prstGeom>
              <a:solidFill>
                <a:schemeClr val="bg1"/>
              </a:solidFill>
              <a:ln w="57150" cap="flat" cmpd="sng">
                <a:solidFill>
                  <a:schemeClr val="bg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 name="Oval 71"/>
              <p:cNvSpPr>
                <a:spLocks noChangeArrowheads="1"/>
              </p:cNvSpPr>
              <p:nvPr>
                <p:custDataLst>
                  <p:tags r:id="rId70"/>
                </p:custDataLst>
              </p:nvPr>
            </p:nvSpPr>
            <p:spPr bwMode="auto">
              <a:xfrm>
                <a:off x="2544" y="2064"/>
                <a:ext cx="96" cy="96"/>
              </a:xfrm>
              <a:prstGeom prst="ellipse">
                <a:avLst/>
              </a:prstGeom>
              <a:solidFill>
                <a:schemeClr val="bg1"/>
              </a:solidFill>
              <a:ln w="57150">
                <a:solidFill>
                  <a:schemeClr val="bg1"/>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6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New Roman" panose="02020603050405020304" pitchFamily="18" charset="0"/>
                  <a:ea typeface="方正琥珀繁体" panose="03000509000000000000" pitchFamily="2" charset="-122"/>
                  <a:cs typeface="+mn-cs"/>
                </a:endParaRPr>
              </a:p>
            </p:txBody>
          </p:sp>
        </p:grpSp>
        <p:sp>
          <p:nvSpPr>
            <p:cNvPr id="43034" name="Rectangle 72"/>
            <p:cNvSpPr/>
            <p:nvPr>
              <p:custDataLst>
                <p:tags r:id="rId71"/>
              </p:custDataLst>
            </p:nvPr>
          </p:nvSpPr>
          <p:spPr>
            <a:xfrm>
              <a:off x="480" y="3024"/>
              <a:ext cx="2064" cy="912"/>
            </a:xfrm>
            <a:prstGeom prst="rect">
              <a:avLst/>
            </a:prstGeom>
            <a:no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3035" name="Group 73"/>
            <p:cNvGrpSpPr/>
            <p:nvPr>
              <p:custDataLst>
                <p:tags r:id="rId72"/>
              </p:custDataLst>
            </p:nvPr>
          </p:nvGrpSpPr>
          <p:grpSpPr>
            <a:xfrm>
              <a:off x="1584" y="3168"/>
              <a:ext cx="288" cy="288"/>
              <a:chOff x="3024" y="2592"/>
              <a:chExt cx="288" cy="288"/>
            </a:xfrm>
          </p:grpSpPr>
          <p:grpSp>
            <p:nvGrpSpPr>
              <p:cNvPr id="43061" name="Group 74"/>
              <p:cNvGrpSpPr/>
              <p:nvPr>
                <p:custDataLst>
                  <p:tags r:id="rId73"/>
                </p:custDataLst>
              </p:nvPr>
            </p:nvGrpSpPr>
            <p:grpSpPr>
              <a:xfrm>
                <a:off x="3024" y="2592"/>
                <a:ext cx="288" cy="288"/>
                <a:chOff x="3024" y="2592"/>
                <a:chExt cx="288" cy="288"/>
              </a:xfrm>
            </p:grpSpPr>
            <p:sp>
              <p:nvSpPr>
                <p:cNvPr id="43063" name="Oval 75"/>
                <p:cNvSpPr/>
                <p:nvPr>
                  <p:custDataLst>
                    <p:tags r:id="rId7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64" name="Line 76"/>
                <p:cNvSpPr/>
                <p:nvPr>
                  <p:custDataLst>
                    <p:tags r:id="rId7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62" name="Line 77"/>
              <p:cNvSpPr/>
              <p:nvPr>
                <p:custDataLst>
                  <p:tags r:id="rId7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36" name="Group 78"/>
            <p:cNvGrpSpPr/>
            <p:nvPr>
              <p:custDataLst>
                <p:tags r:id="rId77"/>
              </p:custDataLst>
            </p:nvPr>
          </p:nvGrpSpPr>
          <p:grpSpPr>
            <a:xfrm>
              <a:off x="672" y="3552"/>
              <a:ext cx="288" cy="288"/>
              <a:chOff x="3024" y="2592"/>
              <a:chExt cx="288" cy="288"/>
            </a:xfrm>
          </p:grpSpPr>
          <p:grpSp>
            <p:nvGrpSpPr>
              <p:cNvPr id="43057" name="Group 79"/>
              <p:cNvGrpSpPr/>
              <p:nvPr>
                <p:custDataLst>
                  <p:tags r:id="rId78"/>
                </p:custDataLst>
              </p:nvPr>
            </p:nvGrpSpPr>
            <p:grpSpPr>
              <a:xfrm>
                <a:off x="3024" y="2592"/>
                <a:ext cx="288" cy="288"/>
                <a:chOff x="3024" y="2592"/>
                <a:chExt cx="288" cy="288"/>
              </a:xfrm>
            </p:grpSpPr>
            <p:sp>
              <p:nvSpPr>
                <p:cNvPr id="43059" name="Oval 80"/>
                <p:cNvSpPr/>
                <p:nvPr>
                  <p:custDataLst>
                    <p:tags r:id="rId7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60" name="Line 81"/>
                <p:cNvSpPr/>
                <p:nvPr>
                  <p:custDataLst>
                    <p:tags r:id="rId8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58" name="Line 82"/>
              <p:cNvSpPr/>
              <p:nvPr>
                <p:custDataLst>
                  <p:tags r:id="rId8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37" name="Group 83"/>
            <p:cNvGrpSpPr/>
            <p:nvPr>
              <p:custDataLst>
                <p:tags r:id="rId82"/>
              </p:custDataLst>
            </p:nvPr>
          </p:nvGrpSpPr>
          <p:grpSpPr>
            <a:xfrm>
              <a:off x="1104" y="3552"/>
              <a:ext cx="288" cy="288"/>
              <a:chOff x="3024" y="2592"/>
              <a:chExt cx="288" cy="288"/>
            </a:xfrm>
          </p:grpSpPr>
          <p:grpSp>
            <p:nvGrpSpPr>
              <p:cNvPr id="43053" name="Group 84"/>
              <p:cNvGrpSpPr/>
              <p:nvPr>
                <p:custDataLst>
                  <p:tags r:id="rId83"/>
                </p:custDataLst>
              </p:nvPr>
            </p:nvGrpSpPr>
            <p:grpSpPr>
              <a:xfrm>
                <a:off x="3024" y="2592"/>
                <a:ext cx="288" cy="288"/>
                <a:chOff x="3024" y="2592"/>
                <a:chExt cx="288" cy="288"/>
              </a:xfrm>
            </p:grpSpPr>
            <p:sp>
              <p:nvSpPr>
                <p:cNvPr id="43055" name="Oval 85"/>
                <p:cNvSpPr/>
                <p:nvPr>
                  <p:custDataLst>
                    <p:tags r:id="rId8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56" name="Line 86"/>
                <p:cNvSpPr/>
                <p:nvPr>
                  <p:custDataLst>
                    <p:tags r:id="rId8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54" name="Line 87"/>
              <p:cNvSpPr/>
              <p:nvPr>
                <p:custDataLst>
                  <p:tags r:id="rId8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38" name="Group 88"/>
            <p:cNvGrpSpPr/>
            <p:nvPr>
              <p:custDataLst>
                <p:tags r:id="rId87"/>
              </p:custDataLst>
            </p:nvPr>
          </p:nvGrpSpPr>
          <p:grpSpPr>
            <a:xfrm>
              <a:off x="1584" y="3552"/>
              <a:ext cx="288" cy="288"/>
              <a:chOff x="3024" y="2592"/>
              <a:chExt cx="288" cy="288"/>
            </a:xfrm>
          </p:grpSpPr>
          <p:grpSp>
            <p:nvGrpSpPr>
              <p:cNvPr id="43049" name="Group 89"/>
              <p:cNvGrpSpPr/>
              <p:nvPr>
                <p:custDataLst>
                  <p:tags r:id="rId88"/>
                </p:custDataLst>
              </p:nvPr>
            </p:nvGrpSpPr>
            <p:grpSpPr>
              <a:xfrm>
                <a:off x="3024" y="2592"/>
                <a:ext cx="288" cy="288"/>
                <a:chOff x="3024" y="2592"/>
                <a:chExt cx="288" cy="288"/>
              </a:xfrm>
            </p:grpSpPr>
            <p:sp>
              <p:nvSpPr>
                <p:cNvPr id="43051" name="Oval 90"/>
                <p:cNvSpPr/>
                <p:nvPr>
                  <p:custDataLst>
                    <p:tags r:id="rId8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52" name="Line 91"/>
                <p:cNvSpPr/>
                <p:nvPr>
                  <p:custDataLst>
                    <p:tags r:id="rId9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50" name="Line 92"/>
              <p:cNvSpPr/>
              <p:nvPr>
                <p:custDataLst>
                  <p:tags r:id="rId9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39" name="Group 93"/>
            <p:cNvGrpSpPr/>
            <p:nvPr>
              <p:custDataLst>
                <p:tags r:id="rId92"/>
              </p:custDataLst>
            </p:nvPr>
          </p:nvGrpSpPr>
          <p:grpSpPr>
            <a:xfrm>
              <a:off x="2016" y="3168"/>
              <a:ext cx="288" cy="288"/>
              <a:chOff x="3024" y="2592"/>
              <a:chExt cx="288" cy="288"/>
            </a:xfrm>
          </p:grpSpPr>
          <p:grpSp>
            <p:nvGrpSpPr>
              <p:cNvPr id="43045" name="Group 94"/>
              <p:cNvGrpSpPr/>
              <p:nvPr>
                <p:custDataLst>
                  <p:tags r:id="rId93"/>
                </p:custDataLst>
              </p:nvPr>
            </p:nvGrpSpPr>
            <p:grpSpPr>
              <a:xfrm>
                <a:off x="3024" y="2592"/>
                <a:ext cx="288" cy="288"/>
                <a:chOff x="3024" y="2592"/>
                <a:chExt cx="288" cy="288"/>
              </a:xfrm>
            </p:grpSpPr>
            <p:sp>
              <p:nvSpPr>
                <p:cNvPr id="43047" name="Oval 95"/>
                <p:cNvSpPr/>
                <p:nvPr>
                  <p:custDataLst>
                    <p:tags r:id="rId9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48" name="Line 96"/>
                <p:cNvSpPr/>
                <p:nvPr>
                  <p:custDataLst>
                    <p:tags r:id="rId9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46" name="Line 97"/>
              <p:cNvSpPr/>
              <p:nvPr>
                <p:custDataLst>
                  <p:tags r:id="rId9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3040" name="Group 98"/>
            <p:cNvGrpSpPr/>
            <p:nvPr>
              <p:custDataLst>
                <p:tags r:id="rId97"/>
              </p:custDataLst>
            </p:nvPr>
          </p:nvGrpSpPr>
          <p:grpSpPr>
            <a:xfrm>
              <a:off x="2016" y="3552"/>
              <a:ext cx="288" cy="288"/>
              <a:chOff x="3024" y="2592"/>
              <a:chExt cx="288" cy="288"/>
            </a:xfrm>
          </p:grpSpPr>
          <p:grpSp>
            <p:nvGrpSpPr>
              <p:cNvPr id="43041" name="Group 99"/>
              <p:cNvGrpSpPr/>
              <p:nvPr>
                <p:custDataLst>
                  <p:tags r:id="rId98"/>
                </p:custDataLst>
              </p:nvPr>
            </p:nvGrpSpPr>
            <p:grpSpPr>
              <a:xfrm>
                <a:off x="3024" y="2592"/>
                <a:ext cx="288" cy="288"/>
                <a:chOff x="3024" y="2592"/>
                <a:chExt cx="288" cy="288"/>
              </a:xfrm>
            </p:grpSpPr>
            <p:sp>
              <p:nvSpPr>
                <p:cNvPr id="43043" name="Oval 100"/>
                <p:cNvSpPr/>
                <p:nvPr>
                  <p:custDataLst>
                    <p:tags r:id="rId9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3044" name="Line 101"/>
                <p:cNvSpPr/>
                <p:nvPr>
                  <p:custDataLst>
                    <p:tags r:id="rId10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3042" name="Line 102"/>
              <p:cNvSpPr/>
              <p:nvPr>
                <p:custDataLst>
                  <p:tags r:id="rId10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sp>
        <p:nvSpPr>
          <p:cNvPr id="13415" name="Text Box 103"/>
          <p:cNvSpPr txBox="1"/>
          <p:nvPr>
            <p:custDataLst>
              <p:tags r:id="rId102"/>
            </p:custDataLst>
          </p:nvPr>
        </p:nvSpPr>
        <p:spPr>
          <a:xfrm>
            <a:off x="3150235" y="5562600"/>
            <a:ext cx="2209800" cy="427038"/>
          </a:xfrm>
          <a:prstGeom prst="rect">
            <a:avLst/>
          </a:prstGeom>
          <a:noFill/>
          <a:ln w="9525">
            <a:noFill/>
          </a:ln>
        </p:spPr>
        <p:txBody>
          <a:bodyPr>
            <a:spAutoFit/>
          </a:bodyPr>
          <a:lstStyle/>
          <a:p>
            <a:pPr algn="ctr">
              <a:spcBef>
                <a:spcPct val="50000"/>
              </a:spcBef>
            </a:pPr>
            <a:r>
              <a:rPr lang="en-US" altLang="zh-CN" sz="2200" b="1">
                <a:solidFill>
                  <a:srgbClr val="990099"/>
                </a:solidFill>
                <a:latin typeface="宋体" panose="02010600030101010101" pitchFamily="2" charset="-122"/>
              </a:rPr>
              <a:t>(</a:t>
            </a:r>
            <a:r>
              <a:rPr lang="en-US" altLang="zh-CN" sz="2200" b="1">
                <a:solidFill>
                  <a:srgbClr val="990099"/>
                </a:solidFill>
                <a:latin typeface="Times New Roman" panose="02020603050405020304" pitchFamily="18" charset="0"/>
              </a:rPr>
              <a:t>a</a:t>
            </a:r>
            <a:r>
              <a:rPr lang="en-US" altLang="zh-CN" sz="2200" b="1">
                <a:solidFill>
                  <a:srgbClr val="990099"/>
                </a:solidFill>
                <a:latin typeface="宋体" panose="02010600030101010101" pitchFamily="2" charset="-122"/>
              </a:rPr>
              <a:t>)</a:t>
            </a:r>
            <a:r>
              <a:rPr lang="en-US" altLang="zh-CN" sz="2200" b="1">
                <a:solidFill>
                  <a:srgbClr val="990099"/>
                </a:solidFill>
                <a:latin typeface="Times New Roman" panose="02020603050405020304" pitchFamily="18" charset="0"/>
              </a:rPr>
              <a:t>N </a:t>
            </a:r>
            <a:r>
              <a:rPr lang="zh-CN" altLang="en-US" sz="2200" b="1">
                <a:solidFill>
                  <a:srgbClr val="990099"/>
                </a:solidFill>
                <a:latin typeface="Times New Roman" panose="02020603050405020304" pitchFamily="18" charset="0"/>
              </a:rPr>
              <a:t>型半导体</a:t>
            </a:r>
            <a:endParaRPr lang="zh-CN" altLang="en-US" sz="2200" b="1">
              <a:solidFill>
                <a:srgbClr val="990099"/>
              </a:solidFill>
              <a:latin typeface="Times New Roman" panose="02020603050405020304" pitchFamily="18" charset="0"/>
            </a:endParaRPr>
          </a:p>
        </p:txBody>
      </p:sp>
      <p:sp>
        <p:nvSpPr>
          <p:cNvPr id="13416" name="Text Box 104"/>
          <p:cNvSpPr txBox="1"/>
          <p:nvPr>
            <p:custDataLst>
              <p:tags r:id="rId103"/>
            </p:custDataLst>
          </p:nvPr>
        </p:nvSpPr>
        <p:spPr>
          <a:xfrm>
            <a:off x="7036435" y="5516563"/>
            <a:ext cx="2209800" cy="427037"/>
          </a:xfrm>
          <a:prstGeom prst="rect">
            <a:avLst/>
          </a:prstGeom>
          <a:noFill/>
          <a:ln w="9525">
            <a:noFill/>
          </a:ln>
        </p:spPr>
        <p:txBody>
          <a:bodyPr>
            <a:spAutoFit/>
          </a:bodyPr>
          <a:lstStyle/>
          <a:p>
            <a:pPr algn="ctr">
              <a:spcBef>
                <a:spcPct val="50000"/>
              </a:spcBef>
            </a:pPr>
            <a:r>
              <a:rPr lang="en-US" altLang="zh-CN" sz="2200" b="1">
                <a:solidFill>
                  <a:srgbClr val="990099"/>
                </a:solidFill>
                <a:latin typeface="宋体" panose="02010600030101010101" pitchFamily="2" charset="-122"/>
              </a:rPr>
              <a:t>(</a:t>
            </a:r>
            <a:r>
              <a:rPr lang="en-US" altLang="zh-CN" sz="2200" b="1">
                <a:solidFill>
                  <a:srgbClr val="990099"/>
                </a:solidFill>
                <a:latin typeface="Times New Roman" panose="02020603050405020304" pitchFamily="18" charset="0"/>
              </a:rPr>
              <a:t>b</a:t>
            </a:r>
            <a:r>
              <a:rPr lang="en-US" altLang="zh-CN" sz="2200" b="1">
                <a:solidFill>
                  <a:srgbClr val="990099"/>
                </a:solidFill>
                <a:latin typeface="宋体" panose="02010600030101010101" pitchFamily="2" charset="-122"/>
              </a:rPr>
              <a:t>)</a:t>
            </a:r>
            <a:r>
              <a:rPr lang="en-US" altLang="zh-CN" sz="2200" b="1">
                <a:solidFill>
                  <a:srgbClr val="990099"/>
                </a:solidFill>
                <a:latin typeface="Times New Roman" panose="02020603050405020304" pitchFamily="18" charset="0"/>
              </a:rPr>
              <a:t> P </a:t>
            </a:r>
            <a:r>
              <a:rPr lang="zh-CN" altLang="en-US" sz="2200" b="1">
                <a:solidFill>
                  <a:srgbClr val="990099"/>
                </a:solidFill>
                <a:latin typeface="Times New Roman" panose="02020603050405020304" pitchFamily="18" charset="0"/>
              </a:rPr>
              <a:t>型半导体</a:t>
            </a:r>
            <a:endParaRPr lang="zh-CN" altLang="en-US" sz="2200" b="1">
              <a:solidFill>
                <a:srgbClr val="990099"/>
              </a:solidFill>
              <a:latin typeface="Times New Roman" panose="02020603050405020304" pitchFamily="18" charset="0"/>
            </a:endParaRPr>
          </a:p>
        </p:txBody>
      </p:sp>
      <p:sp>
        <p:nvSpPr>
          <p:cNvPr id="13418" name="Text Box 106"/>
          <p:cNvSpPr txBox="1"/>
          <p:nvPr>
            <p:custDataLst>
              <p:tags r:id="rId104"/>
            </p:custDataLst>
          </p:nvPr>
        </p:nvSpPr>
        <p:spPr>
          <a:xfrm>
            <a:off x="3302635" y="5943600"/>
            <a:ext cx="5638800" cy="521970"/>
          </a:xfrm>
          <a:prstGeom prst="rect">
            <a:avLst/>
          </a:prstGeom>
          <a:noFill/>
          <a:ln w="9525">
            <a:noFill/>
          </a:ln>
        </p:spPr>
        <p:txBody>
          <a:bodyPr>
            <a:spAutoFit/>
          </a:bodyPr>
          <a:lstStyle/>
          <a:p>
            <a:pPr algn="ctr">
              <a:spcBef>
                <a:spcPct val="50000"/>
              </a:spcBef>
            </a:pPr>
            <a:r>
              <a:rPr lang="zh-CN" altLang="en-US" sz="2800" b="1">
                <a:solidFill>
                  <a:srgbClr val="FF00FF"/>
                </a:solidFill>
                <a:latin typeface="Times New Roman" panose="02020603050405020304" pitchFamily="18" charset="0"/>
                <a:ea typeface="黑体" panose="02010609060101010101" pitchFamily="49" charset="-122"/>
              </a:rPr>
              <a:t>杂质半导体的的简化表示法</a:t>
            </a:r>
            <a:endParaRPr lang="zh-CN" altLang="en-US" sz="2800" b="1">
              <a:solidFill>
                <a:srgbClr val="FF00FF"/>
              </a:solidFill>
              <a:latin typeface="Times New Roman" panose="02020603050405020304" pitchFamily="18" charset="0"/>
              <a:ea typeface="黑体" panose="02010609060101010101" pitchFamily="49" charset="-122"/>
            </a:endParaRPr>
          </a:p>
        </p:txBody>
      </p:sp>
      <p:grpSp>
        <p:nvGrpSpPr>
          <p:cNvPr id="38" name="组合 15"/>
          <p:cNvGrpSpPr/>
          <p:nvPr>
            <p:custDataLst>
              <p:tags r:id="rId105"/>
            </p:custDataLst>
          </p:nvPr>
        </p:nvGrpSpPr>
        <p:grpSpPr>
          <a:xfrm>
            <a:off x="197485" y="194945"/>
            <a:ext cx="1408430" cy="525780"/>
            <a:chOff x="7121476" y="1294979"/>
            <a:chExt cx="2622499" cy="606652"/>
          </a:xfrm>
        </p:grpSpPr>
        <p:sp>
          <p:nvSpPr>
            <p:cNvPr id="44" name="圆角矩形 43"/>
            <p:cNvSpPr/>
            <p:nvPr>
              <p:custDataLst>
                <p:tags r:id="rId106"/>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107"/>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en-US" altLang="zh-CN" sz="2400" b="1">
                  <a:solidFill>
                    <a:srgbClr val="FF0000"/>
                  </a:solidFill>
                  <a:latin typeface="微软雅黑" panose="020B0503020204020204" pitchFamily="34" charset="-122"/>
                </a:rPr>
                <a:t>PN</a:t>
              </a:r>
              <a:r>
                <a:rPr lang="zh-CN" altLang="en-US" sz="2400" b="1">
                  <a:solidFill>
                    <a:srgbClr val="FF0000"/>
                  </a:solidFill>
                  <a:latin typeface="微软雅黑" panose="020B0503020204020204" pitchFamily="34" charset="-122"/>
                </a:rPr>
                <a:t>结</a:t>
              </a:r>
              <a:endParaRPr lang="zh-CN" altLang="en-US" sz="2400" b="1">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dissolv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checkerboard(across)">
                                      <p:cBhvr>
                                        <p:cTn id="12" dur="500"/>
                                        <p:tgtEl>
                                          <p:spTgt spid="133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318"/>
                                        </p:tgtEl>
                                        <p:attrNameLst>
                                          <p:attrName>style.visibility</p:attrName>
                                        </p:attrNameLst>
                                      </p:cBhvr>
                                      <p:to>
                                        <p:strVal val="visible"/>
                                      </p:to>
                                    </p:set>
                                    <p:animEffect transition="in" filter="checkerboard(across)">
                                      <p:cBhvr>
                                        <p:cTn id="17" dur="500"/>
                                        <p:tgtEl>
                                          <p:spTgt spid="1331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316"/>
                                        </p:tgtEl>
                                        <p:attrNameLst>
                                          <p:attrName>style.visibility</p:attrName>
                                        </p:attrNameLst>
                                      </p:cBhvr>
                                      <p:to>
                                        <p:strVal val="visible"/>
                                      </p:to>
                                    </p:set>
                                    <p:animEffect transition="in" filter="checkerboard(across)">
                                      <p:cBhvr>
                                        <p:cTn id="22" dur="500"/>
                                        <p:tgtEl>
                                          <p:spTgt spid="1331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317"/>
                                        </p:tgtEl>
                                        <p:attrNameLst>
                                          <p:attrName>style.visibility</p:attrName>
                                        </p:attrNameLst>
                                      </p:cBhvr>
                                      <p:to>
                                        <p:strVal val="visible"/>
                                      </p:to>
                                    </p:set>
                                    <p:animEffect transition="in" filter="checkerboard(across)">
                                      <p:cBhvr>
                                        <p:cTn id="27" dur="500"/>
                                        <p:tgtEl>
                                          <p:spTgt spid="13317"/>
                                        </p:tgtEl>
                                      </p:cBhvr>
                                    </p:animEffect>
                                  </p:childTnLst>
                                </p:cTn>
                              </p:par>
                            </p:childTnLst>
                          </p:cTn>
                        </p:par>
                        <p:par>
                          <p:cTn id="28" fill="hold">
                            <p:stCondLst>
                              <p:cond delay="500"/>
                            </p:stCondLst>
                            <p:childTnLst>
                              <p:par>
                                <p:cTn id="29" presetID="9" presetClass="entr" presetSubtype="0" fill="hold" grpId="0" nodeType="afterEffect">
                                  <p:stCondLst>
                                    <p:cond delay="1000"/>
                                  </p:stCondLst>
                                  <p:childTnLst>
                                    <p:set>
                                      <p:cBhvr>
                                        <p:cTn id="30" dur="1" fill="hold">
                                          <p:stCondLst>
                                            <p:cond delay="0"/>
                                          </p:stCondLst>
                                        </p:cTn>
                                        <p:tgtEl>
                                          <p:spTgt spid="13415"/>
                                        </p:tgtEl>
                                        <p:attrNameLst>
                                          <p:attrName>style.visibility</p:attrName>
                                        </p:attrNameLst>
                                      </p:cBhvr>
                                      <p:to>
                                        <p:strVal val="visible"/>
                                      </p:to>
                                    </p:set>
                                    <p:animEffect transition="in" filter="dissolve">
                                      <p:cBhvr>
                                        <p:cTn id="31" dur="500"/>
                                        <p:tgtEl>
                                          <p:spTgt spid="13415"/>
                                        </p:tgtEl>
                                      </p:cBhvr>
                                    </p:animEffect>
                                  </p:childTnLst>
                                </p:cTn>
                              </p:par>
                            </p:childTnLst>
                          </p:cTn>
                        </p:par>
                        <p:par>
                          <p:cTn id="32" fill="hold">
                            <p:stCondLst>
                              <p:cond delay="2000"/>
                            </p:stCondLst>
                            <p:childTnLst>
                              <p:par>
                                <p:cTn id="33" presetID="23" presetClass="entr" presetSubtype="16" fill="hold" nodeType="afterEffect">
                                  <p:stCondLst>
                                    <p:cond delay="100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childTnLst>
                                </p:cTn>
                              </p:par>
                            </p:childTnLst>
                          </p:cTn>
                        </p:par>
                        <p:par>
                          <p:cTn id="37" fill="hold">
                            <p:stCondLst>
                              <p:cond delay="3500"/>
                            </p:stCondLst>
                            <p:childTnLst>
                              <p:par>
                                <p:cTn id="38" presetID="9" presetClass="entr" presetSubtype="0" fill="hold" grpId="0" nodeType="afterEffect">
                                  <p:stCondLst>
                                    <p:cond delay="3000"/>
                                  </p:stCondLst>
                                  <p:childTnLst>
                                    <p:set>
                                      <p:cBhvr>
                                        <p:cTn id="39" dur="1" fill="hold">
                                          <p:stCondLst>
                                            <p:cond delay="0"/>
                                          </p:stCondLst>
                                        </p:cTn>
                                        <p:tgtEl>
                                          <p:spTgt spid="13416"/>
                                        </p:tgtEl>
                                        <p:attrNameLst>
                                          <p:attrName>style.visibility</p:attrName>
                                        </p:attrNameLst>
                                      </p:cBhvr>
                                      <p:to>
                                        <p:strVal val="visible"/>
                                      </p:to>
                                    </p:set>
                                    <p:animEffect transition="in" filter="dissolve">
                                      <p:cBhvr>
                                        <p:cTn id="40" dur="500"/>
                                        <p:tgtEl>
                                          <p:spTgt spid="13416"/>
                                        </p:tgtEl>
                                      </p:cBhvr>
                                    </p:animEffect>
                                  </p:childTnLst>
                                </p:cTn>
                              </p:par>
                            </p:childTnLst>
                          </p:cTn>
                        </p:par>
                        <p:par>
                          <p:cTn id="41" fill="hold">
                            <p:stCondLst>
                              <p:cond delay="7000"/>
                            </p:stCondLst>
                            <p:childTnLst>
                              <p:par>
                                <p:cTn id="42" presetID="23" presetClass="entr" presetSubtype="16" fill="hold" nodeType="afterEffect">
                                  <p:stCondLst>
                                    <p:cond delay="100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childTnLst>
                                </p:cTn>
                              </p:par>
                            </p:childTnLst>
                          </p:cTn>
                        </p:par>
                        <p:par>
                          <p:cTn id="46" fill="hold">
                            <p:stCondLst>
                              <p:cond delay="8500"/>
                            </p:stCondLst>
                            <p:childTnLst>
                              <p:par>
                                <p:cTn id="47" presetID="22" presetClass="entr" presetSubtype="8" fill="hold" grpId="0" nodeType="afterEffect">
                                  <p:stCondLst>
                                    <p:cond delay="0"/>
                                  </p:stCondLst>
                                  <p:childTnLst>
                                    <p:set>
                                      <p:cBhvr>
                                        <p:cTn id="48" dur="1" fill="hold">
                                          <p:stCondLst>
                                            <p:cond delay="0"/>
                                          </p:stCondLst>
                                        </p:cTn>
                                        <p:tgtEl>
                                          <p:spTgt spid="13418"/>
                                        </p:tgtEl>
                                        <p:attrNameLst>
                                          <p:attrName>style.visibility</p:attrName>
                                        </p:attrNameLst>
                                      </p:cBhvr>
                                      <p:to>
                                        <p:strVal val="visible"/>
                                      </p:to>
                                    </p:set>
                                    <p:animEffect transition="in" filter="wipe(left)">
                                      <p:cBhvr>
                                        <p:cTn id="49" dur="500"/>
                                        <p:tgtEl>
                                          <p:spTgt spid="1341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additive="base">
                                        <p:cTn id="54" dur="500" fill="hold"/>
                                        <p:tgtEl>
                                          <p:spTgt spid="38"/>
                                        </p:tgtEl>
                                        <p:attrNameLst>
                                          <p:attrName>ppt_x</p:attrName>
                                        </p:attrNameLst>
                                      </p:cBhvr>
                                      <p:tavLst>
                                        <p:tav tm="0">
                                          <p:val>
                                            <p:strVal val="0-#ppt_w/2"/>
                                          </p:val>
                                        </p:tav>
                                        <p:tav tm="100000">
                                          <p:val>
                                            <p:strVal val="#ppt_x"/>
                                          </p:val>
                                        </p:tav>
                                      </p:tavLst>
                                    </p:anim>
                                    <p:anim calcmode="lin" valueType="num">
                                      <p:cBhvr additive="base">
                                        <p:cTn id="5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P spid="13316" grpId="0"/>
      <p:bldP spid="13317" grpId="0"/>
      <p:bldP spid="13318" grpId="0"/>
      <p:bldP spid="13415" grpId="0"/>
      <p:bldP spid="13416" grpId="0"/>
      <p:bldP spid="134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4"/>
          <p:cNvSpPr txBox="1"/>
          <p:nvPr>
            <p:custDataLst>
              <p:tags r:id="rId1"/>
            </p:custDataLst>
          </p:nvPr>
        </p:nvSpPr>
        <p:spPr>
          <a:xfrm>
            <a:off x="1031240" y="4615180"/>
            <a:ext cx="10512425" cy="1050290"/>
          </a:xfrm>
          <a:prstGeom prst="rect">
            <a:avLst/>
          </a:prstGeom>
          <a:noFill/>
          <a:ln w="9525">
            <a:noFill/>
          </a:ln>
        </p:spPr>
        <p:txBody>
          <a:bodyPr wrap="square">
            <a:spAutoFit/>
          </a:bodyPr>
          <a:lstStyle/>
          <a:p>
            <a:pPr algn="just">
              <a:lnSpc>
                <a:spcPct val="120000"/>
              </a:lnSpc>
            </a:pPr>
            <a:r>
              <a:rPr lang="en-US" altLang="zh-CN" sz="2600" b="1">
                <a:latin typeface="Times New Roman" panose="02020603050405020304" pitchFamily="18" charset="0"/>
              </a:rPr>
              <a:t>        </a:t>
            </a:r>
            <a:r>
              <a:rPr lang="zh-CN" altLang="en-US" sz="2600" b="1">
                <a:latin typeface="Times New Roman" panose="02020603050405020304" pitchFamily="18" charset="0"/>
              </a:rPr>
              <a:t>在一块半导体单晶上一侧掺杂成为 </a:t>
            </a:r>
            <a:r>
              <a:rPr lang="en-US" altLang="zh-CN" sz="2600" b="1">
                <a:latin typeface="Times New Roman" panose="02020603050405020304" pitchFamily="18" charset="0"/>
              </a:rPr>
              <a:t>P </a:t>
            </a:r>
            <a:r>
              <a:rPr lang="zh-CN" altLang="en-US" sz="2600" b="1">
                <a:latin typeface="Times New Roman" panose="02020603050405020304" pitchFamily="18" charset="0"/>
              </a:rPr>
              <a:t>型半导体，另一侧掺杂成为 </a:t>
            </a:r>
            <a:r>
              <a:rPr lang="en-US" altLang="zh-CN" sz="2600" b="1">
                <a:latin typeface="Times New Roman" panose="02020603050405020304" pitchFamily="18" charset="0"/>
              </a:rPr>
              <a:t>N </a:t>
            </a:r>
            <a:r>
              <a:rPr lang="zh-CN" altLang="en-US" sz="2600" b="1">
                <a:latin typeface="Times New Roman" panose="02020603050405020304" pitchFamily="18" charset="0"/>
              </a:rPr>
              <a:t>型半导体，两个区域的交界处就形成了一个特殊的薄层，</a:t>
            </a:r>
            <a:r>
              <a:rPr lang="zh-CN" altLang="en-US" sz="2600" b="1">
                <a:solidFill>
                  <a:srgbClr val="0000FF"/>
                </a:solidFill>
                <a:latin typeface="Times New Roman" panose="02020603050405020304" pitchFamily="18" charset="0"/>
              </a:rPr>
              <a:t>称为 </a:t>
            </a:r>
            <a:r>
              <a:rPr lang="en-US" altLang="zh-CN" sz="2600" b="1">
                <a:solidFill>
                  <a:srgbClr val="0000FF"/>
                </a:solidFill>
                <a:latin typeface="Times New Roman" panose="02020603050405020304" pitchFamily="18" charset="0"/>
              </a:rPr>
              <a:t>PN </a:t>
            </a:r>
            <a:r>
              <a:rPr lang="zh-CN" altLang="en-US" sz="2600" b="1">
                <a:solidFill>
                  <a:srgbClr val="0000FF"/>
                </a:solidFill>
                <a:latin typeface="Times New Roman" panose="02020603050405020304" pitchFamily="18" charset="0"/>
              </a:rPr>
              <a:t>结</a:t>
            </a:r>
            <a:r>
              <a:rPr lang="zh-CN" altLang="en-US" sz="2600" b="1">
                <a:latin typeface="Times New Roman" panose="02020603050405020304" pitchFamily="18" charset="0"/>
              </a:rPr>
              <a:t>。 </a:t>
            </a:r>
            <a:endParaRPr lang="zh-CN" altLang="en-US" sz="2600" b="1">
              <a:latin typeface="Times New Roman" panose="02020603050405020304" pitchFamily="18" charset="0"/>
            </a:endParaRPr>
          </a:p>
        </p:txBody>
      </p:sp>
      <p:grpSp>
        <p:nvGrpSpPr>
          <p:cNvPr id="2" name="Group 5"/>
          <p:cNvGrpSpPr/>
          <p:nvPr>
            <p:custDataLst>
              <p:tags r:id="rId2"/>
            </p:custDataLst>
          </p:nvPr>
        </p:nvGrpSpPr>
        <p:grpSpPr>
          <a:xfrm>
            <a:off x="3544570" y="1292860"/>
            <a:ext cx="5715000" cy="2590800"/>
            <a:chOff x="960" y="2064"/>
            <a:chExt cx="3600" cy="1632"/>
          </a:xfrm>
        </p:grpSpPr>
        <p:grpSp>
          <p:nvGrpSpPr>
            <p:cNvPr id="44099" name="Group 6"/>
            <p:cNvGrpSpPr/>
            <p:nvPr>
              <p:custDataLst>
                <p:tags r:id="rId3"/>
              </p:custDataLst>
            </p:nvPr>
          </p:nvGrpSpPr>
          <p:grpSpPr>
            <a:xfrm>
              <a:off x="960" y="2391"/>
              <a:ext cx="3600" cy="1305"/>
              <a:chOff x="960" y="2391"/>
              <a:chExt cx="3600" cy="1305"/>
            </a:xfrm>
          </p:grpSpPr>
          <p:grpSp>
            <p:nvGrpSpPr>
              <p:cNvPr id="44102" name="Group 7"/>
              <p:cNvGrpSpPr/>
              <p:nvPr>
                <p:custDataLst>
                  <p:tags r:id="rId4"/>
                </p:custDataLst>
              </p:nvPr>
            </p:nvGrpSpPr>
            <p:grpSpPr>
              <a:xfrm>
                <a:off x="1104" y="2487"/>
                <a:ext cx="288" cy="288"/>
                <a:chOff x="1968" y="2592"/>
                <a:chExt cx="288" cy="288"/>
              </a:xfrm>
            </p:grpSpPr>
            <p:sp>
              <p:nvSpPr>
                <p:cNvPr id="44217" name="Oval 8"/>
                <p:cNvSpPr/>
                <p:nvPr>
                  <p:custDataLst>
                    <p:tags r:id="rId5"/>
                  </p:custDataLst>
                </p:nvPr>
              </p:nvSpPr>
              <p:spPr>
                <a:xfrm>
                  <a:off x="1968"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18" name="Line 9"/>
                <p:cNvSpPr/>
                <p:nvPr>
                  <p:custDataLst>
                    <p:tags r:id="rId6"/>
                  </p:custDataLst>
                </p:nvPr>
              </p:nvSpPr>
              <p:spPr>
                <a:xfrm>
                  <a:off x="2016"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03" name="Group 10"/>
              <p:cNvGrpSpPr/>
              <p:nvPr>
                <p:custDataLst>
                  <p:tags r:id="rId7"/>
                </p:custDataLst>
              </p:nvPr>
            </p:nvGrpSpPr>
            <p:grpSpPr>
              <a:xfrm>
                <a:off x="1536" y="2487"/>
                <a:ext cx="288" cy="288"/>
                <a:chOff x="2496" y="2784"/>
                <a:chExt cx="288" cy="288"/>
              </a:xfrm>
            </p:grpSpPr>
            <p:sp>
              <p:nvSpPr>
                <p:cNvPr id="44215" name="Oval 11"/>
                <p:cNvSpPr/>
                <p:nvPr>
                  <p:custDataLst>
                    <p:tags r:id="rId8"/>
                  </p:custDataLst>
                </p:nvPr>
              </p:nvSpPr>
              <p:spPr>
                <a:xfrm>
                  <a:off x="2496" y="2784"/>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16" name="Line 12"/>
                <p:cNvSpPr/>
                <p:nvPr>
                  <p:custDataLst>
                    <p:tags r:id="rId9"/>
                  </p:custDataLst>
                </p:nvPr>
              </p:nvSpPr>
              <p:spPr>
                <a:xfrm>
                  <a:off x="2544" y="2928"/>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04" name="Group 13"/>
              <p:cNvGrpSpPr/>
              <p:nvPr>
                <p:custDataLst>
                  <p:tags r:id="rId10"/>
                </p:custDataLst>
              </p:nvPr>
            </p:nvGrpSpPr>
            <p:grpSpPr>
              <a:xfrm>
                <a:off x="1104" y="2871"/>
                <a:ext cx="288" cy="288"/>
                <a:chOff x="2160" y="2928"/>
                <a:chExt cx="288" cy="288"/>
              </a:xfrm>
            </p:grpSpPr>
            <p:sp>
              <p:nvSpPr>
                <p:cNvPr id="44213" name="Oval 14"/>
                <p:cNvSpPr/>
                <p:nvPr>
                  <p:custDataLst>
                    <p:tags r:id="rId11"/>
                  </p:custDataLst>
                </p:nvPr>
              </p:nvSpPr>
              <p:spPr>
                <a:xfrm>
                  <a:off x="2160" y="2928"/>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14" name="Line 15"/>
                <p:cNvSpPr/>
                <p:nvPr>
                  <p:custDataLst>
                    <p:tags r:id="rId12"/>
                  </p:custDataLst>
                </p:nvPr>
              </p:nvSpPr>
              <p:spPr>
                <a:xfrm>
                  <a:off x="2208" y="3072"/>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05" name="Group 16"/>
              <p:cNvGrpSpPr/>
              <p:nvPr>
                <p:custDataLst>
                  <p:tags r:id="rId13"/>
                </p:custDataLst>
              </p:nvPr>
            </p:nvGrpSpPr>
            <p:grpSpPr>
              <a:xfrm>
                <a:off x="1536" y="2871"/>
                <a:ext cx="288" cy="288"/>
                <a:chOff x="2016" y="3456"/>
                <a:chExt cx="288" cy="288"/>
              </a:xfrm>
            </p:grpSpPr>
            <p:sp>
              <p:nvSpPr>
                <p:cNvPr id="44211" name="Oval 17"/>
                <p:cNvSpPr/>
                <p:nvPr>
                  <p:custDataLst>
                    <p:tags r:id="rId14"/>
                  </p:custDataLst>
                </p:nvPr>
              </p:nvSpPr>
              <p:spPr>
                <a:xfrm>
                  <a:off x="2016" y="3456"/>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12" name="Line 18"/>
                <p:cNvSpPr/>
                <p:nvPr>
                  <p:custDataLst>
                    <p:tags r:id="rId15"/>
                  </p:custDataLst>
                </p:nvPr>
              </p:nvSpPr>
              <p:spPr>
                <a:xfrm>
                  <a:off x="2064" y="3600"/>
                  <a:ext cx="192" cy="0"/>
                </a:xfrm>
                <a:prstGeom prst="line">
                  <a:avLst/>
                </a:prstGeom>
                <a:ln w="57150" cap="flat" cmpd="sng">
                  <a:solidFill>
                    <a:srgbClr val="0000FF"/>
                  </a:solidFill>
                  <a:prstDash val="solid"/>
                  <a:headEnd type="none" w="med" len="med"/>
                  <a:tailEnd type="none" w="med" len="med"/>
                </a:ln>
              </p:spPr>
              <p:txBody>
                <a:bodyPr/>
                <a:lstStyle/>
                <a:p/>
              </p:txBody>
            </p:sp>
          </p:grpSp>
          <p:sp>
            <p:nvSpPr>
              <p:cNvPr id="44106" name="Oval 19"/>
              <p:cNvSpPr/>
              <p:nvPr>
                <p:custDataLst>
                  <p:tags r:id="rId16"/>
                </p:custDataLst>
              </p:nvPr>
            </p:nvSpPr>
            <p:spPr>
              <a:xfrm>
                <a:off x="1392" y="2631"/>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07" name="Oval 20"/>
              <p:cNvSpPr/>
              <p:nvPr>
                <p:custDataLst>
                  <p:tags r:id="rId17"/>
                </p:custDataLst>
              </p:nvPr>
            </p:nvSpPr>
            <p:spPr>
              <a:xfrm>
                <a:off x="1824" y="3111"/>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08" name="Oval 21"/>
              <p:cNvSpPr/>
              <p:nvPr>
                <p:custDataLst>
                  <p:tags r:id="rId18"/>
                </p:custDataLst>
              </p:nvPr>
            </p:nvSpPr>
            <p:spPr>
              <a:xfrm>
                <a:off x="1440" y="3303"/>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09" name="Oval 22"/>
              <p:cNvSpPr/>
              <p:nvPr>
                <p:custDataLst>
                  <p:tags r:id="rId19"/>
                </p:custDataLst>
              </p:nvPr>
            </p:nvSpPr>
            <p:spPr>
              <a:xfrm>
                <a:off x="1344" y="3111"/>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0" name="Oval 23"/>
              <p:cNvSpPr/>
              <p:nvPr>
                <p:custDataLst>
                  <p:tags r:id="rId20"/>
                </p:custDataLst>
              </p:nvPr>
            </p:nvSpPr>
            <p:spPr>
              <a:xfrm>
                <a:off x="1056" y="3495"/>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1" name="Oval 24"/>
              <p:cNvSpPr/>
              <p:nvPr>
                <p:custDataLst>
                  <p:tags r:id="rId21"/>
                </p:custDataLst>
              </p:nvPr>
            </p:nvSpPr>
            <p:spPr>
              <a:xfrm>
                <a:off x="1776" y="2439"/>
                <a:ext cx="96" cy="96"/>
              </a:xfrm>
              <a:prstGeom prst="ellipse">
                <a:avLst/>
              </a:prstGeom>
              <a:solidFill>
                <a:schemeClr val="bg1"/>
              </a:solidFill>
              <a:ln w="3810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4112" name="Group 25"/>
              <p:cNvGrpSpPr/>
              <p:nvPr>
                <p:custDataLst>
                  <p:tags r:id="rId22"/>
                </p:custDataLst>
              </p:nvPr>
            </p:nvGrpSpPr>
            <p:grpSpPr>
              <a:xfrm>
                <a:off x="4128" y="2487"/>
                <a:ext cx="288" cy="288"/>
                <a:chOff x="3024" y="2592"/>
                <a:chExt cx="288" cy="288"/>
              </a:xfrm>
            </p:grpSpPr>
            <p:grpSp>
              <p:nvGrpSpPr>
                <p:cNvPr id="44207" name="Group 26"/>
                <p:cNvGrpSpPr/>
                <p:nvPr>
                  <p:custDataLst>
                    <p:tags r:id="rId23"/>
                  </p:custDataLst>
                </p:nvPr>
              </p:nvGrpSpPr>
              <p:grpSpPr>
                <a:xfrm>
                  <a:off x="3024" y="2592"/>
                  <a:ext cx="288" cy="288"/>
                  <a:chOff x="3024" y="2592"/>
                  <a:chExt cx="288" cy="288"/>
                </a:xfrm>
              </p:grpSpPr>
              <p:sp>
                <p:nvSpPr>
                  <p:cNvPr id="44209" name="Oval 27"/>
                  <p:cNvSpPr/>
                  <p:nvPr>
                    <p:custDataLst>
                      <p:tags r:id="rId2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10" name="Line 28"/>
                  <p:cNvSpPr/>
                  <p:nvPr>
                    <p:custDataLst>
                      <p:tags r:id="rId2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208" name="Line 29"/>
                <p:cNvSpPr/>
                <p:nvPr>
                  <p:custDataLst>
                    <p:tags r:id="rId2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sp>
            <p:nvSpPr>
              <p:cNvPr id="44113" name="Oval 30"/>
              <p:cNvSpPr/>
              <p:nvPr>
                <p:custDataLst>
                  <p:tags r:id="rId27"/>
                </p:custDataLst>
              </p:nvPr>
            </p:nvSpPr>
            <p:spPr>
              <a:xfrm>
                <a:off x="3130" y="3284"/>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4114" name="Group 31"/>
              <p:cNvGrpSpPr/>
              <p:nvPr>
                <p:custDataLst>
                  <p:tags r:id="rId28"/>
                </p:custDataLst>
              </p:nvPr>
            </p:nvGrpSpPr>
            <p:grpSpPr>
              <a:xfrm>
                <a:off x="3130" y="2804"/>
                <a:ext cx="96" cy="576"/>
                <a:chOff x="4944" y="720"/>
                <a:chExt cx="96" cy="576"/>
              </a:xfrm>
            </p:grpSpPr>
            <p:sp>
              <p:nvSpPr>
                <p:cNvPr id="44205" name="Oval 32"/>
                <p:cNvSpPr/>
                <p:nvPr>
                  <p:custDataLst>
                    <p:tags r:id="rId29"/>
                  </p:custDataLst>
                </p:nvPr>
              </p:nvSpPr>
              <p:spPr>
                <a:xfrm>
                  <a:off x="4944" y="72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44206" name="Oval 33"/>
                <p:cNvSpPr/>
                <p:nvPr>
                  <p:custDataLst>
                    <p:tags r:id="rId30"/>
                  </p:custDataLst>
                </p:nvPr>
              </p:nvSpPr>
              <p:spPr>
                <a:xfrm>
                  <a:off x="4944" y="120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sp>
            <p:nvSpPr>
              <p:cNvPr id="44115" name="Oval 34"/>
              <p:cNvSpPr/>
              <p:nvPr>
                <p:custDataLst>
                  <p:tags r:id="rId31"/>
                </p:custDataLst>
              </p:nvPr>
            </p:nvSpPr>
            <p:spPr>
              <a:xfrm>
                <a:off x="3600" y="2439"/>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6" name="Oval 35"/>
              <p:cNvSpPr/>
              <p:nvPr>
                <p:custDataLst>
                  <p:tags r:id="rId32"/>
                </p:custDataLst>
              </p:nvPr>
            </p:nvSpPr>
            <p:spPr>
              <a:xfrm>
                <a:off x="4032" y="2823"/>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7" name="Oval 36"/>
              <p:cNvSpPr/>
              <p:nvPr>
                <p:custDataLst>
                  <p:tags r:id="rId33"/>
                </p:custDataLst>
              </p:nvPr>
            </p:nvSpPr>
            <p:spPr>
              <a:xfrm>
                <a:off x="4272" y="2391"/>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8" name="Oval 37"/>
              <p:cNvSpPr/>
              <p:nvPr>
                <p:custDataLst>
                  <p:tags r:id="rId34"/>
                </p:custDataLst>
              </p:nvPr>
            </p:nvSpPr>
            <p:spPr>
              <a:xfrm>
                <a:off x="4032" y="3447"/>
                <a:ext cx="96" cy="96"/>
              </a:xfrm>
              <a:prstGeom prst="ellipse">
                <a:avLst/>
              </a:prstGeom>
              <a:solidFill>
                <a:schemeClr val="tx1"/>
              </a:solidFill>
              <a:ln w="952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19" name="Oval 38"/>
              <p:cNvSpPr/>
              <p:nvPr>
                <p:custDataLst>
                  <p:tags r:id="rId35"/>
                </p:custDataLst>
              </p:nvPr>
            </p:nvSpPr>
            <p:spPr>
              <a:xfrm>
                <a:off x="3936" y="3207"/>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20" name="Oval 39"/>
              <p:cNvSpPr/>
              <p:nvPr>
                <p:custDataLst>
                  <p:tags r:id="rId36"/>
                </p:custDataLst>
              </p:nvPr>
            </p:nvSpPr>
            <p:spPr>
              <a:xfrm>
                <a:off x="3600" y="3063"/>
                <a:ext cx="96" cy="96"/>
              </a:xfrm>
              <a:prstGeom prst="ellipse">
                <a:avLst/>
              </a:prstGeom>
              <a:solidFill>
                <a:schemeClr val="tx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4121" name="Group 40"/>
              <p:cNvGrpSpPr/>
              <p:nvPr>
                <p:custDataLst>
                  <p:tags r:id="rId37"/>
                </p:custDataLst>
              </p:nvPr>
            </p:nvGrpSpPr>
            <p:grpSpPr>
              <a:xfrm>
                <a:off x="3696" y="2487"/>
                <a:ext cx="288" cy="288"/>
                <a:chOff x="3024" y="2592"/>
                <a:chExt cx="288" cy="288"/>
              </a:xfrm>
            </p:grpSpPr>
            <p:grpSp>
              <p:nvGrpSpPr>
                <p:cNvPr id="44201" name="Group 41"/>
                <p:cNvGrpSpPr/>
                <p:nvPr>
                  <p:custDataLst>
                    <p:tags r:id="rId38"/>
                  </p:custDataLst>
                </p:nvPr>
              </p:nvGrpSpPr>
              <p:grpSpPr>
                <a:xfrm>
                  <a:off x="3024" y="2592"/>
                  <a:ext cx="288" cy="288"/>
                  <a:chOff x="3024" y="2592"/>
                  <a:chExt cx="288" cy="288"/>
                </a:xfrm>
              </p:grpSpPr>
              <p:sp>
                <p:nvSpPr>
                  <p:cNvPr id="44203" name="Oval 42"/>
                  <p:cNvSpPr/>
                  <p:nvPr>
                    <p:custDataLst>
                      <p:tags r:id="rId3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04" name="Line 43"/>
                  <p:cNvSpPr/>
                  <p:nvPr>
                    <p:custDataLst>
                      <p:tags r:id="rId4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202" name="Line 44"/>
                <p:cNvSpPr/>
                <p:nvPr>
                  <p:custDataLst>
                    <p:tags r:id="rId4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22" name="Group 45"/>
              <p:cNvGrpSpPr/>
              <p:nvPr>
                <p:custDataLst>
                  <p:tags r:id="rId42"/>
                </p:custDataLst>
              </p:nvPr>
            </p:nvGrpSpPr>
            <p:grpSpPr>
              <a:xfrm>
                <a:off x="3696" y="2871"/>
                <a:ext cx="288" cy="288"/>
                <a:chOff x="3024" y="2592"/>
                <a:chExt cx="288" cy="288"/>
              </a:xfrm>
            </p:grpSpPr>
            <p:grpSp>
              <p:nvGrpSpPr>
                <p:cNvPr id="44197" name="Group 46"/>
                <p:cNvGrpSpPr/>
                <p:nvPr>
                  <p:custDataLst>
                    <p:tags r:id="rId43"/>
                  </p:custDataLst>
                </p:nvPr>
              </p:nvGrpSpPr>
              <p:grpSpPr>
                <a:xfrm>
                  <a:off x="3024" y="2592"/>
                  <a:ext cx="288" cy="288"/>
                  <a:chOff x="3024" y="2592"/>
                  <a:chExt cx="288" cy="288"/>
                </a:xfrm>
              </p:grpSpPr>
              <p:sp>
                <p:nvSpPr>
                  <p:cNvPr id="44199" name="Oval 47"/>
                  <p:cNvSpPr/>
                  <p:nvPr>
                    <p:custDataLst>
                      <p:tags r:id="rId4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200" name="Line 48"/>
                  <p:cNvSpPr/>
                  <p:nvPr>
                    <p:custDataLst>
                      <p:tags r:id="rId4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98" name="Line 49"/>
                <p:cNvSpPr/>
                <p:nvPr>
                  <p:custDataLst>
                    <p:tags r:id="rId4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23" name="Group 50"/>
              <p:cNvGrpSpPr/>
              <p:nvPr>
                <p:custDataLst>
                  <p:tags r:id="rId47"/>
                </p:custDataLst>
              </p:nvPr>
            </p:nvGrpSpPr>
            <p:grpSpPr>
              <a:xfrm>
                <a:off x="4128" y="2871"/>
                <a:ext cx="288" cy="288"/>
                <a:chOff x="3024" y="2592"/>
                <a:chExt cx="288" cy="288"/>
              </a:xfrm>
            </p:grpSpPr>
            <p:grpSp>
              <p:nvGrpSpPr>
                <p:cNvPr id="44193" name="Group 51"/>
                <p:cNvGrpSpPr/>
                <p:nvPr>
                  <p:custDataLst>
                    <p:tags r:id="rId48"/>
                  </p:custDataLst>
                </p:nvPr>
              </p:nvGrpSpPr>
              <p:grpSpPr>
                <a:xfrm>
                  <a:off x="3024" y="2592"/>
                  <a:ext cx="288" cy="288"/>
                  <a:chOff x="3024" y="2592"/>
                  <a:chExt cx="288" cy="288"/>
                </a:xfrm>
              </p:grpSpPr>
              <p:sp>
                <p:nvSpPr>
                  <p:cNvPr id="44195" name="Oval 52"/>
                  <p:cNvSpPr/>
                  <p:nvPr>
                    <p:custDataLst>
                      <p:tags r:id="rId4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96" name="Line 53"/>
                  <p:cNvSpPr/>
                  <p:nvPr>
                    <p:custDataLst>
                      <p:tags r:id="rId5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94" name="Line 54"/>
                <p:cNvSpPr/>
                <p:nvPr>
                  <p:custDataLst>
                    <p:tags r:id="rId5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24" name="Group 55"/>
              <p:cNvGrpSpPr/>
              <p:nvPr>
                <p:custDataLst>
                  <p:tags r:id="rId52"/>
                </p:custDataLst>
              </p:nvPr>
            </p:nvGrpSpPr>
            <p:grpSpPr>
              <a:xfrm>
                <a:off x="3696" y="3255"/>
                <a:ext cx="288" cy="288"/>
                <a:chOff x="3024" y="2592"/>
                <a:chExt cx="288" cy="288"/>
              </a:xfrm>
            </p:grpSpPr>
            <p:grpSp>
              <p:nvGrpSpPr>
                <p:cNvPr id="44189" name="Group 56"/>
                <p:cNvGrpSpPr/>
                <p:nvPr>
                  <p:custDataLst>
                    <p:tags r:id="rId53"/>
                  </p:custDataLst>
                </p:nvPr>
              </p:nvGrpSpPr>
              <p:grpSpPr>
                <a:xfrm>
                  <a:off x="3024" y="2592"/>
                  <a:ext cx="288" cy="288"/>
                  <a:chOff x="3024" y="2592"/>
                  <a:chExt cx="288" cy="288"/>
                </a:xfrm>
              </p:grpSpPr>
              <p:sp>
                <p:nvSpPr>
                  <p:cNvPr id="44191" name="Oval 57"/>
                  <p:cNvSpPr/>
                  <p:nvPr>
                    <p:custDataLst>
                      <p:tags r:id="rId54"/>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92" name="Line 58"/>
                  <p:cNvSpPr/>
                  <p:nvPr>
                    <p:custDataLst>
                      <p:tags r:id="rId5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90" name="Line 59"/>
                <p:cNvSpPr/>
                <p:nvPr>
                  <p:custDataLst>
                    <p:tags r:id="rId5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25" name="Group 60"/>
              <p:cNvGrpSpPr/>
              <p:nvPr>
                <p:custDataLst>
                  <p:tags r:id="rId57"/>
                </p:custDataLst>
              </p:nvPr>
            </p:nvGrpSpPr>
            <p:grpSpPr>
              <a:xfrm>
                <a:off x="4128" y="3255"/>
                <a:ext cx="288" cy="288"/>
                <a:chOff x="3024" y="2592"/>
                <a:chExt cx="288" cy="288"/>
              </a:xfrm>
            </p:grpSpPr>
            <p:grpSp>
              <p:nvGrpSpPr>
                <p:cNvPr id="44185" name="Group 61"/>
                <p:cNvGrpSpPr/>
                <p:nvPr>
                  <p:custDataLst>
                    <p:tags r:id="rId58"/>
                  </p:custDataLst>
                </p:nvPr>
              </p:nvGrpSpPr>
              <p:grpSpPr>
                <a:xfrm>
                  <a:off x="3024" y="2592"/>
                  <a:ext cx="288" cy="288"/>
                  <a:chOff x="3024" y="2592"/>
                  <a:chExt cx="288" cy="288"/>
                </a:xfrm>
              </p:grpSpPr>
              <p:sp>
                <p:nvSpPr>
                  <p:cNvPr id="44187" name="Oval 62"/>
                  <p:cNvSpPr/>
                  <p:nvPr>
                    <p:custDataLst>
                      <p:tags r:id="rId59"/>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88" name="Line 63"/>
                  <p:cNvSpPr/>
                  <p:nvPr>
                    <p:custDataLst>
                      <p:tags r:id="rId6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86" name="Line 64"/>
                <p:cNvSpPr/>
                <p:nvPr>
                  <p:custDataLst>
                    <p:tags r:id="rId6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26" name="Group 65"/>
              <p:cNvGrpSpPr/>
              <p:nvPr>
                <p:custDataLst>
                  <p:tags r:id="rId62"/>
                </p:custDataLst>
              </p:nvPr>
            </p:nvGrpSpPr>
            <p:grpSpPr>
              <a:xfrm>
                <a:off x="1104" y="3255"/>
                <a:ext cx="288" cy="288"/>
                <a:chOff x="1968" y="2592"/>
                <a:chExt cx="288" cy="288"/>
              </a:xfrm>
            </p:grpSpPr>
            <p:sp>
              <p:nvSpPr>
                <p:cNvPr id="44183" name="Oval 66"/>
                <p:cNvSpPr/>
                <p:nvPr>
                  <p:custDataLst>
                    <p:tags r:id="rId63"/>
                  </p:custDataLst>
                </p:nvPr>
              </p:nvSpPr>
              <p:spPr>
                <a:xfrm>
                  <a:off x="1968"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84" name="Line 67"/>
                <p:cNvSpPr/>
                <p:nvPr>
                  <p:custDataLst>
                    <p:tags r:id="rId64"/>
                  </p:custDataLst>
                </p:nvPr>
              </p:nvSpPr>
              <p:spPr>
                <a:xfrm>
                  <a:off x="2016"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27" name="Group 68"/>
              <p:cNvGrpSpPr/>
              <p:nvPr>
                <p:custDataLst>
                  <p:tags r:id="rId65"/>
                </p:custDataLst>
              </p:nvPr>
            </p:nvGrpSpPr>
            <p:grpSpPr>
              <a:xfrm>
                <a:off x="1536" y="3255"/>
                <a:ext cx="288" cy="288"/>
                <a:chOff x="2496" y="2784"/>
                <a:chExt cx="288" cy="288"/>
              </a:xfrm>
            </p:grpSpPr>
            <p:sp>
              <p:nvSpPr>
                <p:cNvPr id="44181" name="Oval 69"/>
                <p:cNvSpPr/>
                <p:nvPr>
                  <p:custDataLst>
                    <p:tags r:id="rId66"/>
                  </p:custDataLst>
                </p:nvPr>
              </p:nvSpPr>
              <p:spPr>
                <a:xfrm>
                  <a:off x="2496" y="2784"/>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82" name="Line 70"/>
                <p:cNvSpPr/>
                <p:nvPr>
                  <p:custDataLst>
                    <p:tags r:id="rId67"/>
                  </p:custDataLst>
                </p:nvPr>
              </p:nvSpPr>
              <p:spPr>
                <a:xfrm>
                  <a:off x="2544" y="2928"/>
                  <a:ext cx="192" cy="0"/>
                </a:xfrm>
                <a:prstGeom prst="line">
                  <a:avLst/>
                </a:prstGeom>
                <a:ln w="57150" cap="flat" cmpd="sng">
                  <a:solidFill>
                    <a:srgbClr val="0000FF"/>
                  </a:solidFill>
                  <a:prstDash val="solid"/>
                  <a:headEnd type="none" w="med" len="med"/>
                  <a:tailEnd type="none" w="med" len="med"/>
                </a:ln>
              </p:spPr>
              <p:txBody>
                <a:bodyPr/>
                <a:lstStyle/>
                <a:p/>
              </p:txBody>
            </p:sp>
          </p:grpSp>
          <p:sp>
            <p:nvSpPr>
              <p:cNvPr id="44128" name="Rectangle 71"/>
              <p:cNvSpPr/>
              <p:nvPr>
                <p:custDataLst>
                  <p:tags r:id="rId68"/>
                </p:custDataLst>
              </p:nvPr>
            </p:nvSpPr>
            <p:spPr>
              <a:xfrm>
                <a:off x="960" y="2391"/>
                <a:ext cx="3600" cy="1296"/>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4129" name="Group 72"/>
              <p:cNvGrpSpPr/>
              <p:nvPr>
                <p:custDataLst>
                  <p:tags r:id="rId69"/>
                </p:custDataLst>
              </p:nvPr>
            </p:nvGrpSpPr>
            <p:grpSpPr>
              <a:xfrm>
                <a:off x="1920" y="2400"/>
                <a:ext cx="1680" cy="1296"/>
                <a:chOff x="1920" y="2160"/>
                <a:chExt cx="1680" cy="1296"/>
              </a:xfrm>
            </p:grpSpPr>
            <p:grpSp>
              <p:nvGrpSpPr>
                <p:cNvPr id="44130" name="Group 73"/>
                <p:cNvGrpSpPr/>
                <p:nvPr>
                  <p:custDataLst>
                    <p:tags r:id="rId70"/>
                  </p:custDataLst>
                </p:nvPr>
              </p:nvGrpSpPr>
              <p:grpSpPr>
                <a:xfrm>
                  <a:off x="2400" y="2256"/>
                  <a:ext cx="288" cy="288"/>
                  <a:chOff x="1440" y="2592"/>
                  <a:chExt cx="288" cy="288"/>
                </a:xfrm>
              </p:grpSpPr>
              <p:sp>
                <p:nvSpPr>
                  <p:cNvPr id="44179" name="Oval 74"/>
                  <p:cNvSpPr/>
                  <p:nvPr>
                    <p:custDataLst>
                      <p:tags r:id="rId71"/>
                    </p:custDataLst>
                  </p:nvPr>
                </p:nvSpPr>
                <p:spPr>
                  <a:xfrm>
                    <a:off x="1440" y="2592"/>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80" name="Line 75"/>
                  <p:cNvSpPr/>
                  <p:nvPr>
                    <p:custDataLst>
                      <p:tags r:id="rId72"/>
                    </p:custDataLst>
                  </p:nvPr>
                </p:nvSpPr>
                <p:spPr>
                  <a:xfrm>
                    <a:off x="1488"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31" name="Group 76"/>
                <p:cNvGrpSpPr/>
                <p:nvPr>
                  <p:custDataLst>
                    <p:tags r:id="rId73"/>
                  </p:custDataLst>
                </p:nvPr>
              </p:nvGrpSpPr>
              <p:grpSpPr>
                <a:xfrm>
                  <a:off x="1968" y="2640"/>
                  <a:ext cx="288" cy="288"/>
                  <a:chOff x="1440" y="3120"/>
                  <a:chExt cx="288" cy="288"/>
                </a:xfrm>
              </p:grpSpPr>
              <p:sp>
                <p:nvSpPr>
                  <p:cNvPr id="44177" name="Oval 77"/>
                  <p:cNvSpPr/>
                  <p:nvPr>
                    <p:custDataLst>
                      <p:tags r:id="rId74"/>
                    </p:custDataLst>
                  </p:nvPr>
                </p:nvSpPr>
                <p:spPr>
                  <a:xfrm>
                    <a:off x="1440" y="3120"/>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78" name="Line 78"/>
                  <p:cNvSpPr/>
                  <p:nvPr>
                    <p:custDataLst>
                      <p:tags r:id="rId75"/>
                    </p:custDataLst>
                  </p:nvPr>
                </p:nvSpPr>
                <p:spPr>
                  <a:xfrm>
                    <a:off x="1488"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32" name="Group 79"/>
                <p:cNvGrpSpPr/>
                <p:nvPr>
                  <p:custDataLst>
                    <p:tags r:id="rId76"/>
                  </p:custDataLst>
                </p:nvPr>
              </p:nvGrpSpPr>
              <p:grpSpPr>
                <a:xfrm>
                  <a:off x="1968" y="2256"/>
                  <a:ext cx="288" cy="288"/>
                  <a:chOff x="1056" y="2688"/>
                  <a:chExt cx="288" cy="288"/>
                </a:xfrm>
              </p:grpSpPr>
              <p:sp>
                <p:nvSpPr>
                  <p:cNvPr id="44175" name="Oval 80"/>
                  <p:cNvSpPr/>
                  <p:nvPr>
                    <p:custDataLst>
                      <p:tags r:id="rId77"/>
                    </p:custDataLst>
                  </p:nvPr>
                </p:nvSpPr>
                <p:spPr>
                  <a:xfrm>
                    <a:off x="1056" y="2688"/>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76" name="Line 81"/>
                  <p:cNvSpPr/>
                  <p:nvPr>
                    <p:custDataLst>
                      <p:tags r:id="rId78"/>
                    </p:custDataLst>
                  </p:nvPr>
                </p:nvSpPr>
                <p:spPr>
                  <a:xfrm>
                    <a:off x="1104" y="2832"/>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33" name="Group 82"/>
                <p:cNvGrpSpPr/>
                <p:nvPr>
                  <p:custDataLst>
                    <p:tags r:id="rId79"/>
                  </p:custDataLst>
                </p:nvPr>
              </p:nvGrpSpPr>
              <p:grpSpPr>
                <a:xfrm>
                  <a:off x="2400" y="2640"/>
                  <a:ext cx="288" cy="288"/>
                  <a:chOff x="1776" y="3120"/>
                  <a:chExt cx="288" cy="288"/>
                </a:xfrm>
              </p:grpSpPr>
              <p:sp>
                <p:nvSpPr>
                  <p:cNvPr id="44173" name="Oval 83"/>
                  <p:cNvSpPr/>
                  <p:nvPr>
                    <p:custDataLst>
                      <p:tags r:id="rId80"/>
                    </p:custDataLst>
                  </p:nvPr>
                </p:nvSpPr>
                <p:spPr>
                  <a:xfrm>
                    <a:off x="1776" y="3120"/>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74" name="Line 84"/>
                  <p:cNvSpPr/>
                  <p:nvPr>
                    <p:custDataLst>
                      <p:tags r:id="rId81"/>
                    </p:custDataLst>
                  </p:nvPr>
                </p:nvSpPr>
                <p:spPr>
                  <a:xfrm>
                    <a:off x="1824"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34" name="Group 85"/>
                <p:cNvGrpSpPr/>
                <p:nvPr>
                  <p:custDataLst>
                    <p:tags r:id="rId82"/>
                  </p:custDataLst>
                </p:nvPr>
              </p:nvGrpSpPr>
              <p:grpSpPr>
                <a:xfrm>
                  <a:off x="2832" y="2256"/>
                  <a:ext cx="288" cy="288"/>
                  <a:chOff x="3024" y="2592"/>
                  <a:chExt cx="288" cy="288"/>
                </a:xfrm>
              </p:grpSpPr>
              <p:grpSp>
                <p:nvGrpSpPr>
                  <p:cNvPr id="44169" name="Group 86"/>
                  <p:cNvGrpSpPr/>
                  <p:nvPr>
                    <p:custDataLst>
                      <p:tags r:id="rId83"/>
                    </p:custDataLst>
                  </p:nvPr>
                </p:nvGrpSpPr>
                <p:grpSpPr>
                  <a:xfrm>
                    <a:off x="3024" y="2592"/>
                    <a:ext cx="288" cy="288"/>
                    <a:chOff x="3024" y="2592"/>
                    <a:chExt cx="288" cy="288"/>
                  </a:xfrm>
                </p:grpSpPr>
                <p:sp>
                  <p:nvSpPr>
                    <p:cNvPr id="44171" name="Oval 87"/>
                    <p:cNvSpPr/>
                    <p:nvPr>
                      <p:custDataLst>
                        <p:tags r:id="rId84"/>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72" name="Line 88"/>
                    <p:cNvSpPr/>
                    <p:nvPr>
                      <p:custDataLst>
                        <p:tags r:id="rId8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70" name="Line 89"/>
                  <p:cNvSpPr/>
                  <p:nvPr>
                    <p:custDataLst>
                      <p:tags r:id="rId8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35" name="Group 90"/>
                <p:cNvGrpSpPr/>
                <p:nvPr>
                  <p:custDataLst>
                    <p:tags r:id="rId87"/>
                  </p:custDataLst>
                </p:nvPr>
              </p:nvGrpSpPr>
              <p:grpSpPr>
                <a:xfrm>
                  <a:off x="2832" y="2640"/>
                  <a:ext cx="288" cy="288"/>
                  <a:chOff x="3024" y="2592"/>
                  <a:chExt cx="288" cy="288"/>
                </a:xfrm>
              </p:grpSpPr>
              <p:grpSp>
                <p:nvGrpSpPr>
                  <p:cNvPr id="44165" name="Group 91"/>
                  <p:cNvGrpSpPr/>
                  <p:nvPr>
                    <p:custDataLst>
                      <p:tags r:id="rId88"/>
                    </p:custDataLst>
                  </p:nvPr>
                </p:nvGrpSpPr>
                <p:grpSpPr>
                  <a:xfrm>
                    <a:off x="3024" y="2592"/>
                    <a:ext cx="288" cy="288"/>
                    <a:chOff x="3024" y="2592"/>
                    <a:chExt cx="288" cy="288"/>
                  </a:xfrm>
                </p:grpSpPr>
                <p:sp>
                  <p:nvSpPr>
                    <p:cNvPr id="44167" name="Oval 92"/>
                    <p:cNvSpPr/>
                    <p:nvPr>
                      <p:custDataLst>
                        <p:tags r:id="rId89"/>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68" name="Line 93"/>
                    <p:cNvSpPr/>
                    <p:nvPr>
                      <p:custDataLst>
                        <p:tags r:id="rId9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66" name="Line 94"/>
                  <p:cNvSpPr/>
                  <p:nvPr>
                    <p:custDataLst>
                      <p:tags r:id="rId9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36" name="Group 95"/>
                <p:cNvGrpSpPr/>
                <p:nvPr>
                  <p:custDataLst>
                    <p:tags r:id="rId92"/>
                  </p:custDataLst>
                </p:nvPr>
              </p:nvGrpSpPr>
              <p:grpSpPr>
                <a:xfrm>
                  <a:off x="3264" y="2256"/>
                  <a:ext cx="288" cy="288"/>
                  <a:chOff x="3024" y="2592"/>
                  <a:chExt cx="288" cy="288"/>
                </a:xfrm>
              </p:grpSpPr>
              <p:grpSp>
                <p:nvGrpSpPr>
                  <p:cNvPr id="44161" name="Group 96"/>
                  <p:cNvGrpSpPr/>
                  <p:nvPr>
                    <p:custDataLst>
                      <p:tags r:id="rId93"/>
                    </p:custDataLst>
                  </p:nvPr>
                </p:nvGrpSpPr>
                <p:grpSpPr>
                  <a:xfrm>
                    <a:off x="3024" y="2592"/>
                    <a:ext cx="288" cy="288"/>
                    <a:chOff x="3024" y="2592"/>
                    <a:chExt cx="288" cy="288"/>
                  </a:xfrm>
                </p:grpSpPr>
                <p:sp>
                  <p:nvSpPr>
                    <p:cNvPr id="44163" name="Oval 97"/>
                    <p:cNvSpPr/>
                    <p:nvPr>
                      <p:custDataLst>
                        <p:tags r:id="rId94"/>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64" name="Line 98"/>
                    <p:cNvSpPr/>
                    <p:nvPr>
                      <p:custDataLst>
                        <p:tags r:id="rId9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62" name="Line 99"/>
                  <p:cNvSpPr/>
                  <p:nvPr>
                    <p:custDataLst>
                      <p:tags r:id="rId9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37" name="Group 100"/>
                <p:cNvGrpSpPr/>
                <p:nvPr>
                  <p:custDataLst>
                    <p:tags r:id="rId97"/>
                  </p:custDataLst>
                </p:nvPr>
              </p:nvGrpSpPr>
              <p:grpSpPr>
                <a:xfrm>
                  <a:off x="3264" y="2640"/>
                  <a:ext cx="288" cy="288"/>
                  <a:chOff x="3024" y="2592"/>
                  <a:chExt cx="288" cy="288"/>
                </a:xfrm>
              </p:grpSpPr>
              <p:grpSp>
                <p:nvGrpSpPr>
                  <p:cNvPr id="44157" name="Group 101"/>
                  <p:cNvGrpSpPr/>
                  <p:nvPr>
                    <p:custDataLst>
                      <p:tags r:id="rId98"/>
                    </p:custDataLst>
                  </p:nvPr>
                </p:nvGrpSpPr>
                <p:grpSpPr>
                  <a:xfrm>
                    <a:off x="3024" y="2592"/>
                    <a:ext cx="288" cy="288"/>
                    <a:chOff x="3024" y="2592"/>
                    <a:chExt cx="288" cy="288"/>
                  </a:xfrm>
                </p:grpSpPr>
                <p:sp>
                  <p:nvSpPr>
                    <p:cNvPr id="44159" name="Oval 102"/>
                    <p:cNvSpPr/>
                    <p:nvPr>
                      <p:custDataLst>
                        <p:tags r:id="rId99"/>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60" name="Line 103"/>
                    <p:cNvSpPr/>
                    <p:nvPr>
                      <p:custDataLst>
                        <p:tags r:id="rId10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58" name="Line 104"/>
                  <p:cNvSpPr/>
                  <p:nvPr>
                    <p:custDataLst>
                      <p:tags r:id="rId10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38" name="Group 105"/>
                <p:cNvGrpSpPr/>
                <p:nvPr>
                  <p:custDataLst>
                    <p:tags r:id="rId102"/>
                  </p:custDataLst>
                </p:nvPr>
              </p:nvGrpSpPr>
              <p:grpSpPr>
                <a:xfrm>
                  <a:off x="2832" y="3024"/>
                  <a:ext cx="288" cy="288"/>
                  <a:chOff x="3024" y="2592"/>
                  <a:chExt cx="288" cy="288"/>
                </a:xfrm>
              </p:grpSpPr>
              <p:grpSp>
                <p:nvGrpSpPr>
                  <p:cNvPr id="44153" name="Group 106"/>
                  <p:cNvGrpSpPr/>
                  <p:nvPr>
                    <p:custDataLst>
                      <p:tags r:id="rId103"/>
                    </p:custDataLst>
                  </p:nvPr>
                </p:nvGrpSpPr>
                <p:grpSpPr>
                  <a:xfrm>
                    <a:off x="3024" y="2592"/>
                    <a:ext cx="288" cy="288"/>
                    <a:chOff x="3024" y="2592"/>
                    <a:chExt cx="288" cy="288"/>
                  </a:xfrm>
                </p:grpSpPr>
                <p:sp>
                  <p:nvSpPr>
                    <p:cNvPr id="44155" name="Oval 107"/>
                    <p:cNvSpPr/>
                    <p:nvPr>
                      <p:custDataLst>
                        <p:tags r:id="rId104"/>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56" name="Line 108"/>
                    <p:cNvSpPr/>
                    <p:nvPr>
                      <p:custDataLst>
                        <p:tags r:id="rId105"/>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54" name="Line 109"/>
                  <p:cNvSpPr/>
                  <p:nvPr>
                    <p:custDataLst>
                      <p:tags r:id="rId106"/>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39" name="Group 110"/>
                <p:cNvGrpSpPr/>
                <p:nvPr>
                  <p:custDataLst>
                    <p:tags r:id="rId107"/>
                  </p:custDataLst>
                </p:nvPr>
              </p:nvGrpSpPr>
              <p:grpSpPr>
                <a:xfrm>
                  <a:off x="3264" y="3024"/>
                  <a:ext cx="288" cy="288"/>
                  <a:chOff x="3024" y="2592"/>
                  <a:chExt cx="288" cy="288"/>
                </a:xfrm>
              </p:grpSpPr>
              <p:grpSp>
                <p:nvGrpSpPr>
                  <p:cNvPr id="44149" name="Group 111"/>
                  <p:cNvGrpSpPr/>
                  <p:nvPr>
                    <p:custDataLst>
                      <p:tags r:id="rId108"/>
                    </p:custDataLst>
                  </p:nvPr>
                </p:nvGrpSpPr>
                <p:grpSpPr>
                  <a:xfrm>
                    <a:off x="3024" y="2592"/>
                    <a:ext cx="288" cy="288"/>
                    <a:chOff x="3024" y="2592"/>
                    <a:chExt cx="288" cy="288"/>
                  </a:xfrm>
                </p:grpSpPr>
                <p:sp>
                  <p:nvSpPr>
                    <p:cNvPr id="44151" name="Oval 112"/>
                    <p:cNvSpPr/>
                    <p:nvPr>
                      <p:custDataLst>
                        <p:tags r:id="rId109"/>
                      </p:custDataLst>
                    </p:nvPr>
                  </p:nvSpPr>
                  <p:spPr>
                    <a:xfrm>
                      <a:off x="3024" y="2592"/>
                      <a:ext cx="288" cy="288"/>
                    </a:xfrm>
                    <a:prstGeom prst="ellipse">
                      <a:avLst/>
                    </a:prstGeom>
                    <a:no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52" name="Line 113"/>
                    <p:cNvSpPr/>
                    <p:nvPr>
                      <p:custDataLst>
                        <p:tags r:id="rId110"/>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150" name="Line 114"/>
                  <p:cNvSpPr/>
                  <p:nvPr>
                    <p:custDataLst>
                      <p:tags r:id="rId111"/>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140" name="Group 115"/>
                <p:cNvGrpSpPr/>
                <p:nvPr>
                  <p:custDataLst>
                    <p:tags r:id="rId112"/>
                  </p:custDataLst>
                </p:nvPr>
              </p:nvGrpSpPr>
              <p:grpSpPr>
                <a:xfrm>
                  <a:off x="2400" y="3024"/>
                  <a:ext cx="288" cy="288"/>
                  <a:chOff x="1440" y="2592"/>
                  <a:chExt cx="288" cy="288"/>
                </a:xfrm>
              </p:grpSpPr>
              <p:sp>
                <p:nvSpPr>
                  <p:cNvPr id="44147" name="Oval 116"/>
                  <p:cNvSpPr/>
                  <p:nvPr>
                    <p:custDataLst>
                      <p:tags r:id="rId113"/>
                    </p:custDataLst>
                  </p:nvPr>
                </p:nvSpPr>
                <p:spPr>
                  <a:xfrm>
                    <a:off x="1440" y="2592"/>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48" name="Line 117"/>
                  <p:cNvSpPr/>
                  <p:nvPr>
                    <p:custDataLst>
                      <p:tags r:id="rId114"/>
                    </p:custDataLst>
                  </p:nvPr>
                </p:nvSpPr>
                <p:spPr>
                  <a:xfrm>
                    <a:off x="1488"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141" name="Group 118"/>
                <p:cNvGrpSpPr/>
                <p:nvPr>
                  <p:custDataLst>
                    <p:tags r:id="rId115"/>
                  </p:custDataLst>
                </p:nvPr>
              </p:nvGrpSpPr>
              <p:grpSpPr>
                <a:xfrm>
                  <a:off x="1968" y="3024"/>
                  <a:ext cx="288" cy="288"/>
                  <a:chOff x="1056" y="2688"/>
                  <a:chExt cx="288" cy="288"/>
                </a:xfrm>
              </p:grpSpPr>
              <p:sp>
                <p:nvSpPr>
                  <p:cNvPr id="44145" name="Oval 119"/>
                  <p:cNvSpPr/>
                  <p:nvPr>
                    <p:custDataLst>
                      <p:tags r:id="rId116"/>
                    </p:custDataLst>
                  </p:nvPr>
                </p:nvSpPr>
                <p:spPr>
                  <a:xfrm>
                    <a:off x="1056" y="2688"/>
                    <a:ext cx="288" cy="288"/>
                  </a:xfrm>
                  <a:prstGeom prst="ellipse">
                    <a:avLst/>
                  </a:prstGeom>
                  <a:no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146" name="Line 120"/>
                  <p:cNvSpPr/>
                  <p:nvPr>
                    <p:custDataLst>
                      <p:tags r:id="rId117"/>
                    </p:custDataLst>
                  </p:nvPr>
                </p:nvSpPr>
                <p:spPr>
                  <a:xfrm>
                    <a:off x="1104" y="2832"/>
                    <a:ext cx="192" cy="0"/>
                  </a:xfrm>
                  <a:prstGeom prst="line">
                    <a:avLst/>
                  </a:prstGeom>
                  <a:ln w="57150" cap="flat" cmpd="sng">
                    <a:solidFill>
                      <a:srgbClr val="0000FF"/>
                    </a:solidFill>
                    <a:prstDash val="solid"/>
                    <a:headEnd type="none" w="med" len="med"/>
                    <a:tailEnd type="none" w="med" len="med"/>
                  </a:ln>
                </p:spPr>
                <p:txBody>
                  <a:bodyPr/>
                  <a:lstStyle/>
                  <a:p/>
                </p:txBody>
              </p:sp>
            </p:grpSp>
            <p:sp>
              <p:nvSpPr>
                <p:cNvPr id="44142" name="Line 121"/>
                <p:cNvSpPr/>
                <p:nvPr>
                  <p:custDataLst>
                    <p:tags r:id="rId118"/>
                  </p:custDataLst>
                </p:nvPr>
              </p:nvSpPr>
              <p:spPr>
                <a:xfrm flipH="1">
                  <a:off x="2736" y="2160"/>
                  <a:ext cx="0" cy="1296"/>
                </a:xfrm>
                <a:prstGeom prst="line">
                  <a:avLst/>
                </a:prstGeom>
                <a:ln w="38100" cap="flat" cmpd="sng">
                  <a:solidFill>
                    <a:schemeClr val="tx1"/>
                  </a:solidFill>
                  <a:prstDash val="solid"/>
                  <a:headEnd type="none" w="med" len="med"/>
                  <a:tailEnd type="none" w="med" len="med"/>
                </a:ln>
              </p:spPr>
              <p:txBody>
                <a:bodyPr/>
                <a:lstStyle/>
                <a:p/>
              </p:txBody>
            </p:sp>
            <p:sp>
              <p:nvSpPr>
                <p:cNvPr id="44143" name="Line 122"/>
                <p:cNvSpPr/>
                <p:nvPr>
                  <p:custDataLst>
                    <p:tags r:id="rId119"/>
                  </p:custDataLst>
                </p:nvPr>
              </p:nvSpPr>
              <p:spPr>
                <a:xfrm flipH="1">
                  <a:off x="1920" y="2160"/>
                  <a:ext cx="0" cy="1296"/>
                </a:xfrm>
                <a:prstGeom prst="line">
                  <a:avLst/>
                </a:prstGeom>
                <a:ln w="28575" cap="flat" cmpd="sng">
                  <a:solidFill>
                    <a:schemeClr val="tx1"/>
                  </a:solidFill>
                  <a:prstDash val="dash"/>
                  <a:headEnd type="none" w="med" len="med"/>
                  <a:tailEnd type="none" w="med" len="med"/>
                </a:ln>
              </p:spPr>
              <p:txBody>
                <a:bodyPr/>
                <a:lstStyle/>
                <a:p/>
              </p:txBody>
            </p:sp>
            <p:sp>
              <p:nvSpPr>
                <p:cNvPr id="44144" name="Line 123"/>
                <p:cNvSpPr/>
                <p:nvPr>
                  <p:custDataLst>
                    <p:tags r:id="rId120"/>
                  </p:custDataLst>
                </p:nvPr>
              </p:nvSpPr>
              <p:spPr>
                <a:xfrm flipH="1">
                  <a:off x="3600" y="2160"/>
                  <a:ext cx="0" cy="1296"/>
                </a:xfrm>
                <a:prstGeom prst="line">
                  <a:avLst/>
                </a:prstGeom>
                <a:ln w="28575" cap="flat" cmpd="sng">
                  <a:solidFill>
                    <a:schemeClr val="tx1"/>
                  </a:solidFill>
                  <a:prstDash val="dash"/>
                  <a:headEnd type="none" w="med" len="med"/>
                  <a:tailEnd type="none" w="med" len="med"/>
                </a:ln>
              </p:spPr>
              <p:txBody>
                <a:bodyPr/>
                <a:lstStyle/>
                <a:p/>
              </p:txBody>
            </p:sp>
          </p:grpSp>
        </p:grpSp>
        <p:sp>
          <p:nvSpPr>
            <p:cNvPr id="44100" name="Text Box 124"/>
            <p:cNvSpPr txBox="1"/>
            <p:nvPr>
              <p:custDataLst>
                <p:tags r:id="rId121"/>
              </p:custDataLst>
            </p:nvPr>
          </p:nvSpPr>
          <p:spPr>
            <a:xfrm>
              <a:off x="1584" y="2103"/>
              <a:ext cx="336" cy="327"/>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rPr>
                <a:t>P</a:t>
              </a:r>
              <a:endParaRPr lang="en-US" altLang="zh-CN" sz="2800" b="1">
                <a:latin typeface="Times New Roman" panose="02020603050405020304" pitchFamily="18" charset="0"/>
              </a:endParaRPr>
            </a:p>
          </p:txBody>
        </p:sp>
        <p:sp>
          <p:nvSpPr>
            <p:cNvPr id="44101" name="Text Box 125"/>
            <p:cNvSpPr txBox="1"/>
            <p:nvPr>
              <p:custDataLst>
                <p:tags r:id="rId122"/>
              </p:custDataLst>
            </p:nvPr>
          </p:nvSpPr>
          <p:spPr>
            <a:xfrm>
              <a:off x="3696" y="2064"/>
              <a:ext cx="480" cy="327"/>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rPr>
                <a:t>N</a:t>
              </a:r>
              <a:endParaRPr lang="en-US" altLang="zh-CN" sz="2800" b="1">
                <a:latin typeface="Times New Roman" panose="02020603050405020304" pitchFamily="18" charset="0"/>
              </a:endParaRPr>
            </a:p>
          </p:txBody>
        </p:sp>
      </p:grpSp>
      <p:grpSp>
        <p:nvGrpSpPr>
          <p:cNvPr id="41997" name="Group 126"/>
          <p:cNvGrpSpPr/>
          <p:nvPr>
            <p:custDataLst>
              <p:tags r:id="rId123"/>
            </p:custDataLst>
          </p:nvPr>
        </p:nvGrpSpPr>
        <p:grpSpPr>
          <a:xfrm>
            <a:off x="5055235" y="1829435"/>
            <a:ext cx="2667000" cy="2057400"/>
            <a:chOff x="2016" y="1776"/>
            <a:chExt cx="1680" cy="1296"/>
          </a:xfrm>
        </p:grpSpPr>
        <p:sp>
          <p:nvSpPr>
            <p:cNvPr id="44046" name="Rectangle 127"/>
            <p:cNvSpPr/>
            <p:nvPr>
              <p:custDataLst>
                <p:tags r:id="rId124"/>
              </p:custDataLst>
            </p:nvPr>
          </p:nvSpPr>
          <p:spPr>
            <a:xfrm>
              <a:off x="2016" y="1776"/>
              <a:ext cx="1680" cy="1296"/>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4047" name="Group 128"/>
            <p:cNvGrpSpPr/>
            <p:nvPr>
              <p:custDataLst>
                <p:tags r:id="rId125"/>
              </p:custDataLst>
            </p:nvPr>
          </p:nvGrpSpPr>
          <p:grpSpPr>
            <a:xfrm>
              <a:off x="2016" y="1776"/>
              <a:ext cx="1680" cy="1296"/>
              <a:chOff x="1920" y="2160"/>
              <a:chExt cx="1680" cy="1296"/>
            </a:xfrm>
          </p:grpSpPr>
          <p:grpSp>
            <p:nvGrpSpPr>
              <p:cNvPr id="44048" name="Group 129"/>
              <p:cNvGrpSpPr/>
              <p:nvPr>
                <p:custDataLst>
                  <p:tags r:id="rId126"/>
                </p:custDataLst>
              </p:nvPr>
            </p:nvGrpSpPr>
            <p:grpSpPr>
              <a:xfrm>
                <a:off x="2400" y="2256"/>
                <a:ext cx="288" cy="288"/>
                <a:chOff x="1440" y="2592"/>
                <a:chExt cx="288" cy="288"/>
              </a:xfrm>
            </p:grpSpPr>
            <p:sp>
              <p:nvSpPr>
                <p:cNvPr id="44097" name="Oval 130"/>
                <p:cNvSpPr/>
                <p:nvPr>
                  <p:custDataLst>
                    <p:tags r:id="rId127"/>
                  </p:custDataLst>
                </p:nvPr>
              </p:nvSpPr>
              <p:spPr>
                <a:xfrm>
                  <a:off x="1440"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98" name="Line 131"/>
                <p:cNvSpPr/>
                <p:nvPr>
                  <p:custDataLst>
                    <p:tags r:id="rId128"/>
                  </p:custDataLst>
                </p:nvPr>
              </p:nvSpPr>
              <p:spPr>
                <a:xfrm>
                  <a:off x="1488"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049" name="Group 132"/>
              <p:cNvGrpSpPr/>
              <p:nvPr>
                <p:custDataLst>
                  <p:tags r:id="rId129"/>
                </p:custDataLst>
              </p:nvPr>
            </p:nvGrpSpPr>
            <p:grpSpPr>
              <a:xfrm>
                <a:off x="1968" y="2640"/>
                <a:ext cx="288" cy="288"/>
                <a:chOff x="1440" y="3120"/>
                <a:chExt cx="288" cy="288"/>
              </a:xfrm>
            </p:grpSpPr>
            <p:sp>
              <p:nvSpPr>
                <p:cNvPr id="44095" name="Oval 133"/>
                <p:cNvSpPr/>
                <p:nvPr>
                  <p:custDataLst>
                    <p:tags r:id="rId130"/>
                  </p:custDataLst>
                </p:nvPr>
              </p:nvSpPr>
              <p:spPr>
                <a:xfrm>
                  <a:off x="1440" y="3120"/>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96" name="Line 134"/>
                <p:cNvSpPr/>
                <p:nvPr>
                  <p:custDataLst>
                    <p:tags r:id="rId131"/>
                  </p:custDataLst>
                </p:nvPr>
              </p:nvSpPr>
              <p:spPr>
                <a:xfrm>
                  <a:off x="1488"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050" name="Group 135"/>
              <p:cNvGrpSpPr/>
              <p:nvPr>
                <p:custDataLst>
                  <p:tags r:id="rId132"/>
                </p:custDataLst>
              </p:nvPr>
            </p:nvGrpSpPr>
            <p:grpSpPr>
              <a:xfrm>
                <a:off x="1968" y="2256"/>
                <a:ext cx="288" cy="288"/>
                <a:chOff x="1056" y="2688"/>
                <a:chExt cx="288" cy="288"/>
              </a:xfrm>
            </p:grpSpPr>
            <p:sp>
              <p:nvSpPr>
                <p:cNvPr id="44093" name="Oval 136"/>
                <p:cNvSpPr/>
                <p:nvPr>
                  <p:custDataLst>
                    <p:tags r:id="rId133"/>
                  </p:custDataLst>
                </p:nvPr>
              </p:nvSpPr>
              <p:spPr>
                <a:xfrm>
                  <a:off x="1056" y="2688"/>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94" name="Line 137"/>
                <p:cNvSpPr/>
                <p:nvPr>
                  <p:custDataLst>
                    <p:tags r:id="rId134"/>
                  </p:custDataLst>
                </p:nvPr>
              </p:nvSpPr>
              <p:spPr>
                <a:xfrm>
                  <a:off x="1104" y="2832"/>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051" name="Group 138"/>
              <p:cNvGrpSpPr/>
              <p:nvPr>
                <p:custDataLst>
                  <p:tags r:id="rId135"/>
                </p:custDataLst>
              </p:nvPr>
            </p:nvGrpSpPr>
            <p:grpSpPr>
              <a:xfrm>
                <a:off x="2400" y="2640"/>
                <a:ext cx="288" cy="288"/>
                <a:chOff x="1776" y="3120"/>
                <a:chExt cx="288" cy="288"/>
              </a:xfrm>
            </p:grpSpPr>
            <p:sp>
              <p:nvSpPr>
                <p:cNvPr id="44091" name="Oval 139"/>
                <p:cNvSpPr/>
                <p:nvPr>
                  <p:custDataLst>
                    <p:tags r:id="rId136"/>
                  </p:custDataLst>
                </p:nvPr>
              </p:nvSpPr>
              <p:spPr>
                <a:xfrm>
                  <a:off x="1776" y="3120"/>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92" name="Line 140"/>
                <p:cNvSpPr/>
                <p:nvPr>
                  <p:custDataLst>
                    <p:tags r:id="rId137"/>
                  </p:custDataLst>
                </p:nvPr>
              </p:nvSpPr>
              <p:spPr>
                <a:xfrm>
                  <a:off x="1824" y="3264"/>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052" name="Group 141"/>
              <p:cNvGrpSpPr/>
              <p:nvPr>
                <p:custDataLst>
                  <p:tags r:id="rId138"/>
                </p:custDataLst>
              </p:nvPr>
            </p:nvGrpSpPr>
            <p:grpSpPr>
              <a:xfrm>
                <a:off x="2832" y="2256"/>
                <a:ext cx="288" cy="288"/>
                <a:chOff x="3024" y="2592"/>
                <a:chExt cx="288" cy="288"/>
              </a:xfrm>
            </p:grpSpPr>
            <p:grpSp>
              <p:nvGrpSpPr>
                <p:cNvPr id="44087" name="Group 142"/>
                <p:cNvGrpSpPr/>
                <p:nvPr>
                  <p:custDataLst>
                    <p:tags r:id="rId139"/>
                  </p:custDataLst>
                </p:nvPr>
              </p:nvGrpSpPr>
              <p:grpSpPr>
                <a:xfrm>
                  <a:off x="3024" y="2592"/>
                  <a:ext cx="288" cy="288"/>
                  <a:chOff x="3024" y="2592"/>
                  <a:chExt cx="288" cy="288"/>
                </a:xfrm>
              </p:grpSpPr>
              <p:sp>
                <p:nvSpPr>
                  <p:cNvPr id="44089" name="Oval 143"/>
                  <p:cNvSpPr/>
                  <p:nvPr>
                    <p:custDataLst>
                      <p:tags r:id="rId140"/>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90" name="Line 144"/>
                  <p:cNvSpPr/>
                  <p:nvPr>
                    <p:custDataLst>
                      <p:tags r:id="rId141"/>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88" name="Line 145"/>
                <p:cNvSpPr/>
                <p:nvPr>
                  <p:custDataLst>
                    <p:tags r:id="rId142"/>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3" name="Group 146"/>
              <p:cNvGrpSpPr/>
              <p:nvPr>
                <p:custDataLst>
                  <p:tags r:id="rId143"/>
                </p:custDataLst>
              </p:nvPr>
            </p:nvGrpSpPr>
            <p:grpSpPr>
              <a:xfrm>
                <a:off x="2832" y="2640"/>
                <a:ext cx="288" cy="288"/>
                <a:chOff x="3024" y="2592"/>
                <a:chExt cx="288" cy="288"/>
              </a:xfrm>
            </p:grpSpPr>
            <p:grpSp>
              <p:nvGrpSpPr>
                <p:cNvPr id="44083" name="Group 147"/>
                <p:cNvGrpSpPr/>
                <p:nvPr>
                  <p:custDataLst>
                    <p:tags r:id="rId144"/>
                  </p:custDataLst>
                </p:nvPr>
              </p:nvGrpSpPr>
              <p:grpSpPr>
                <a:xfrm>
                  <a:off x="3024" y="2592"/>
                  <a:ext cx="288" cy="288"/>
                  <a:chOff x="3024" y="2592"/>
                  <a:chExt cx="288" cy="288"/>
                </a:xfrm>
              </p:grpSpPr>
              <p:sp>
                <p:nvSpPr>
                  <p:cNvPr id="44085" name="Oval 148"/>
                  <p:cNvSpPr/>
                  <p:nvPr>
                    <p:custDataLst>
                      <p:tags r:id="rId145"/>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86" name="Line 149"/>
                  <p:cNvSpPr/>
                  <p:nvPr>
                    <p:custDataLst>
                      <p:tags r:id="rId146"/>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84" name="Line 150"/>
                <p:cNvSpPr/>
                <p:nvPr>
                  <p:custDataLst>
                    <p:tags r:id="rId147"/>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4" name="Group 151"/>
              <p:cNvGrpSpPr/>
              <p:nvPr>
                <p:custDataLst>
                  <p:tags r:id="rId148"/>
                </p:custDataLst>
              </p:nvPr>
            </p:nvGrpSpPr>
            <p:grpSpPr>
              <a:xfrm>
                <a:off x="3264" y="2256"/>
                <a:ext cx="288" cy="288"/>
                <a:chOff x="3024" y="2592"/>
                <a:chExt cx="288" cy="288"/>
              </a:xfrm>
            </p:grpSpPr>
            <p:grpSp>
              <p:nvGrpSpPr>
                <p:cNvPr id="44079" name="Group 152"/>
                <p:cNvGrpSpPr/>
                <p:nvPr>
                  <p:custDataLst>
                    <p:tags r:id="rId149"/>
                  </p:custDataLst>
                </p:nvPr>
              </p:nvGrpSpPr>
              <p:grpSpPr>
                <a:xfrm>
                  <a:off x="3024" y="2592"/>
                  <a:ext cx="288" cy="288"/>
                  <a:chOff x="3024" y="2592"/>
                  <a:chExt cx="288" cy="288"/>
                </a:xfrm>
              </p:grpSpPr>
              <p:sp>
                <p:nvSpPr>
                  <p:cNvPr id="44081" name="Oval 153"/>
                  <p:cNvSpPr/>
                  <p:nvPr>
                    <p:custDataLst>
                      <p:tags r:id="rId150"/>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82" name="Line 154"/>
                  <p:cNvSpPr/>
                  <p:nvPr>
                    <p:custDataLst>
                      <p:tags r:id="rId151"/>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80" name="Line 155"/>
                <p:cNvSpPr/>
                <p:nvPr>
                  <p:custDataLst>
                    <p:tags r:id="rId152"/>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5" name="Group 156"/>
              <p:cNvGrpSpPr/>
              <p:nvPr>
                <p:custDataLst>
                  <p:tags r:id="rId153"/>
                </p:custDataLst>
              </p:nvPr>
            </p:nvGrpSpPr>
            <p:grpSpPr>
              <a:xfrm>
                <a:off x="3264" y="2640"/>
                <a:ext cx="288" cy="288"/>
                <a:chOff x="3024" y="2592"/>
                <a:chExt cx="288" cy="288"/>
              </a:xfrm>
            </p:grpSpPr>
            <p:grpSp>
              <p:nvGrpSpPr>
                <p:cNvPr id="44075" name="Group 157"/>
                <p:cNvGrpSpPr/>
                <p:nvPr>
                  <p:custDataLst>
                    <p:tags r:id="rId154"/>
                  </p:custDataLst>
                </p:nvPr>
              </p:nvGrpSpPr>
              <p:grpSpPr>
                <a:xfrm>
                  <a:off x="3024" y="2592"/>
                  <a:ext cx="288" cy="288"/>
                  <a:chOff x="3024" y="2592"/>
                  <a:chExt cx="288" cy="288"/>
                </a:xfrm>
              </p:grpSpPr>
              <p:sp>
                <p:nvSpPr>
                  <p:cNvPr id="44077" name="Oval 158"/>
                  <p:cNvSpPr/>
                  <p:nvPr>
                    <p:custDataLst>
                      <p:tags r:id="rId155"/>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78" name="Line 159"/>
                  <p:cNvSpPr/>
                  <p:nvPr>
                    <p:custDataLst>
                      <p:tags r:id="rId156"/>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76" name="Line 160"/>
                <p:cNvSpPr/>
                <p:nvPr>
                  <p:custDataLst>
                    <p:tags r:id="rId157"/>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6" name="Group 161"/>
              <p:cNvGrpSpPr/>
              <p:nvPr>
                <p:custDataLst>
                  <p:tags r:id="rId158"/>
                </p:custDataLst>
              </p:nvPr>
            </p:nvGrpSpPr>
            <p:grpSpPr>
              <a:xfrm>
                <a:off x="2832" y="3024"/>
                <a:ext cx="288" cy="288"/>
                <a:chOff x="3024" y="2592"/>
                <a:chExt cx="288" cy="288"/>
              </a:xfrm>
            </p:grpSpPr>
            <p:grpSp>
              <p:nvGrpSpPr>
                <p:cNvPr id="44071" name="Group 162"/>
                <p:cNvGrpSpPr/>
                <p:nvPr>
                  <p:custDataLst>
                    <p:tags r:id="rId159"/>
                  </p:custDataLst>
                </p:nvPr>
              </p:nvGrpSpPr>
              <p:grpSpPr>
                <a:xfrm>
                  <a:off x="3024" y="2592"/>
                  <a:ext cx="288" cy="288"/>
                  <a:chOff x="3024" y="2592"/>
                  <a:chExt cx="288" cy="288"/>
                </a:xfrm>
              </p:grpSpPr>
              <p:sp>
                <p:nvSpPr>
                  <p:cNvPr id="44073" name="Oval 163"/>
                  <p:cNvSpPr/>
                  <p:nvPr>
                    <p:custDataLst>
                      <p:tags r:id="rId160"/>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74" name="Line 164"/>
                  <p:cNvSpPr/>
                  <p:nvPr>
                    <p:custDataLst>
                      <p:tags r:id="rId161"/>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72" name="Line 165"/>
                <p:cNvSpPr/>
                <p:nvPr>
                  <p:custDataLst>
                    <p:tags r:id="rId162"/>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7" name="Group 166"/>
              <p:cNvGrpSpPr/>
              <p:nvPr>
                <p:custDataLst>
                  <p:tags r:id="rId163"/>
                </p:custDataLst>
              </p:nvPr>
            </p:nvGrpSpPr>
            <p:grpSpPr>
              <a:xfrm>
                <a:off x="3264" y="3024"/>
                <a:ext cx="288" cy="288"/>
                <a:chOff x="3024" y="2592"/>
                <a:chExt cx="288" cy="288"/>
              </a:xfrm>
            </p:grpSpPr>
            <p:grpSp>
              <p:nvGrpSpPr>
                <p:cNvPr id="44067" name="Group 167"/>
                <p:cNvGrpSpPr/>
                <p:nvPr>
                  <p:custDataLst>
                    <p:tags r:id="rId164"/>
                  </p:custDataLst>
                </p:nvPr>
              </p:nvGrpSpPr>
              <p:grpSpPr>
                <a:xfrm>
                  <a:off x="3024" y="2592"/>
                  <a:ext cx="288" cy="288"/>
                  <a:chOff x="3024" y="2592"/>
                  <a:chExt cx="288" cy="288"/>
                </a:xfrm>
              </p:grpSpPr>
              <p:sp>
                <p:nvSpPr>
                  <p:cNvPr id="44069" name="Oval 168"/>
                  <p:cNvSpPr/>
                  <p:nvPr>
                    <p:custDataLst>
                      <p:tags r:id="rId165"/>
                    </p:custDataLst>
                  </p:nvPr>
                </p:nvSpPr>
                <p:spPr>
                  <a:xfrm>
                    <a:off x="3024" y="2592"/>
                    <a:ext cx="288" cy="288"/>
                  </a:xfrm>
                  <a:prstGeom prst="ellipse">
                    <a:avLst/>
                  </a:prstGeom>
                  <a:solidFill>
                    <a:schemeClr val="bg1"/>
                  </a:solidFill>
                  <a:ln w="57150"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70" name="Line 169"/>
                  <p:cNvSpPr/>
                  <p:nvPr>
                    <p:custDataLst>
                      <p:tags r:id="rId166"/>
                    </p:custDataLst>
                  </p:nvPr>
                </p:nvSpPr>
                <p:spPr>
                  <a:xfrm flipH="1">
                    <a:off x="3168" y="2640"/>
                    <a:ext cx="0" cy="192"/>
                  </a:xfrm>
                  <a:prstGeom prst="line">
                    <a:avLst/>
                  </a:prstGeom>
                  <a:ln w="57150" cap="flat" cmpd="sng">
                    <a:solidFill>
                      <a:srgbClr val="FF0000"/>
                    </a:solidFill>
                    <a:prstDash val="solid"/>
                    <a:headEnd type="none" w="med" len="med"/>
                    <a:tailEnd type="none" w="med" len="med"/>
                  </a:ln>
                </p:spPr>
                <p:txBody>
                  <a:bodyPr/>
                  <a:lstStyle/>
                  <a:p/>
                </p:txBody>
              </p:sp>
            </p:grpSp>
            <p:sp>
              <p:nvSpPr>
                <p:cNvPr id="44068" name="Line 170"/>
                <p:cNvSpPr/>
                <p:nvPr>
                  <p:custDataLst>
                    <p:tags r:id="rId167"/>
                  </p:custDataLst>
                </p:nvPr>
              </p:nvSpPr>
              <p:spPr>
                <a:xfrm>
                  <a:off x="3072" y="2736"/>
                  <a:ext cx="192" cy="0"/>
                </a:xfrm>
                <a:prstGeom prst="line">
                  <a:avLst/>
                </a:prstGeom>
                <a:ln w="57150" cap="flat" cmpd="sng">
                  <a:solidFill>
                    <a:srgbClr val="FF0000"/>
                  </a:solidFill>
                  <a:prstDash val="solid"/>
                  <a:headEnd type="none" w="med" len="med"/>
                  <a:tailEnd type="none" w="med" len="med"/>
                </a:ln>
              </p:spPr>
              <p:txBody>
                <a:bodyPr/>
                <a:lstStyle/>
                <a:p/>
              </p:txBody>
            </p:sp>
          </p:grpSp>
          <p:grpSp>
            <p:nvGrpSpPr>
              <p:cNvPr id="44058" name="Group 171"/>
              <p:cNvGrpSpPr/>
              <p:nvPr>
                <p:custDataLst>
                  <p:tags r:id="rId168"/>
                </p:custDataLst>
              </p:nvPr>
            </p:nvGrpSpPr>
            <p:grpSpPr>
              <a:xfrm>
                <a:off x="2400" y="3024"/>
                <a:ext cx="288" cy="288"/>
                <a:chOff x="1440" y="2592"/>
                <a:chExt cx="288" cy="288"/>
              </a:xfrm>
            </p:grpSpPr>
            <p:sp>
              <p:nvSpPr>
                <p:cNvPr id="44065" name="Oval 172"/>
                <p:cNvSpPr/>
                <p:nvPr>
                  <p:custDataLst>
                    <p:tags r:id="rId169"/>
                  </p:custDataLst>
                </p:nvPr>
              </p:nvSpPr>
              <p:spPr>
                <a:xfrm>
                  <a:off x="1440" y="2592"/>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66" name="Line 173"/>
                <p:cNvSpPr/>
                <p:nvPr>
                  <p:custDataLst>
                    <p:tags r:id="rId170"/>
                  </p:custDataLst>
                </p:nvPr>
              </p:nvSpPr>
              <p:spPr>
                <a:xfrm>
                  <a:off x="1488" y="2736"/>
                  <a:ext cx="192" cy="0"/>
                </a:xfrm>
                <a:prstGeom prst="line">
                  <a:avLst/>
                </a:prstGeom>
                <a:ln w="57150" cap="flat" cmpd="sng">
                  <a:solidFill>
                    <a:srgbClr val="0000FF"/>
                  </a:solidFill>
                  <a:prstDash val="solid"/>
                  <a:headEnd type="none" w="med" len="med"/>
                  <a:tailEnd type="none" w="med" len="med"/>
                </a:ln>
              </p:spPr>
              <p:txBody>
                <a:bodyPr/>
                <a:lstStyle/>
                <a:p/>
              </p:txBody>
            </p:sp>
          </p:grpSp>
          <p:grpSp>
            <p:nvGrpSpPr>
              <p:cNvPr id="44059" name="Group 174"/>
              <p:cNvGrpSpPr/>
              <p:nvPr>
                <p:custDataLst>
                  <p:tags r:id="rId171"/>
                </p:custDataLst>
              </p:nvPr>
            </p:nvGrpSpPr>
            <p:grpSpPr>
              <a:xfrm>
                <a:off x="1968" y="3024"/>
                <a:ext cx="288" cy="288"/>
                <a:chOff x="1056" y="2688"/>
                <a:chExt cx="288" cy="288"/>
              </a:xfrm>
            </p:grpSpPr>
            <p:sp>
              <p:nvSpPr>
                <p:cNvPr id="44063" name="Oval 175"/>
                <p:cNvSpPr/>
                <p:nvPr>
                  <p:custDataLst>
                    <p:tags r:id="rId172"/>
                  </p:custDataLst>
                </p:nvPr>
              </p:nvSpPr>
              <p:spPr>
                <a:xfrm>
                  <a:off x="1056" y="2688"/>
                  <a:ext cx="288" cy="288"/>
                </a:xfrm>
                <a:prstGeom prst="ellipse">
                  <a:avLst/>
                </a:prstGeom>
                <a:solidFill>
                  <a:schemeClr val="bg1"/>
                </a:solidFill>
                <a:ln w="57150" cap="flat" cmpd="sng">
                  <a:solidFill>
                    <a:srgbClr val="0000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4064" name="Line 176"/>
                <p:cNvSpPr/>
                <p:nvPr>
                  <p:custDataLst>
                    <p:tags r:id="rId173"/>
                  </p:custDataLst>
                </p:nvPr>
              </p:nvSpPr>
              <p:spPr>
                <a:xfrm>
                  <a:off x="1104" y="2832"/>
                  <a:ext cx="192" cy="0"/>
                </a:xfrm>
                <a:prstGeom prst="line">
                  <a:avLst/>
                </a:prstGeom>
                <a:ln w="57150" cap="flat" cmpd="sng">
                  <a:solidFill>
                    <a:srgbClr val="0000FF"/>
                  </a:solidFill>
                  <a:prstDash val="solid"/>
                  <a:headEnd type="none" w="med" len="med"/>
                  <a:tailEnd type="none" w="med" len="med"/>
                </a:ln>
              </p:spPr>
              <p:txBody>
                <a:bodyPr/>
                <a:lstStyle/>
                <a:p/>
              </p:txBody>
            </p:sp>
          </p:grpSp>
          <p:sp>
            <p:nvSpPr>
              <p:cNvPr id="44060" name="Line 177"/>
              <p:cNvSpPr/>
              <p:nvPr>
                <p:custDataLst>
                  <p:tags r:id="rId174"/>
                </p:custDataLst>
              </p:nvPr>
            </p:nvSpPr>
            <p:spPr>
              <a:xfrm flipH="1">
                <a:off x="2736" y="2160"/>
                <a:ext cx="0" cy="1296"/>
              </a:xfrm>
              <a:prstGeom prst="line">
                <a:avLst/>
              </a:prstGeom>
              <a:ln w="38100" cap="flat" cmpd="sng">
                <a:solidFill>
                  <a:schemeClr val="tx1"/>
                </a:solidFill>
                <a:prstDash val="solid"/>
                <a:headEnd type="none" w="med" len="med"/>
                <a:tailEnd type="none" w="med" len="med"/>
              </a:ln>
            </p:spPr>
            <p:txBody>
              <a:bodyPr/>
              <a:lstStyle/>
              <a:p/>
            </p:txBody>
          </p:sp>
          <p:sp>
            <p:nvSpPr>
              <p:cNvPr id="44061" name="Line 178"/>
              <p:cNvSpPr/>
              <p:nvPr>
                <p:custDataLst>
                  <p:tags r:id="rId175"/>
                </p:custDataLst>
              </p:nvPr>
            </p:nvSpPr>
            <p:spPr>
              <a:xfrm flipH="1">
                <a:off x="1920" y="2160"/>
                <a:ext cx="0" cy="1296"/>
              </a:xfrm>
              <a:prstGeom prst="line">
                <a:avLst/>
              </a:prstGeom>
              <a:ln w="28575" cap="flat" cmpd="sng">
                <a:solidFill>
                  <a:schemeClr val="tx1"/>
                </a:solidFill>
                <a:prstDash val="dash"/>
                <a:headEnd type="none" w="med" len="med"/>
                <a:tailEnd type="none" w="med" len="med"/>
              </a:ln>
            </p:spPr>
            <p:txBody>
              <a:bodyPr/>
              <a:lstStyle/>
              <a:p/>
            </p:txBody>
          </p:sp>
          <p:sp>
            <p:nvSpPr>
              <p:cNvPr id="44062" name="Line 179"/>
              <p:cNvSpPr/>
              <p:nvPr>
                <p:custDataLst>
                  <p:tags r:id="rId176"/>
                </p:custDataLst>
              </p:nvPr>
            </p:nvSpPr>
            <p:spPr>
              <a:xfrm flipH="1">
                <a:off x="3600" y="2160"/>
                <a:ext cx="0" cy="1296"/>
              </a:xfrm>
              <a:prstGeom prst="line">
                <a:avLst/>
              </a:prstGeom>
              <a:ln w="28575" cap="flat" cmpd="sng">
                <a:solidFill>
                  <a:schemeClr val="tx1"/>
                </a:solidFill>
                <a:prstDash val="dash"/>
                <a:headEnd type="none" w="med" len="med"/>
                <a:tailEnd type="none" w="med" len="med"/>
              </a:ln>
            </p:spPr>
            <p:txBody>
              <a:bodyPr/>
              <a:lstStyle/>
              <a:p/>
            </p:txBody>
          </p:sp>
        </p:grpSp>
      </p:grpSp>
      <p:grpSp>
        <p:nvGrpSpPr>
          <p:cNvPr id="42145" name="Group 180"/>
          <p:cNvGrpSpPr/>
          <p:nvPr>
            <p:custDataLst>
              <p:tags r:id="rId177"/>
            </p:custDataLst>
          </p:nvPr>
        </p:nvGrpSpPr>
        <p:grpSpPr>
          <a:xfrm>
            <a:off x="5068570" y="1338898"/>
            <a:ext cx="2667000" cy="473075"/>
            <a:chOff x="1920" y="2093"/>
            <a:chExt cx="1680" cy="298"/>
          </a:xfrm>
        </p:grpSpPr>
        <p:sp>
          <p:nvSpPr>
            <p:cNvPr id="44041" name="Line 181"/>
            <p:cNvSpPr/>
            <p:nvPr>
              <p:custDataLst>
                <p:tags r:id="rId178"/>
              </p:custDataLst>
            </p:nvPr>
          </p:nvSpPr>
          <p:spPr>
            <a:xfrm flipH="1">
              <a:off x="1920" y="2151"/>
              <a:ext cx="0" cy="240"/>
            </a:xfrm>
            <a:prstGeom prst="line">
              <a:avLst/>
            </a:prstGeom>
            <a:ln w="28575" cap="flat" cmpd="sng">
              <a:solidFill>
                <a:srgbClr val="9900FF"/>
              </a:solidFill>
              <a:prstDash val="solid"/>
              <a:headEnd type="none" w="med" len="med"/>
              <a:tailEnd type="none" w="med" len="med"/>
            </a:ln>
          </p:spPr>
          <p:txBody>
            <a:bodyPr/>
            <a:lstStyle/>
            <a:p/>
          </p:txBody>
        </p:sp>
        <p:sp>
          <p:nvSpPr>
            <p:cNvPr id="44042" name="Line 182"/>
            <p:cNvSpPr/>
            <p:nvPr>
              <p:custDataLst>
                <p:tags r:id="rId179"/>
              </p:custDataLst>
            </p:nvPr>
          </p:nvSpPr>
          <p:spPr>
            <a:xfrm flipH="1">
              <a:off x="3600" y="2151"/>
              <a:ext cx="0" cy="240"/>
            </a:xfrm>
            <a:prstGeom prst="line">
              <a:avLst/>
            </a:prstGeom>
            <a:ln w="28575" cap="flat" cmpd="sng">
              <a:solidFill>
                <a:srgbClr val="9900FF"/>
              </a:solidFill>
              <a:prstDash val="solid"/>
              <a:headEnd type="none" w="med" len="med"/>
              <a:tailEnd type="none" w="med" len="med"/>
            </a:ln>
          </p:spPr>
          <p:txBody>
            <a:bodyPr/>
            <a:lstStyle/>
            <a:p/>
          </p:txBody>
        </p:sp>
        <p:sp>
          <p:nvSpPr>
            <p:cNvPr id="44043" name="Line 183"/>
            <p:cNvSpPr/>
            <p:nvPr>
              <p:custDataLst>
                <p:tags r:id="rId180"/>
              </p:custDataLst>
            </p:nvPr>
          </p:nvSpPr>
          <p:spPr>
            <a:xfrm>
              <a:off x="3216" y="2247"/>
              <a:ext cx="384" cy="0"/>
            </a:xfrm>
            <a:prstGeom prst="line">
              <a:avLst/>
            </a:prstGeom>
            <a:ln w="28575" cap="flat" cmpd="sng">
              <a:solidFill>
                <a:srgbClr val="9900FF"/>
              </a:solidFill>
              <a:prstDash val="solid"/>
              <a:headEnd type="none" w="med" len="med"/>
              <a:tailEnd type="triangle" w="med" len="med"/>
            </a:ln>
          </p:spPr>
          <p:txBody>
            <a:bodyPr/>
            <a:lstStyle/>
            <a:p/>
          </p:txBody>
        </p:sp>
        <p:sp>
          <p:nvSpPr>
            <p:cNvPr id="44044" name="Line 184"/>
            <p:cNvSpPr/>
            <p:nvPr>
              <p:custDataLst>
                <p:tags r:id="rId181"/>
              </p:custDataLst>
            </p:nvPr>
          </p:nvSpPr>
          <p:spPr>
            <a:xfrm rot="10800000">
              <a:off x="1920" y="2247"/>
              <a:ext cx="384" cy="1"/>
            </a:xfrm>
            <a:prstGeom prst="line">
              <a:avLst/>
            </a:prstGeom>
            <a:ln w="28575" cap="flat" cmpd="sng">
              <a:solidFill>
                <a:srgbClr val="9900FF"/>
              </a:solidFill>
              <a:prstDash val="solid"/>
              <a:headEnd type="none" w="med" len="med"/>
              <a:tailEnd type="triangle" w="med" len="med"/>
            </a:ln>
          </p:spPr>
          <p:txBody>
            <a:bodyPr/>
            <a:lstStyle/>
            <a:p/>
          </p:txBody>
        </p:sp>
        <p:sp>
          <p:nvSpPr>
            <p:cNvPr id="44045" name="Text Box 185"/>
            <p:cNvSpPr txBox="1"/>
            <p:nvPr>
              <p:custDataLst>
                <p:tags r:id="rId182"/>
              </p:custDataLst>
            </p:nvPr>
          </p:nvSpPr>
          <p:spPr>
            <a:xfrm>
              <a:off x="2544" y="2093"/>
              <a:ext cx="576" cy="288"/>
            </a:xfrm>
            <a:prstGeom prst="rect">
              <a:avLst/>
            </a:prstGeom>
            <a:noFill/>
            <a:ln w="9525">
              <a:noFill/>
            </a:ln>
          </p:spPr>
          <p:txBody>
            <a:bodyPr>
              <a:spAutoFit/>
            </a:bodyPr>
            <a:lstStyle/>
            <a:p>
              <a:pPr>
                <a:spcBef>
                  <a:spcPct val="50000"/>
                </a:spcBef>
              </a:pPr>
              <a:r>
                <a:rPr lang="en-US" altLang="zh-CN" b="1">
                  <a:solidFill>
                    <a:srgbClr val="9900FF"/>
                  </a:solidFill>
                  <a:latin typeface="Times New Roman" panose="02020603050405020304" pitchFamily="18" charset="0"/>
                </a:rPr>
                <a:t>PN</a:t>
              </a:r>
              <a:r>
                <a:rPr lang="zh-CN" altLang="en-US" b="1">
                  <a:solidFill>
                    <a:srgbClr val="9900FF"/>
                  </a:solidFill>
                  <a:latin typeface="Times New Roman" panose="02020603050405020304" pitchFamily="18" charset="0"/>
                </a:rPr>
                <a:t>结</a:t>
              </a:r>
              <a:endParaRPr lang="zh-CN" altLang="en-US" b="1">
                <a:solidFill>
                  <a:srgbClr val="9900FF"/>
                </a:solidFill>
                <a:latin typeface="Times New Roman" panose="02020603050405020304" pitchFamily="18" charset="0"/>
              </a:endParaRPr>
            </a:p>
          </p:txBody>
        </p:sp>
      </p:grpSp>
      <p:sp>
        <p:nvSpPr>
          <p:cNvPr id="42170" name="Text Box 186"/>
          <p:cNvSpPr txBox="1"/>
          <p:nvPr>
            <p:custDataLst>
              <p:tags r:id="rId183"/>
            </p:custDataLst>
          </p:nvPr>
        </p:nvSpPr>
        <p:spPr>
          <a:xfrm>
            <a:off x="3468370" y="3959860"/>
            <a:ext cx="5638800" cy="460375"/>
          </a:xfrm>
          <a:prstGeom prst="rect">
            <a:avLst/>
          </a:prstGeom>
          <a:noFill/>
          <a:ln w="9525">
            <a:noFill/>
          </a:ln>
        </p:spPr>
        <p:txBody>
          <a:bodyPr>
            <a:spAutoFit/>
          </a:bodyPr>
          <a:lstStyle/>
          <a:p>
            <a:pPr algn="ctr">
              <a:spcBef>
                <a:spcPct val="50000"/>
              </a:spcBef>
            </a:pPr>
            <a:r>
              <a:rPr lang="en-US" altLang="zh-CN" sz="2400" b="1">
                <a:solidFill>
                  <a:srgbClr val="FF00FF"/>
                </a:solidFill>
                <a:latin typeface="Times New Roman" panose="02020603050405020304" pitchFamily="18" charset="0"/>
                <a:ea typeface="黑体" panose="02010609060101010101" pitchFamily="49" charset="-122"/>
              </a:rPr>
              <a:t>PN </a:t>
            </a:r>
            <a:r>
              <a:rPr lang="zh-CN" altLang="en-US" sz="2400" b="1">
                <a:solidFill>
                  <a:srgbClr val="FF00FF"/>
                </a:solidFill>
                <a:latin typeface="Times New Roman" panose="02020603050405020304" pitchFamily="18" charset="0"/>
                <a:ea typeface="黑体" panose="02010609060101010101" pitchFamily="49" charset="-122"/>
              </a:rPr>
              <a:t>结的形成</a:t>
            </a:r>
            <a:endParaRPr lang="zh-CN" altLang="en-US" sz="2400" b="1">
              <a:solidFill>
                <a:srgbClr val="FF00FF"/>
              </a:solidFill>
              <a:latin typeface="Times New Roman" panose="02020603050405020304" pitchFamily="18" charset="0"/>
              <a:ea typeface="黑体" panose="02010609060101010101" pitchFamily="49" charset="-122"/>
            </a:endParaRPr>
          </a:p>
        </p:txBody>
      </p:sp>
      <p:grpSp>
        <p:nvGrpSpPr>
          <p:cNvPr id="38" name="组合 15"/>
          <p:cNvGrpSpPr/>
          <p:nvPr>
            <p:custDataLst>
              <p:tags r:id="rId184"/>
            </p:custDataLst>
          </p:nvPr>
        </p:nvGrpSpPr>
        <p:grpSpPr>
          <a:xfrm>
            <a:off x="197485" y="194945"/>
            <a:ext cx="1408430" cy="525780"/>
            <a:chOff x="7121476" y="1294979"/>
            <a:chExt cx="2622499" cy="606652"/>
          </a:xfrm>
        </p:grpSpPr>
        <p:sp>
          <p:nvSpPr>
            <p:cNvPr id="44" name="圆角矩形 43"/>
            <p:cNvSpPr/>
            <p:nvPr>
              <p:custDataLst>
                <p:tags r:id="rId185"/>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186"/>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en-US" altLang="zh-CN" sz="2400" b="1">
                  <a:solidFill>
                    <a:srgbClr val="FF0000"/>
                  </a:solidFill>
                  <a:latin typeface="微软雅黑" panose="020B0503020204020204" pitchFamily="34" charset="-122"/>
                </a:rPr>
                <a:t>PN</a:t>
              </a:r>
              <a:r>
                <a:rPr lang="zh-CN" altLang="en-US" sz="2400" b="1">
                  <a:solidFill>
                    <a:srgbClr val="FF0000"/>
                  </a:solidFill>
                  <a:latin typeface="微软雅黑" panose="020B0503020204020204" pitchFamily="34" charset="-122"/>
                </a:rPr>
                <a:t>结</a:t>
              </a:r>
              <a:endParaRPr lang="zh-CN" altLang="en-US" sz="2400" b="1">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checkerboard(across)">
                                      <p:cBhvr>
                                        <p:cTn id="7" dur="500"/>
                                        <p:tgtEl>
                                          <p:spTgt spid="419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500"/>
                            </p:stCondLst>
                            <p:childTnLst>
                              <p:par>
                                <p:cTn id="14" presetID="23" presetClass="entr" presetSubtype="16" fill="hold" nodeType="afterEffect">
                                  <p:stCondLst>
                                    <p:cond delay="1000"/>
                                  </p:stCondLst>
                                  <p:childTnLst>
                                    <p:set>
                                      <p:cBhvr>
                                        <p:cTn id="15" dur="1" fill="hold">
                                          <p:stCondLst>
                                            <p:cond delay="0"/>
                                          </p:stCondLst>
                                        </p:cTn>
                                        <p:tgtEl>
                                          <p:spTgt spid="41997"/>
                                        </p:tgtEl>
                                        <p:attrNameLst>
                                          <p:attrName>style.visibility</p:attrName>
                                        </p:attrNameLst>
                                      </p:cBhvr>
                                      <p:to>
                                        <p:strVal val="visible"/>
                                      </p:to>
                                    </p:set>
                                    <p:anim calcmode="lin" valueType="num">
                                      <p:cBhvr>
                                        <p:cTn id="16" dur="500" fill="hold"/>
                                        <p:tgtEl>
                                          <p:spTgt spid="41997"/>
                                        </p:tgtEl>
                                        <p:attrNameLst>
                                          <p:attrName>ppt_w</p:attrName>
                                        </p:attrNameLst>
                                      </p:cBhvr>
                                      <p:tavLst>
                                        <p:tav tm="0">
                                          <p:val>
                                            <p:fltVal val="0"/>
                                          </p:val>
                                        </p:tav>
                                        <p:tav tm="100000">
                                          <p:val>
                                            <p:strVal val="#ppt_w"/>
                                          </p:val>
                                        </p:tav>
                                      </p:tavLst>
                                    </p:anim>
                                    <p:anim calcmode="lin" valueType="num">
                                      <p:cBhvr>
                                        <p:cTn id="17" dur="500" fill="hold"/>
                                        <p:tgtEl>
                                          <p:spTgt spid="41997"/>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42145"/>
                                        </p:tgtEl>
                                        <p:attrNameLst>
                                          <p:attrName>style.visibility</p:attrName>
                                        </p:attrNameLst>
                                      </p:cBhvr>
                                      <p:to>
                                        <p:strVal val="visible"/>
                                      </p:to>
                                    </p:set>
                                    <p:anim calcmode="lin" valueType="num">
                                      <p:cBhvr>
                                        <p:cTn id="22" dur="500" fill="hold"/>
                                        <p:tgtEl>
                                          <p:spTgt spid="42145"/>
                                        </p:tgtEl>
                                        <p:attrNameLst>
                                          <p:attrName>ppt_w</p:attrName>
                                        </p:attrNameLst>
                                      </p:cBhvr>
                                      <p:tavLst>
                                        <p:tav tm="0">
                                          <p:val>
                                            <p:fltVal val="0"/>
                                          </p:val>
                                        </p:tav>
                                        <p:tav tm="100000">
                                          <p:val>
                                            <p:strVal val="#ppt_w"/>
                                          </p:val>
                                        </p:tav>
                                      </p:tavLst>
                                    </p:anim>
                                    <p:anim calcmode="lin" valueType="num">
                                      <p:cBhvr>
                                        <p:cTn id="23" dur="500" fill="hold"/>
                                        <p:tgtEl>
                                          <p:spTgt spid="42145"/>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42170"/>
                                        </p:tgtEl>
                                        <p:attrNameLst>
                                          <p:attrName>style.visibility</p:attrName>
                                        </p:attrNameLst>
                                      </p:cBhvr>
                                      <p:to>
                                        <p:strVal val="visible"/>
                                      </p:to>
                                    </p:set>
                                    <p:animEffect transition="in" filter="wipe(left)">
                                      <p:cBhvr>
                                        <p:cTn id="27" dur="500"/>
                                        <p:tgtEl>
                                          <p:spTgt spid="4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217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p:nvPr>
            <p:custDataLst>
              <p:tags r:id="rId1"/>
            </p:custDataLst>
          </p:nvPr>
        </p:nvSpPr>
        <p:spPr>
          <a:xfrm>
            <a:off x="640080" y="1401445"/>
            <a:ext cx="5791200" cy="521970"/>
          </a:xfrm>
          <a:prstGeom prst="rect">
            <a:avLst/>
          </a:prstGeom>
          <a:noFill/>
          <a:ln w="9525">
            <a:noFill/>
          </a:ln>
        </p:spPr>
        <p:txBody>
          <a:bodyPr>
            <a:spAutoFit/>
          </a:bodyPr>
          <a:lstStyle/>
          <a:p>
            <a:pPr>
              <a:spcBef>
                <a:spcPct val="50000"/>
              </a:spcBef>
            </a:pPr>
            <a:r>
              <a:rPr lang="en-US" altLang="zh-CN" sz="2800" b="1">
                <a:solidFill>
                  <a:srgbClr val="0000FF"/>
                </a:solidFill>
                <a:latin typeface="Times New Roman" panose="02020603050405020304" pitchFamily="18" charset="0"/>
              </a:rPr>
              <a:t>PN </a:t>
            </a:r>
            <a:r>
              <a:rPr lang="zh-CN" altLang="en-US" sz="2800" b="1">
                <a:solidFill>
                  <a:srgbClr val="0000FF"/>
                </a:solidFill>
                <a:latin typeface="Times New Roman" panose="02020603050405020304" pitchFamily="18" charset="0"/>
              </a:rPr>
              <a:t>结中载流子的运动</a:t>
            </a:r>
            <a:endParaRPr lang="zh-CN" altLang="en-US" sz="2800" b="1">
              <a:solidFill>
                <a:srgbClr val="0000FF"/>
              </a:solidFill>
              <a:latin typeface="Times New Roman" panose="02020603050405020304" pitchFamily="18" charset="0"/>
            </a:endParaRPr>
          </a:p>
        </p:txBody>
      </p:sp>
      <p:sp>
        <p:nvSpPr>
          <p:cNvPr id="43139" name="Line 131"/>
          <p:cNvSpPr/>
          <p:nvPr>
            <p:custDataLst>
              <p:tags r:id="rId2"/>
            </p:custDataLst>
          </p:nvPr>
        </p:nvSpPr>
        <p:spPr>
          <a:xfrm>
            <a:off x="7345680" y="2209800"/>
            <a:ext cx="533400" cy="0"/>
          </a:xfrm>
          <a:prstGeom prst="line">
            <a:avLst/>
          </a:prstGeom>
          <a:ln w="38100" cap="flat" cmpd="sng">
            <a:solidFill>
              <a:schemeClr val="tx1"/>
            </a:solidFill>
            <a:prstDash val="solid"/>
            <a:headEnd type="triangle" w="med" len="lg"/>
            <a:tailEnd type="none" w="med" len="med"/>
          </a:ln>
        </p:spPr>
        <p:txBody>
          <a:bodyPr/>
          <a:lstStyle/>
          <a:p/>
        </p:txBody>
      </p:sp>
      <p:sp>
        <p:nvSpPr>
          <p:cNvPr id="43140" name="Line 132"/>
          <p:cNvSpPr/>
          <p:nvPr>
            <p:custDataLst>
              <p:tags r:id="rId3"/>
            </p:custDataLst>
          </p:nvPr>
        </p:nvSpPr>
        <p:spPr>
          <a:xfrm>
            <a:off x="7574280" y="2819400"/>
            <a:ext cx="685800" cy="0"/>
          </a:xfrm>
          <a:prstGeom prst="line">
            <a:avLst/>
          </a:prstGeom>
          <a:ln w="38100" cap="flat" cmpd="sng">
            <a:solidFill>
              <a:srgbClr val="FF0000"/>
            </a:solidFill>
            <a:prstDash val="solid"/>
            <a:headEnd type="none" w="med" len="med"/>
            <a:tailEnd type="triangle" w="med" len="lg"/>
          </a:ln>
        </p:spPr>
        <p:txBody>
          <a:bodyPr/>
          <a:lstStyle/>
          <a:p/>
        </p:txBody>
      </p:sp>
      <p:sp>
        <p:nvSpPr>
          <p:cNvPr id="43141" name="Line 133"/>
          <p:cNvSpPr/>
          <p:nvPr>
            <p:custDataLst>
              <p:tags r:id="rId4"/>
            </p:custDataLst>
          </p:nvPr>
        </p:nvSpPr>
        <p:spPr>
          <a:xfrm>
            <a:off x="7269480" y="3429000"/>
            <a:ext cx="1295400" cy="0"/>
          </a:xfrm>
          <a:prstGeom prst="line">
            <a:avLst/>
          </a:prstGeom>
          <a:ln w="38100" cap="flat" cmpd="sng">
            <a:solidFill>
              <a:schemeClr val="tx1"/>
            </a:solidFill>
            <a:prstDash val="solid"/>
            <a:headEnd type="triangle" w="med" len="lg"/>
            <a:tailEnd type="none" w="med" len="med"/>
          </a:ln>
        </p:spPr>
        <p:txBody>
          <a:bodyPr/>
          <a:lstStyle/>
          <a:p/>
        </p:txBody>
      </p:sp>
      <p:sp>
        <p:nvSpPr>
          <p:cNvPr id="43142" name="Line 134"/>
          <p:cNvSpPr/>
          <p:nvPr>
            <p:custDataLst>
              <p:tags r:id="rId5"/>
            </p:custDataLst>
          </p:nvPr>
        </p:nvSpPr>
        <p:spPr>
          <a:xfrm>
            <a:off x="6964680" y="1600200"/>
            <a:ext cx="1295400" cy="0"/>
          </a:xfrm>
          <a:prstGeom prst="line">
            <a:avLst/>
          </a:prstGeom>
          <a:ln w="38100" cap="flat" cmpd="sng">
            <a:solidFill>
              <a:srgbClr val="FF0000"/>
            </a:solidFill>
            <a:prstDash val="solid"/>
            <a:headEnd type="none" w="med" len="med"/>
            <a:tailEnd type="triangle" w="med" len="lg"/>
          </a:ln>
        </p:spPr>
        <p:txBody>
          <a:bodyPr/>
          <a:lstStyle/>
          <a:p/>
        </p:txBody>
      </p:sp>
      <p:grpSp>
        <p:nvGrpSpPr>
          <p:cNvPr id="2" name="Group 135"/>
          <p:cNvGrpSpPr/>
          <p:nvPr>
            <p:custDataLst>
              <p:tags r:id="rId6"/>
            </p:custDataLst>
          </p:nvPr>
        </p:nvGrpSpPr>
        <p:grpSpPr>
          <a:xfrm>
            <a:off x="6431280" y="3810000"/>
            <a:ext cx="2667000" cy="2667000"/>
            <a:chOff x="2928" y="2496"/>
            <a:chExt cx="1680" cy="1680"/>
          </a:xfrm>
        </p:grpSpPr>
        <p:sp>
          <p:nvSpPr>
            <p:cNvPr id="45372" name="Line 136"/>
            <p:cNvSpPr/>
            <p:nvPr>
              <p:custDataLst>
                <p:tags r:id="rId7"/>
              </p:custDataLst>
            </p:nvPr>
          </p:nvSpPr>
          <p:spPr>
            <a:xfrm flipH="1">
              <a:off x="2928" y="2496"/>
              <a:ext cx="0" cy="1680"/>
            </a:xfrm>
            <a:prstGeom prst="line">
              <a:avLst/>
            </a:prstGeom>
            <a:ln w="28575" cap="flat" cmpd="sng">
              <a:solidFill>
                <a:schemeClr val="tx1"/>
              </a:solidFill>
              <a:prstDash val="dash"/>
              <a:headEnd type="none" w="med" len="med"/>
              <a:tailEnd type="none" w="med" len="med"/>
            </a:ln>
          </p:spPr>
          <p:txBody>
            <a:bodyPr/>
            <a:lstStyle/>
            <a:p/>
          </p:txBody>
        </p:sp>
        <p:sp>
          <p:nvSpPr>
            <p:cNvPr id="45373" name="Line 137"/>
            <p:cNvSpPr/>
            <p:nvPr>
              <p:custDataLst>
                <p:tags r:id="rId8"/>
              </p:custDataLst>
            </p:nvPr>
          </p:nvSpPr>
          <p:spPr>
            <a:xfrm flipH="1">
              <a:off x="4608" y="2496"/>
              <a:ext cx="0" cy="1680"/>
            </a:xfrm>
            <a:prstGeom prst="line">
              <a:avLst/>
            </a:prstGeom>
            <a:ln w="28575" cap="flat" cmpd="sng">
              <a:solidFill>
                <a:schemeClr val="tx1"/>
              </a:solidFill>
              <a:prstDash val="dash"/>
              <a:headEnd type="none" w="med" len="med"/>
              <a:tailEnd type="none" w="med" len="med"/>
            </a:ln>
          </p:spPr>
          <p:txBody>
            <a:bodyPr/>
            <a:lstStyle/>
            <a:p/>
          </p:txBody>
        </p:sp>
      </p:grpSp>
      <p:sp>
        <p:nvSpPr>
          <p:cNvPr id="43146" name="Text Box 138"/>
          <p:cNvSpPr txBox="1"/>
          <p:nvPr>
            <p:custDataLst>
              <p:tags r:id="rId9"/>
            </p:custDataLst>
          </p:nvPr>
        </p:nvSpPr>
        <p:spPr>
          <a:xfrm>
            <a:off x="7193280" y="3581400"/>
            <a:ext cx="1143000" cy="396875"/>
          </a:xfrm>
          <a:prstGeom prst="rect">
            <a:avLst/>
          </a:prstGeom>
          <a:noFill/>
          <a:ln w="9525">
            <a:noFill/>
          </a:ln>
        </p:spPr>
        <p:txBody>
          <a:bodyPr>
            <a:spAutoFit/>
          </a:bodyPr>
          <a:lstStyle/>
          <a:p>
            <a:pPr>
              <a:spcBef>
                <a:spcPct val="50000"/>
              </a:spcBef>
            </a:pPr>
            <a:r>
              <a:rPr lang="zh-CN" altLang="en-US" sz="2000" b="1">
                <a:latin typeface="Times New Roman" panose="02020603050405020304" pitchFamily="18" charset="0"/>
              </a:rPr>
              <a:t>耗尽层</a:t>
            </a:r>
            <a:endParaRPr lang="zh-CN" altLang="en-US" sz="2000" b="1">
              <a:latin typeface="Times New Roman" panose="02020603050405020304" pitchFamily="18" charset="0"/>
            </a:endParaRPr>
          </a:p>
        </p:txBody>
      </p:sp>
      <p:grpSp>
        <p:nvGrpSpPr>
          <p:cNvPr id="3" name="Group 139"/>
          <p:cNvGrpSpPr/>
          <p:nvPr>
            <p:custDataLst>
              <p:tags r:id="rId10"/>
            </p:custDataLst>
          </p:nvPr>
        </p:nvGrpSpPr>
        <p:grpSpPr>
          <a:xfrm>
            <a:off x="6431280" y="3810000"/>
            <a:ext cx="2667000" cy="396875"/>
            <a:chOff x="2928" y="2496"/>
            <a:chExt cx="1680" cy="250"/>
          </a:xfrm>
        </p:grpSpPr>
        <p:sp>
          <p:nvSpPr>
            <p:cNvPr id="45369" name="Line 140"/>
            <p:cNvSpPr/>
            <p:nvPr>
              <p:custDataLst>
                <p:tags r:id="rId11"/>
              </p:custDataLst>
            </p:nvPr>
          </p:nvSpPr>
          <p:spPr>
            <a:xfrm>
              <a:off x="4224" y="2640"/>
              <a:ext cx="384" cy="0"/>
            </a:xfrm>
            <a:prstGeom prst="line">
              <a:avLst/>
            </a:prstGeom>
            <a:ln w="28575" cap="flat" cmpd="sng">
              <a:solidFill>
                <a:schemeClr val="tx1"/>
              </a:solidFill>
              <a:prstDash val="solid"/>
              <a:headEnd type="none" w="med" len="med"/>
              <a:tailEnd type="triangle" w="med" len="med"/>
            </a:ln>
          </p:spPr>
          <p:txBody>
            <a:bodyPr/>
            <a:lstStyle/>
            <a:p/>
          </p:txBody>
        </p:sp>
        <p:sp>
          <p:nvSpPr>
            <p:cNvPr id="45370" name="Line 141"/>
            <p:cNvSpPr/>
            <p:nvPr>
              <p:custDataLst>
                <p:tags r:id="rId12"/>
              </p:custDataLst>
            </p:nvPr>
          </p:nvSpPr>
          <p:spPr>
            <a:xfrm rot="-10764191">
              <a:off x="2928" y="2639"/>
              <a:ext cx="384" cy="1"/>
            </a:xfrm>
            <a:prstGeom prst="line">
              <a:avLst/>
            </a:prstGeom>
            <a:ln w="28575" cap="flat" cmpd="sng">
              <a:solidFill>
                <a:schemeClr val="tx1"/>
              </a:solidFill>
              <a:prstDash val="solid"/>
              <a:headEnd type="none" w="med" len="med"/>
              <a:tailEnd type="triangle" w="med" len="med"/>
            </a:ln>
          </p:spPr>
          <p:txBody>
            <a:bodyPr/>
            <a:lstStyle/>
            <a:p/>
          </p:txBody>
        </p:sp>
        <p:sp>
          <p:nvSpPr>
            <p:cNvPr id="45371" name="Text Box 142"/>
            <p:cNvSpPr txBox="1"/>
            <p:nvPr>
              <p:custDataLst>
                <p:tags r:id="rId13"/>
              </p:custDataLst>
            </p:nvPr>
          </p:nvSpPr>
          <p:spPr>
            <a:xfrm>
              <a:off x="3312" y="2496"/>
              <a:ext cx="960" cy="250"/>
            </a:xfrm>
            <a:prstGeom prst="rect">
              <a:avLst/>
            </a:prstGeom>
            <a:noFill/>
            <a:ln w="9525">
              <a:noFill/>
            </a:ln>
          </p:spPr>
          <p:txBody>
            <a:bodyPr>
              <a:spAutoFit/>
            </a:bodyPr>
            <a:lstStyle/>
            <a:p>
              <a:pPr>
                <a:spcBef>
                  <a:spcPct val="50000"/>
                </a:spcBef>
              </a:pPr>
              <a:r>
                <a:rPr lang="zh-CN" altLang="en-US" sz="2000" b="1">
                  <a:solidFill>
                    <a:srgbClr val="9900FF"/>
                  </a:solidFill>
                  <a:latin typeface="Times New Roman" panose="02020603050405020304" pitchFamily="18" charset="0"/>
                </a:rPr>
                <a:t>空间电荷区</a:t>
              </a:r>
              <a:endParaRPr lang="zh-CN" altLang="en-US" sz="2000" b="1">
                <a:solidFill>
                  <a:srgbClr val="9900FF"/>
                </a:solidFill>
                <a:latin typeface="Times New Roman" panose="02020603050405020304" pitchFamily="18" charset="0"/>
              </a:endParaRPr>
            </a:p>
          </p:txBody>
        </p:sp>
      </p:grpSp>
      <p:grpSp>
        <p:nvGrpSpPr>
          <p:cNvPr id="4" name="Group 143"/>
          <p:cNvGrpSpPr/>
          <p:nvPr>
            <p:custDataLst>
              <p:tags r:id="rId14"/>
            </p:custDataLst>
          </p:nvPr>
        </p:nvGrpSpPr>
        <p:grpSpPr>
          <a:xfrm>
            <a:off x="4907280" y="3810000"/>
            <a:ext cx="5715000" cy="2576513"/>
            <a:chOff x="1968" y="2496"/>
            <a:chExt cx="3600" cy="1623"/>
          </a:xfrm>
        </p:grpSpPr>
        <p:grpSp>
          <p:nvGrpSpPr>
            <p:cNvPr id="45254" name="Group 144"/>
            <p:cNvGrpSpPr/>
            <p:nvPr>
              <p:custDataLst>
                <p:tags r:id="rId15"/>
              </p:custDataLst>
            </p:nvPr>
          </p:nvGrpSpPr>
          <p:grpSpPr>
            <a:xfrm>
              <a:off x="2112" y="2919"/>
              <a:ext cx="288" cy="288"/>
              <a:chOff x="1968" y="2592"/>
              <a:chExt cx="288" cy="288"/>
            </a:xfrm>
          </p:grpSpPr>
          <p:sp>
            <p:nvSpPr>
              <p:cNvPr id="45367" name="Oval 145"/>
              <p:cNvSpPr/>
              <p:nvPr>
                <p:custDataLst>
                  <p:tags r:id="rId16"/>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68" name="Line 146"/>
              <p:cNvSpPr/>
              <p:nvPr>
                <p:custDataLst>
                  <p:tags r:id="rId17"/>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55" name="Group 147"/>
            <p:cNvGrpSpPr/>
            <p:nvPr>
              <p:custDataLst>
                <p:tags r:id="rId18"/>
              </p:custDataLst>
            </p:nvPr>
          </p:nvGrpSpPr>
          <p:grpSpPr>
            <a:xfrm>
              <a:off x="2544" y="2919"/>
              <a:ext cx="288" cy="288"/>
              <a:chOff x="2496" y="2784"/>
              <a:chExt cx="288" cy="288"/>
            </a:xfrm>
          </p:grpSpPr>
          <p:sp>
            <p:nvSpPr>
              <p:cNvPr id="45365" name="Oval 148"/>
              <p:cNvSpPr/>
              <p:nvPr>
                <p:custDataLst>
                  <p:tags r:id="rId19"/>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66" name="Line 149"/>
              <p:cNvSpPr/>
              <p:nvPr>
                <p:custDataLst>
                  <p:tags r:id="rId20"/>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56" name="Group 150"/>
            <p:cNvGrpSpPr/>
            <p:nvPr>
              <p:custDataLst>
                <p:tags r:id="rId21"/>
              </p:custDataLst>
            </p:nvPr>
          </p:nvGrpSpPr>
          <p:grpSpPr>
            <a:xfrm>
              <a:off x="2112" y="3303"/>
              <a:ext cx="288" cy="288"/>
              <a:chOff x="2160" y="2928"/>
              <a:chExt cx="288" cy="288"/>
            </a:xfrm>
          </p:grpSpPr>
          <p:sp>
            <p:nvSpPr>
              <p:cNvPr id="45363" name="Oval 151"/>
              <p:cNvSpPr/>
              <p:nvPr>
                <p:custDataLst>
                  <p:tags r:id="rId22"/>
                </p:custDataLst>
              </p:nvPr>
            </p:nvSpPr>
            <p:spPr>
              <a:xfrm>
                <a:off x="2160" y="2928"/>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64" name="Line 152"/>
              <p:cNvSpPr/>
              <p:nvPr>
                <p:custDataLst>
                  <p:tags r:id="rId23"/>
                </p:custDataLst>
              </p:nvPr>
            </p:nvSpPr>
            <p:spPr>
              <a:xfrm>
                <a:off x="2208" y="307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57" name="Group 153"/>
            <p:cNvGrpSpPr/>
            <p:nvPr>
              <p:custDataLst>
                <p:tags r:id="rId24"/>
              </p:custDataLst>
            </p:nvPr>
          </p:nvGrpSpPr>
          <p:grpSpPr>
            <a:xfrm>
              <a:off x="2544" y="3303"/>
              <a:ext cx="288" cy="288"/>
              <a:chOff x="2016" y="3456"/>
              <a:chExt cx="288" cy="288"/>
            </a:xfrm>
          </p:grpSpPr>
          <p:sp>
            <p:nvSpPr>
              <p:cNvPr id="45361" name="Oval 154"/>
              <p:cNvSpPr/>
              <p:nvPr>
                <p:custDataLst>
                  <p:tags r:id="rId25"/>
                </p:custDataLst>
              </p:nvPr>
            </p:nvSpPr>
            <p:spPr>
              <a:xfrm>
                <a:off x="2016" y="3456"/>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62" name="Line 155"/>
              <p:cNvSpPr/>
              <p:nvPr>
                <p:custDataLst>
                  <p:tags r:id="rId26"/>
                </p:custDataLst>
              </p:nvPr>
            </p:nvSpPr>
            <p:spPr>
              <a:xfrm>
                <a:off x="2064" y="3600"/>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5258" name="Oval 156"/>
            <p:cNvSpPr/>
            <p:nvPr>
              <p:custDataLst>
                <p:tags r:id="rId27"/>
              </p:custDataLst>
            </p:nvPr>
          </p:nvSpPr>
          <p:spPr>
            <a:xfrm>
              <a:off x="2400" y="306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59" name="Oval 157"/>
            <p:cNvSpPr/>
            <p:nvPr>
              <p:custDataLst>
                <p:tags r:id="rId28"/>
              </p:custDataLst>
            </p:nvPr>
          </p:nvSpPr>
          <p:spPr>
            <a:xfrm>
              <a:off x="2832" y="354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0" name="Oval 158"/>
            <p:cNvSpPr/>
            <p:nvPr>
              <p:custDataLst>
                <p:tags r:id="rId29"/>
              </p:custDataLst>
            </p:nvPr>
          </p:nvSpPr>
          <p:spPr>
            <a:xfrm>
              <a:off x="2448" y="3735"/>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1" name="Oval 159"/>
            <p:cNvSpPr/>
            <p:nvPr>
              <p:custDataLst>
                <p:tags r:id="rId30"/>
              </p:custDataLst>
            </p:nvPr>
          </p:nvSpPr>
          <p:spPr>
            <a:xfrm>
              <a:off x="2352" y="354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2" name="Oval 160"/>
            <p:cNvSpPr/>
            <p:nvPr>
              <p:custDataLst>
                <p:tags r:id="rId31"/>
              </p:custDataLst>
            </p:nvPr>
          </p:nvSpPr>
          <p:spPr>
            <a:xfrm>
              <a:off x="2064" y="3927"/>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3" name="Oval 161"/>
            <p:cNvSpPr/>
            <p:nvPr>
              <p:custDataLst>
                <p:tags r:id="rId32"/>
              </p:custDataLst>
            </p:nvPr>
          </p:nvSpPr>
          <p:spPr>
            <a:xfrm>
              <a:off x="2784" y="2871"/>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264" name="Group 162"/>
            <p:cNvGrpSpPr/>
            <p:nvPr>
              <p:custDataLst>
                <p:tags r:id="rId33"/>
              </p:custDataLst>
            </p:nvPr>
          </p:nvGrpSpPr>
          <p:grpSpPr>
            <a:xfrm>
              <a:off x="5136" y="2919"/>
              <a:ext cx="288" cy="288"/>
              <a:chOff x="3024" y="2592"/>
              <a:chExt cx="288" cy="288"/>
            </a:xfrm>
          </p:grpSpPr>
          <p:grpSp>
            <p:nvGrpSpPr>
              <p:cNvPr id="45357" name="Group 163"/>
              <p:cNvGrpSpPr/>
              <p:nvPr>
                <p:custDataLst>
                  <p:tags r:id="rId34"/>
                </p:custDataLst>
              </p:nvPr>
            </p:nvGrpSpPr>
            <p:grpSpPr>
              <a:xfrm>
                <a:off x="3024" y="2592"/>
                <a:ext cx="288" cy="288"/>
                <a:chOff x="3024" y="2592"/>
                <a:chExt cx="288" cy="288"/>
              </a:xfrm>
            </p:grpSpPr>
            <p:sp>
              <p:nvSpPr>
                <p:cNvPr id="45359" name="Oval 164"/>
                <p:cNvSpPr/>
                <p:nvPr>
                  <p:custDataLst>
                    <p:tags r:id="rId35"/>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60" name="Line 165"/>
                <p:cNvSpPr/>
                <p:nvPr>
                  <p:custDataLst>
                    <p:tags r:id="rId3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58" name="Line 166"/>
              <p:cNvSpPr/>
              <p:nvPr>
                <p:custDataLst>
                  <p:tags r:id="rId3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sp>
          <p:nvSpPr>
            <p:cNvPr id="45265" name="Oval 167"/>
            <p:cNvSpPr/>
            <p:nvPr>
              <p:custDataLst>
                <p:tags r:id="rId38"/>
              </p:custDataLst>
            </p:nvPr>
          </p:nvSpPr>
          <p:spPr>
            <a:xfrm>
              <a:off x="4138" y="3716"/>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266" name="Group 168"/>
            <p:cNvGrpSpPr/>
            <p:nvPr>
              <p:custDataLst>
                <p:tags r:id="rId39"/>
              </p:custDataLst>
            </p:nvPr>
          </p:nvGrpSpPr>
          <p:grpSpPr>
            <a:xfrm>
              <a:off x="4138" y="3236"/>
              <a:ext cx="96" cy="576"/>
              <a:chOff x="4944" y="720"/>
              <a:chExt cx="96" cy="576"/>
            </a:xfrm>
          </p:grpSpPr>
          <p:sp>
            <p:nvSpPr>
              <p:cNvPr id="45355" name="Oval 169"/>
              <p:cNvSpPr/>
              <p:nvPr>
                <p:custDataLst>
                  <p:tags r:id="rId40"/>
                </p:custDataLst>
              </p:nvPr>
            </p:nvSpPr>
            <p:spPr>
              <a:xfrm>
                <a:off x="4944" y="72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45356" name="Oval 170"/>
              <p:cNvSpPr/>
              <p:nvPr>
                <p:custDataLst>
                  <p:tags r:id="rId41"/>
                </p:custDataLst>
              </p:nvPr>
            </p:nvSpPr>
            <p:spPr>
              <a:xfrm>
                <a:off x="4944" y="120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sp>
          <p:nvSpPr>
            <p:cNvPr id="45267" name="Oval 171"/>
            <p:cNvSpPr/>
            <p:nvPr>
              <p:custDataLst>
                <p:tags r:id="rId42"/>
              </p:custDataLst>
            </p:nvPr>
          </p:nvSpPr>
          <p:spPr>
            <a:xfrm>
              <a:off x="4656" y="2871"/>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8" name="Oval 172"/>
            <p:cNvSpPr/>
            <p:nvPr>
              <p:custDataLst>
                <p:tags r:id="rId43"/>
              </p:custDataLst>
            </p:nvPr>
          </p:nvSpPr>
          <p:spPr>
            <a:xfrm>
              <a:off x="5280" y="2823"/>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69" name="Oval 173"/>
            <p:cNvSpPr/>
            <p:nvPr>
              <p:custDataLst>
                <p:tags r:id="rId44"/>
              </p:custDataLst>
            </p:nvPr>
          </p:nvSpPr>
          <p:spPr>
            <a:xfrm>
              <a:off x="5040" y="3879"/>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70" name="Oval 174"/>
            <p:cNvSpPr/>
            <p:nvPr>
              <p:custDataLst>
                <p:tags r:id="rId45"/>
              </p:custDataLst>
            </p:nvPr>
          </p:nvSpPr>
          <p:spPr>
            <a:xfrm>
              <a:off x="4944" y="3639"/>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71" name="Oval 175"/>
            <p:cNvSpPr/>
            <p:nvPr>
              <p:custDataLst>
                <p:tags r:id="rId46"/>
              </p:custDataLst>
            </p:nvPr>
          </p:nvSpPr>
          <p:spPr>
            <a:xfrm>
              <a:off x="4608" y="3495"/>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272" name="Group 176"/>
            <p:cNvGrpSpPr/>
            <p:nvPr>
              <p:custDataLst>
                <p:tags r:id="rId47"/>
              </p:custDataLst>
            </p:nvPr>
          </p:nvGrpSpPr>
          <p:grpSpPr>
            <a:xfrm>
              <a:off x="4704" y="2919"/>
              <a:ext cx="288" cy="288"/>
              <a:chOff x="3024" y="2592"/>
              <a:chExt cx="288" cy="288"/>
            </a:xfrm>
          </p:grpSpPr>
          <p:grpSp>
            <p:nvGrpSpPr>
              <p:cNvPr id="45351" name="Group 177"/>
              <p:cNvGrpSpPr/>
              <p:nvPr>
                <p:custDataLst>
                  <p:tags r:id="rId48"/>
                </p:custDataLst>
              </p:nvPr>
            </p:nvGrpSpPr>
            <p:grpSpPr>
              <a:xfrm>
                <a:off x="3024" y="2592"/>
                <a:ext cx="288" cy="288"/>
                <a:chOff x="3024" y="2592"/>
                <a:chExt cx="288" cy="288"/>
              </a:xfrm>
            </p:grpSpPr>
            <p:sp>
              <p:nvSpPr>
                <p:cNvPr id="45353" name="Oval 178"/>
                <p:cNvSpPr/>
                <p:nvPr>
                  <p:custDataLst>
                    <p:tags r:id="rId49"/>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54" name="Line 179"/>
                <p:cNvSpPr/>
                <p:nvPr>
                  <p:custDataLst>
                    <p:tags r:id="rId50"/>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52" name="Line 180"/>
              <p:cNvSpPr/>
              <p:nvPr>
                <p:custDataLst>
                  <p:tags r:id="rId51"/>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73" name="Group 181"/>
            <p:cNvGrpSpPr/>
            <p:nvPr>
              <p:custDataLst>
                <p:tags r:id="rId52"/>
              </p:custDataLst>
            </p:nvPr>
          </p:nvGrpSpPr>
          <p:grpSpPr>
            <a:xfrm>
              <a:off x="4704" y="3303"/>
              <a:ext cx="288" cy="288"/>
              <a:chOff x="3024" y="2592"/>
              <a:chExt cx="288" cy="288"/>
            </a:xfrm>
          </p:grpSpPr>
          <p:grpSp>
            <p:nvGrpSpPr>
              <p:cNvPr id="45347" name="Group 182"/>
              <p:cNvGrpSpPr/>
              <p:nvPr>
                <p:custDataLst>
                  <p:tags r:id="rId53"/>
                </p:custDataLst>
              </p:nvPr>
            </p:nvGrpSpPr>
            <p:grpSpPr>
              <a:xfrm>
                <a:off x="3024" y="2592"/>
                <a:ext cx="288" cy="288"/>
                <a:chOff x="3024" y="2592"/>
                <a:chExt cx="288" cy="288"/>
              </a:xfrm>
            </p:grpSpPr>
            <p:sp>
              <p:nvSpPr>
                <p:cNvPr id="45349" name="Oval 183"/>
                <p:cNvSpPr/>
                <p:nvPr>
                  <p:custDataLst>
                    <p:tags r:id="rId54"/>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50" name="Line 184"/>
                <p:cNvSpPr/>
                <p:nvPr>
                  <p:custDataLst>
                    <p:tags r:id="rId55"/>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48" name="Line 185"/>
              <p:cNvSpPr/>
              <p:nvPr>
                <p:custDataLst>
                  <p:tags r:id="rId56"/>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74" name="Group 186"/>
            <p:cNvGrpSpPr/>
            <p:nvPr>
              <p:custDataLst>
                <p:tags r:id="rId57"/>
              </p:custDataLst>
            </p:nvPr>
          </p:nvGrpSpPr>
          <p:grpSpPr>
            <a:xfrm>
              <a:off x="5136" y="3303"/>
              <a:ext cx="288" cy="288"/>
              <a:chOff x="3024" y="2592"/>
              <a:chExt cx="288" cy="288"/>
            </a:xfrm>
          </p:grpSpPr>
          <p:grpSp>
            <p:nvGrpSpPr>
              <p:cNvPr id="45343" name="Group 187"/>
              <p:cNvGrpSpPr/>
              <p:nvPr>
                <p:custDataLst>
                  <p:tags r:id="rId58"/>
                </p:custDataLst>
              </p:nvPr>
            </p:nvGrpSpPr>
            <p:grpSpPr>
              <a:xfrm>
                <a:off x="3024" y="2592"/>
                <a:ext cx="288" cy="288"/>
                <a:chOff x="3024" y="2592"/>
                <a:chExt cx="288" cy="288"/>
              </a:xfrm>
            </p:grpSpPr>
            <p:sp>
              <p:nvSpPr>
                <p:cNvPr id="45345" name="Oval 188"/>
                <p:cNvSpPr/>
                <p:nvPr>
                  <p:custDataLst>
                    <p:tags r:id="rId59"/>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46" name="Line 189"/>
                <p:cNvSpPr/>
                <p:nvPr>
                  <p:custDataLst>
                    <p:tags r:id="rId60"/>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44" name="Line 190"/>
              <p:cNvSpPr/>
              <p:nvPr>
                <p:custDataLst>
                  <p:tags r:id="rId61"/>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75" name="Group 191"/>
            <p:cNvGrpSpPr/>
            <p:nvPr>
              <p:custDataLst>
                <p:tags r:id="rId62"/>
              </p:custDataLst>
            </p:nvPr>
          </p:nvGrpSpPr>
          <p:grpSpPr>
            <a:xfrm>
              <a:off x="4704" y="3687"/>
              <a:ext cx="288" cy="288"/>
              <a:chOff x="3024" y="2592"/>
              <a:chExt cx="288" cy="288"/>
            </a:xfrm>
          </p:grpSpPr>
          <p:grpSp>
            <p:nvGrpSpPr>
              <p:cNvPr id="45339" name="Group 192"/>
              <p:cNvGrpSpPr/>
              <p:nvPr>
                <p:custDataLst>
                  <p:tags r:id="rId63"/>
                </p:custDataLst>
              </p:nvPr>
            </p:nvGrpSpPr>
            <p:grpSpPr>
              <a:xfrm>
                <a:off x="3024" y="2592"/>
                <a:ext cx="288" cy="288"/>
                <a:chOff x="3024" y="2592"/>
                <a:chExt cx="288" cy="288"/>
              </a:xfrm>
            </p:grpSpPr>
            <p:sp>
              <p:nvSpPr>
                <p:cNvPr id="45341" name="Oval 193"/>
                <p:cNvSpPr/>
                <p:nvPr>
                  <p:custDataLst>
                    <p:tags r:id="rId64"/>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42" name="Line 194"/>
                <p:cNvSpPr/>
                <p:nvPr>
                  <p:custDataLst>
                    <p:tags r:id="rId65"/>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40" name="Line 195"/>
              <p:cNvSpPr/>
              <p:nvPr>
                <p:custDataLst>
                  <p:tags r:id="rId66"/>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76" name="Group 196"/>
            <p:cNvGrpSpPr/>
            <p:nvPr>
              <p:custDataLst>
                <p:tags r:id="rId67"/>
              </p:custDataLst>
            </p:nvPr>
          </p:nvGrpSpPr>
          <p:grpSpPr>
            <a:xfrm>
              <a:off x="5136" y="3687"/>
              <a:ext cx="288" cy="288"/>
              <a:chOff x="3024" y="2592"/>
              <a:chExt cx="288" cy="288"/>
            </a:xfrm>
          </p:grpSpPr>
          <p:grpSp>
            <p:nvGrpSpPr>
              <p:cNvPr id="45335" name="Group 197"/>
              <p:cNvGrpSpPr/>
              <p:nvPr>
                <p:custDataLst>
                  <p:tags r:id="rId68"/>
                </p:custDataLst>
              </p:nvPr>
            </p:nvGrpSpPr>
            <p:grpSpPr>
              <a:xfrm>
                <a:off x="3024" y="2592"/>
                <a:ext cx="288" cy="288"/>
                <a:chOff x="3024" y="2592"/>
                <a:chExt cx="288" cy="288"/>
              </a:xfrm>
            </p:grpSpPr>
            <p:sp>
              <p:nvSpPr>
                <p:cNvPr id="45337" name="Oval 198"/>
                <p:cNvSpPr/>
                <p:nvPr>
                  <p:custDataLst>
                    <p:tags r:id="rId69"/>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38" name="Line 199"/>
                <p:cNvSpPr/>
                <p:nvPr>
                  <p:custDataLst>
                    <p:tags r:id="rId70"/>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36" name="Line 200"/>
              <p:cNvSpPr/>
              <p:nvPr>
                <p:custDataLst>
                  <p:tags r:id="rId71"/>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77" name="Group 201"/>
            <p:cNvGrpSpPr/>
            <p:nvPr>
              <p:custDataLst>
                <p:tags r:id="rId72"/>
              </p:custDataLst>
            </p:nvPr>
          </p:nvGrpSpPr>
          <p:grpSpPr>
            <a:xfrm>
              <a:off x="2112" y="3687"/>
              <a:ext cx="288" cy="288"/>
              <a:chOff x="1968" y="2592"/>
              <a:chExt cx="288" cy="288"/>
            </a:xfrm>
          </p:grpSpPr>
          <p:sp>
            <p:nvSpPr>
              <p:cNvPr id="45333" name="Oval 202"/>
              <p:cNvSpPr/>
              <p:nvPr>
                <p:custDataLst>
                  <p:tags r:id="rId73"/>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34" name="Line 203"/>
              <p:cNvSpPr/>
              <p:nvPr>
                <p:custDataLst>
                  <p:tags r:id="rId74"/>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78" name="Group 204"/>
            <p:cNvGrpSpPr/>
            <p:nvPr>
              <p:custDataLst>
                <p:tags r:id="rId75"/>
              </p:custDataLst>
            </p:nvPr>
          </p:nvGrpSpPr>
          <p:grpSpPr>
            <a:xfrm>
              <a:off x="2544" y="3687"/>
              <a:ext cx="288" cy="288"/>
              <a:chOff x="2496" y="2784"/>
              <a:chExt cx="288" cy="288"/>
            </a:xfrm>
          </p:grpSpPr>
          <p:sp>
            <p:nvSpPr>
              <p:cNvPr id="45331" name="Oval 205"/>
              <p:cNvSpPr/>
              <p:nvPr>
                <p:custDataLst>
                  <p:tags r:id="rId76"/>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32" name="Line 206"/>
              <p:cNvSpPr/>
              <p:nvPr>
                <p:custDataLst>
                  <p:tags r:id="rId77"/>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5279" name="Rectangle 207"/>
            <p:cNvSpPr/>
            <p:nvPr>
              <p:custDataLst>
                <p:tags r:id="rId78"/>
              </p:custDataLst>
            </p:nvPr>
          </p:nvSpPr>
          <p:spPr>
            <a:xfrm>
              <a:off x="1968" y="2823"/>
              <a:ext cx="3600" cy="1296"/>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80" name="Text Box 208"/>
            <p:cNvSpPr txBox="1"/>
            <p:nvPr>
              <p:custDataLst>
                <p:tags r:id="rId79"/>
              </p:custDataLst>
            </p:nvPr>
          </p:nvSpPr>
          <p:spPr>
            <a:xfrm>
              <a:off x="2592" y="2535"/>
              <a:ext cx="336" cy="288"/>
            </a:xfrm>
            <a:prstGeom prst="rect">
              <a:avLst/>
            </a:prstGeom>
            <a:noFill/>
            <a:ln w="9525">
              <a:noFill/>
            </a:ln>
          </p:spPr>
          <p:txBody>
            <a:bodyPr>
              <a:spAutoFit/>
            </a:bodyPr>
            <a:lstStyle/>
            <a:p>
              <a:pPr>
                <a:spcBef>
                  <a:spcPct val="50000"/>
                </a:spcBef>
              </a:pPr>
              <a:r>
                <a:rPr lang="en-US" altLang="zh-CN" b="1">
                  <a:latin typeface="Times New Roman" panose="02020603050405020304" pitchFamily="18" charset="0"/>
                </a:rPr>
                <a:t>P</a:t>
              </a:r>
              <a:endParaRPr lang="en-US" altLang="zh-CN" b="1">
                <a:latin typeface="Times New Roman" panose="02020603050405020304" pitchFamily="18" charset="0"/>
              </a:endParaRPr>
            </a:p>
          </p:txBody>
        </p:sp>
        <p:sp>
          <p:nvSpPr>
            <p:cNvPr id="45281" name="Text Box 209"/>
            <p:cNvSpPr txBox="1"/>
            <p:nvPr>
              <p:custDataLst>
                <p:tags r:id="rId80"/>
              </p:custDataLst>
            </p:nvPr>
          </p:nvSpPr>
          <p:spPr>
            <a:xfrm>
              <a:off x="4704" y="2496"/>
              <a:ext cx="480" cy="288"/>
            </a:xfrm>
            <a:prstGeom prst="rect">
              <a:avLst/>
            </a:prstGeom>
            <a:noFill/>
            <a:ln w="9525">
              <a:noFill/>
            </a:ln>
          </p:spPr>
          <p:txBody>
            <a:bodyPr>
              <a:spAutoFit/>
            </a:bodyPr>
            <a:lstStyle/>
            <a:p>
              <a:pPr>
                <a:spcBef>
                  <a:spcPct val="50000"/>
                </a:spcBef>
              </a:pPr>
              <a:r>
                <a:rPr lang="en-US" altLang="zh-CN" b="1">
                  <a:latin typeface="Times New Roman" panose="02020603050405020304" pitchFamily="18" charset="0"/>
                </a:rPr>
                <a:t>N</a:t>
              </a:r>
              <a:endParaRPr lang="en-US" altLang="zh-CN" b="1">
                <a:latin typeface="Times New Roman" panose="02020603050405020304" pitchFamily="18" charset="0"/>
              </a:endParaRPr>
            </a:p>
          </p:txBody>
        </p:sp>
        <p:sp>
          <p:nvSpPr>
            <p:cNvPr id="45282" name="Oval 210"/>
            <p:cNvSpPr/>
            <p:nvPr>
              <p:custDataLst>
                <p:tags r:id="rId81"/>
              </p:custDataLst>
            </p:nvPr>
          </p:nvSpPr>
          <p:spPr>
            <a:xfrm>
              <a:off x="5376" y="3264"/>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283" name="Group 211"/>
            <p:cNvGrpSpPr/>
            <p:nvPr>
              <p:custDataLst>
                <p:tags r:id="rId82"/>
              </p:custDataLst>
            </p:nvPr>
          </p:nvGrpSpPr>
          <p:grpSpPr>
            <a:xfrm>
              <a:off x="3456" y="2928"/>
              <a:ext cx="288" cy="288"/>
              <a:chOff x="2496" y="2784"/>
              <a:chExt cx="288" cy="288"/>
            </a:xfrm>
          </p:grpSpPr>
          <p:sp>
            <p:nvSpPr>
              <p:cNvPr id="45329" name="Oval 212"/>
              <p:cNvSpPr/>
              <p:nvPr>
                <p:custDataLst>
                  <p:tags r:id="rId83"/>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30" name="Line 213"/>
              <p:cNvSpPr/>
              <p:nvPr>
                <p:custDataLst>
                  <p:tags r:id="rId84"/>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4" name="Group 214"/>
            <p:cNvGrpSpPr/>
            <p:nvPr>
              <p:custDataLst>
                <p:tags r:id="rId85"/>
              </p:custDataLst>
            </p:nvPr>
          </p:nvGrpSpPr>
          <p:grpSpPr>
            <a:xfrm>
              <a:off x="3024" y="2928"/>
              <a:ext cx="288" cy="288"/>
              <a:chOff x="2496" y="2784"/>
              <a:chExt cx="288" cy="288"/>
            </a:xfrm>
          </p:grpSpPr>
          <p:sp>
            <p:nvSpPr>
              <p:cNvPr id="45327" name="Oval 215"/>
              <p:cNvSpPr/>
              <p:nvPr>
                <p:custDataLst>
                  <p:tags r:id="rId86"/>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28" name="Line 216"/>
              <p:cNvSpPr/>
              <p:nvPr>
                <p:custDataLst>
                  <p:tags r:id="rId87"/>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5" name="Group 217"/>
            <p:cNvGrpSpPr/>
            <p:nvPr>
              <p:custDataLst>
                <p:tags r:id="rId88"/>
              </p:custDataLst>
            </p:nvPr>
          </p:nvGrpSpPr>
          <p:grpSpPr>
            <a:xfrm>
              <a:off x="3024" y="3312"/>
              <a:ext cx="288" cy="288"/>
              <a:chOff x="2496" y="2784"/>
              <a:chExt cx="288" cy="288"/>
            </a:xfrm>
          </p:grpSpPr>
          <p:sp>
            <p:nvSpPr>
              <p:cNvPr id="45325" name="Oval 218"/>
              <p:cNvSpPr/>
              <p:nvPr>
                <p:custDataLst>
                  <p:tags r:id="rId89"/>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26" name="Line 219"/>
              <p:cNvSpPr/>
              <p:nvPr>
                <p:custDataLst>
                  <p:tags r:id="rId90"/>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6" name="Group 220"/>
            <p:cNvGrpSpPr/>
            <p:nvPr>
              <p:custDataLst>
                <p:tags r:id="rId91"/>
              </p:custDataLst>
            </p:nvPr>
          </p:nvGrpSpPr>
          <p:grpSpPr>
            <a:xfrm>
              <a:off x="3456" y="3303"/>
              <a:ext cx="288" cy="288"/>
              <a:chOff x="2496" y="2784"/>
              <a:chExt cx="288" cy="288"/>
            </a:xfrm>
          </p:grpSpPr>
          <p:sp>
            <p:nvSpPr>
              <p:cNvPr id="45323" name="Oval 221"/>
              <p:cNvSpPr/>
              <p:nvPr>
                <p:custDataLst>
                  <p:tags r:id="rId92"/>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24" name="Line 222"/>
              <p:cNvSpPr/>
              <p:nvPr>
                <p:custDataLst>
                  <p:tags r:id="rId93"/>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7" name="Group 223"/>
            <p:cNvGrpSpPr/>
            <p:nvPr>
              <p:custDataLst>
                <p:tags r:id="rId94"/>
              </p:custDataLst>
            </p:nvPr>
          </p:nvGrpSpPr>
          <p:grpSpPr>
            <a:xfrm>
              <a:off x="3024" y="3696"/>
              <a:ext cx="288" cy="288"/>
              <a:chOff x="2496" y="2784"/>
              <a:chExt cx="288" cy="288"/>
            </a:xfrm>
          </p:grpSpPr>
          <p:sp>
            <p:nvSpPr>
              <p:cNvPr id="45321" name="Oval 224"/>
              <p:cNvSpPr/>
              <p:nvPr>
                <p:custDataLst>
                  <p:tags r:id="rId95"/>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22" name="Line 225"/>
              <p:cNvSpPr/>
              <p:nvPr>
                <p:custDataLst>
                  <p:tags r:id="rId96"/>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8" name="Group 226"/>
            <p:cNvGrpSpPr/>
            <p:nvPr>
              <p:custDataLst>
                <p:tags r:id="rId97"/>
              </p:custDataLst>
            </p:nvPr>
          </p:nvGrpSpPr>
          <p:grpSpPr>
            <a:xfrm>
              <a:off x="3456" y="3696"/>
              <a:ext cx="288" cy="288"/>
              <a:chOff x="2496" y="2784"/>
              <a:chExt cx="288" cy="288"/>
            </a:xfrm>
          </p:grpSpPr>
          <p:sp>
            <p:nvSpPr>
              <p:cNvPr id="45319" name="Oval 227"/>
              <p:cNvSpPr/>
              <p:nvPr>
                <p:custDataLst>
                  <p:tags r:id="rId98"/>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20" name="Line 228"/>
              <p:cNvSpPr/>
              <p:nvPr>
                <p:custDataLst>
                  <p:tags r:id="rId99"/>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89" name="Group 229"/>
            <p:cNvGrpSpPr/>
            <p:nvPr>
              <p:custDataLst>
                <p:tags r:id="rId100"/>
              </p:custDataLst>
            </p:nvPr>
          </p:nvGrpSpPr>
          <p:grpSpPr>
            <a:xfrm>
              <a:off x="3840" y="2928"/>
              <a:ext cx="288" cy="288"/>
              <a:chOff x="3024" y="2592"/>
              <a:chExt cx="288" cy="288"/>
            </a:xfrm>
          </p:grpSpPr>
          <p:grpSp>
            <p:nvGrpSpPr>
              <p:cNvPr id="45315" name="Group 230"/>
              <p:cNvGrpSpPr/>
              <p:nvPr>
                <p:custDataLst>
                  <p:tags r:id="rId101"/>
                </p:custDataLst>
              </p:nvPr>
            </p:nvGrpSpPr>
            <p:grpSpPr>
              <a:xfrm>
                <a:off x="3024" y="2592"/>
                <a:ext cx="288" cy="288"/>
                <a:chOff x="3024" y="2592"/>
                <a:chExt cx="288" cy="288"/>
              </a:xfrm>
            </p:grpSpPr>
            <p:sp>
              <p:nvSpPr>
                <p:cNvPr id="45317" name="Oval 231"/>
                <p:cNvSpPr/>
                <p:nvPr>
                  <p:custDataLst>
                    <p:tags r:id="rId102"/>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18" name="Line 232"/>
                <p:cNvSpPr/>
                <p:nvPr>
                  <p:custDataLst>
                    <p:tags r:id="rId10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16" name="Line 233"/>
              <p:cNvSpPr/>
              <p:nvPr>
                <p:custDataLst>
                  <p:tags r:id="rId10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90" name="Group 234"/>
            <p:cNvGrpSpPr/>
            <p:nvPr>
              <p:custDataLst>
                <p:tags r:id="rId105"/>
              </p:custDataLst>
            </p:nvPr>
          </p:nvGrpSpPr>
          <p:grpSpPr>
            <a:xfrm>
              <a:off x="4224" y="2928"/>
              <a:ext cx="288" cy="288"/>
              <a:chOff x="3024" y="2592"/>
              <a:chExt cx="288" cy="288"/>
            </a:xfrm>
          </p:grpSpPr>
          <p:grpSp>
            <p:nvGrpSpPr>
              <p:cNvPr id="45311" name="Group 235"/>
              <p:cNvGrpSpPr/>
              <p:nvPr>
                <p:custDataLst>
                  <p:tags r:id="rId106"/>
                </p:custDataLst>
              </p:nvPr>
            </p:nvGrpSpPr>
            <p:grpSpPr>
              <a:xfrm>
                <a:off x="3024" y="2592"/>
                <a:ext cx="288" cy="288"/>
                <a:chOff x="3024" y="2592"/>
                <a:chExt cx="288" cy="288"/>
              </a:xfrm>
            </p:grpSpPr>
            <p:sp>
              <p:nvSpPr>
                <p:cNvPr id="45313" name="Oval 236"/>
                <p:cNvSpPr/>
                <p:nvPr>
                  <p:custDataLst>
                    <p:tags r:id="rId10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14" name="Line 237"/>
                <p:cNvSpPr/>
                <p:nvPr>
                  <p:custDataLst>
                    <p:tags r:id="rId10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12" name="Line 238"/>
              <p:cNvSpPr/>
              <p:nvPr>
                <p:custDataLst>
                  <p:tags r:id="rId10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91" name="Group 239"/>
            <p:cNvGrpSpPr/>
            <p:nvPr>
              <p:custDataLst>
                <p:tags r:id="rId110"/>
              </p:custDataLst>
            </p:nvPr>
          </p:nvGrpSpPr>
          <p:grpSpPr>
            <a:xfrm>
              <a:off x="3840" y="3312"/>
              <a:ext cx="288" cy="288"/>
              <a:chOff x="3024" y="2592"/>
              <a:chExt cx="288" cy="288"/>
            </a:xfrm>
          </p:grpSpPr>
          <p:grpSp>
            <p:nvGrpSpPr>
              <p:cNvPr id="45307" name="Group 240"/>
              <p:cNvGrpSpPr/>
              <p:nvPr>
                <p:custDataLst>
                  <p:tags r:id="rId111"/>
                </p:custDataLst>
              </p:nvPr>
            </p:nvGrpSpPr>
            <p:grpSpPr>
              <a:xfrm>
                <a:off x="3024" y="2592"/>
                <a:ext cx="288" cy="288"/>
                <a:chOff x="3024" y="2592"/>
                <a:chExt cx="288" cy="288"/>
              </a:xfrm>
            </p:grpSpPr>
            <p:sp>
              <p:nvSpPr>
                <p:cNvPr id="45309" name="Oval 241"/>
                <p:cNvSpPr/>
                <p:nvPr>
                  <p:custDataLst>
                    <p:tags r:id="rId112"/>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10" name="Line 242"/>
                <p:cNvSpPr/>
                <p:nvPr>
                  <p:custDataLst>
                    <p:tags r:id="rId11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08" name="Line 243"/>
              <p:cNvSpPr/>
              <p:nvPr>
                <p:custDataLst>
                  <p:tags r:id="rId11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92" name="Group 244"/>
            <p:cNvGrpSpPr/>
            <p:nvPr>
              <p:custDataLst>
                <p:tags r:id="rId115"/>
              </p:custDataLst>
            </p:nvPr>
          </p:nvGrpSpPr>
          <p:grpSpPr>
            <a:xfrm>
              <a:off x="4224" y="3312"/>
              <a:ext cx="288" cy="288"/>
              <a:chOff x="3024" y="2592"/>
              <a:chExt cx="288" cy="288"/>
            </a:xfrm>
          </p:grpSpPr>
          <p:grpSp>
            <p:nvGrpSpPr>
              <p:cNvPr id="45303" name="Group 245"/>
              <p:cNvGrpSpPr/>
              <p:nvPr>
                <p:custDataLst>
                  <p:tags r:id="rId116"/>
                </p:custDataLst>
              </p:nvPr>
            </p:nvGrpSpPr>
            <p:grpSpPr>
              <a:xfrm>
                <a:off x="3024" y="2592"/>
                <a:ext cx="288" cy="288"/>
                <a:chOff x="3024" y="2592"/>
                <a:chExt cx="288" cy="288"/>
              </a:xfrm>
            </p:grpSpPr>
            <p:sp>
              <p:nvSpPr>
                <p:cNvPr id="45305" name="Oval 246"/>
                <p:cNvSpPr/>
                <p:nvPr>
                  <p:custDataLst>
                    <p:tags r:id="rId11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06" name="Line 247"/>
                <p:cNvSpPr/>
                <p:nvPr>
                  <p:custDataLst>
                    <p:tags r:id="rId11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04" name="Line 248"/>
              <p:cNvSpPr/>
              <p:nvPr>
                <p:custDataLst>
                  <p:tags r:id="rId11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93" name="Group 249"/>
            <p:cNvGrpSpPr/>
            <p:nvPr>
              <p:custDataLst>
                <p:tags r:id="rId120"/>
              </p:custDataLst>
            </p:nvPr>
          </p:nvGrpSpPr>
          <p:grpSpPr>
            <a:xfrm>
              <a:off x="4224" y="3696"/>
              <a:ext cx="288" cy="288"/>
              <a:chOff x="3024" y="2592"/>
              <a:chExt cx="288" cy="288"/>
            </a:xfrm>
          </p:grpSpPr>
          <p:grpSp>
            <p:nvGrpSpPr>
              <p:cNvPr id="45299" name="Group 250"/>
              <p:cNvGrpSpPr/>
              <p:nvPr>
                <p:custDataLst>
                  <p:tags r:id="rId121"/>
                </p:custDataLst>
              </p:nvPr>
            </p:nvGrpSpPr>
            <p:grpSpPr>
              <a:xfrm>
                <a:off x="3024" y="2592"/>
                <a:ext cx="288" cy="288"/>
                <a:chOff x="3024" y="2592"/>
                <a:chExt cx="288" cy="288"/>
              </a:xfrm>
            </p:grpSpPr>
            <p:sp>
              <p:nvSpPr>
                <p:cNvPr id="45301" name="Oval 251"/>
                <p:cNvSpPr/>
                <p:nvPr>
                  <p:custDataLst>
                    <p:tags r:id="rId122"/>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302" name="Line 252"/>
                <p:cNvSpPr/>
                <p:nvPr>
                  <p:custDataLst>
                    <p:tags r:id="rId12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300" name="Line 253"/>
              <p:cNvSpPr/>
              <p:nvPr>
                <p:custDataLst>
                  <p:tags r:id="rId12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94" name="Group 254"/>
            <p:cNvGrpSpPr/>
            <p:nvPr>
              <p:custDataLst>
                <p:tags r:id="rId125"/>
              </p:custDataLst>
            </p:nvPr>
          </p:nvGrpSpPr>
          <p:grpSpPr>
            <a:xfrm>
              <a:off x="3840" y="3696"/>
              <a:ext cx="288" cy="288"/>
              <a:chOff x="3024" y="2592"/>
              <a:chExt cx="288" cy="288"/>
            </a:xfrm>
          </p:grpSpPr>
          <p:grpSp>
            <p:nvGrpSpPr>
              <p:cNvPr id="45295" name="Group 255"/>
              <p:cNvGrpSpPr/>
              <p:nvPr>
                <p:custDataLst>
                  <p:tags r:id="rId126"/>
                </p:custDataLst>
              </p:nvPr>
            </p:nvGrpSpPr>
            <p:grpSpPr>
              <a:xfrm>
                <a:off x="3024" y="2592"/>
                <a:ext cx="288" cy="288"/>
                <a:chOff x="3024" y="2592"/>
                <a:chExt cx="288" cy="288"/>
              </a:xfrm>
            </p:grpSpPr>
            <p:sp>
              <p:nvSpPr>
                <p:cNvPr id="45297" name="Oval 256"/>
                <p:cNvSpPr/>
                <p:nvPr>
                  <p:custDataLst>
                    <p:tags r:id="rId12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98" name="Line 257"/>
                <p:cNvSpPr/>
                <p:nvPr>
                  <p:custDataLst>
                    <p:tags r:id="rId12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96" name="Line 258"/>
              <p:cNvSpPr/>
              <p:nvPr>
                <p:custDataLst>
                  <p:tags r:id="rId12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grpSp>
        <p:nvGrpSpPr>
          <p:cNvPr id="15481" name="Group 259"/>
          <p:cNvGrpSpPr/>
          <p:nvPr>
            <p:custDataLst>
              <p:tags r:id="rId130"/>
            </p:custDataLst>
          </p:nvPr>
        </p:nvGrpSpPr>
        <p:grpSpPr>
          <a:xfrm>
            <a:off x="6507480" y="4343400"/>
            <a:ext cx="2514600" cy="2057400"/>
            <a:chOff x="2976" y="2832"/>
            <a:chExt cx="1584" cy="1296"/>
          </a:xfrm>
        </p:grpSpPr>
        <p:sp>
          <p:nvSpPr>
            <p:cNvPr id="45203" name="Rectangle 260"/>
            <p:cNvSpPr/>
            <p:nvPr>
              <p:custDataLst>
                <p:tags r:id="rId131"/>
              </p:custDataLst>
            </p:nvPr>
          </p:nvSpPr>
          <p:spPr>
            <a:xfrm>
              <a:off x="2976" y="2832"/>
              <a:ext cx="1584" cy="1248"/>
            </a:xfrm>
            <a:prstGeom prst="rect">
              <a:avLst/>
            </a:prstGeom>
            <a:solidFill>
              <a:srgbClr val="FFFFCC"/>
            </a:solidFill>
            <a:ln w="9525">
              <a:noFill/>
            </a:ln>
          </p:spPr>
          <p:txBody>
            <a:bodyPr wrap="none" anchor="ctr"/>
            <a:lstStyle/>
            <a:p>
              <a:endParaRPr lang="zh-CN" altLang="en-US">
                <a:latin typeface="Times New Roman" panose="02020603050405020304" pitchFamily="18" charset="0"/>
              </a:endParaRPr>
            </a:p>
          </p:txBody>
        </p:sp>
        <p:grpSp>
          <p:nvGrpSpPr>
            <p:cNvPr id="45204" name="Group 261"/>
            <p:cNvGrpSpPr/>
            <p:nvPr>
              <p:custDataLst>
                <p:tags r:id="rId132"/>
              </p:custDataLst>
            </p:nvPr>
          </p:nvGrpSpPr>
          <p:grpSpPr>
            <a:xfrm>
              <a:off x="2976" y="2928"/>
              <a:ext cx="1584" cy="1056"/>
              <a:chOff x="2976" y="2928"/>
              <a:chExt cx="1584" cy="1056"/>
            </a:xfrm>
          </p:grpSpPr>
          <p:grpSp>
            <p:nvGrpSpPr>
              <p:cNvPr id="45206" name="Group 262"/>
              <p:cNvGrpSpPr/>
              <p:nvPr>
                <p:custDataLst>
                  <p:tags r:id="rId133"/>
                </p:custDataLst>
              </p:nvPr>
            </p:nvGrpSpPr>
            <p:grpSpPr>
              <a:xfrm>
                <a:off x="3408" y="2928"/>
                <a:ext cx="288" cy="288"/>
                <a:chOff x="1440" y="2592"/>
                <a:chExt cx="288" cy="288"/>
              </a:xfrm>
            </p:grpSpPr>
            <p:sp>
              <p:nvSpPr>
                <p:cNvPr id="45252" name="Oval 263"/>
                <p:cNvSpPr/>
                <p:nvPr>
                  <p:custDataLst>
                    <p:tags r:id="rId134"/>
                  </p:custDataLst>
                </p:nvPr>
              </p:nvSpPr>
              <p:spPr>
                <a:xfrm>
                  <a:off x="1440" y="2592"/>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53" name="Line 264"/>
                <p:cNvSpPr/>
                <p:nvPr>
                  <p:custDataLst>
                    <p:tags r:id="rId135"/>
                  </p:custDataLst>
                </p:nvPr>
              </p:nvSpPr>
              <p:spPr>
                <a:xfrm>
                  <a:off x="1488"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07" name="Group 265"/>
              <p:cNvGrpSpPr/>
              <p:nvPr>
                <p:custDataLst>
                  <p:tags r:id="rId136"/>
                </p:custDataLst>
              </p:nvPr>
            </p:nvGrpSpPr>
            <p:grpSpPr>
              <a:xfrm>
                <a:off x="2976" y="3312"/>
                <a:ext cx="288" cy="288"/>
                <a:chOff x="1440" y="3120"/>
                <a:chExt cx="288" cy="288"/>
              </a:xfrm>
            </p:grpSpPr>
            <p:sp>
              <p:nvSpPr>
                <p:cNvPr id="45250" name="Oval 266"/>
                <p:cNvSpPr/>
                <p:nvPr>
                  <p:custDataLst>
                    <p:tags r:id="rId137"/>
                  </p:custDataLst>
                </p:nvPr>
              </p:nvSpPr>
              <p:spPr>
                <a:xfrm>
                  <a:off x="1440"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51" name="Line 267"/>
                <p:cNvSpPr/>
                <p:nvPr>
                  <p:custDataLst>
                    <p:tags r:id="rId138"/>
                  </p:custDataLst>
                </p:nvPr>
              </p:nvSpPr>
              <p:spPr>
                <a:xfrm>
                  <a:off x="1488"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08" name="Group 268"/>
              <p:cNvGrpSpPr/>
              <p:nvPr>
                <p:custDataLst>
                  <p:tags r:id="rId139"/>
                </p:custDataLst>
              </p:nvPr>
            </p:nvGrpSpPr>
            <p:grpSpPr>
              <a:xfrm>
                <a:off x="2976" y="2928"/>
                <a:ext cx="288" cy="288"/>
                <a:chOff x="1056" y="2688"/>
                <a:chExt cx="288" cy="288"/>
              </a:xfrm>
            </p:grpSpPr>
            <p:sp>
              <p:nvSpPr>
                <p:cNvPr id="45248" name="Oval 269"/>
                <p:cNvSpPr/>
                <p:nvPr>
                  <p:custDataLst>
                    <p:tags r:id="rId140"/>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49" name="Line 270"/>
                <p:cNvSpPr/>
                <p:nvPr>
                  <p:custDataLst>
                    <p:tags r:id="rId141"/>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09" name="Group 271"/>
              <p:cNvGrpSpPr/>
              <p:nvPr>
                <p:custDataLst>
                  <p:tags r:id="rId142"/>
                </p:custDataLst>
              </p:nvPr>
            </p:nvGrpSpPr>
            <p:grpSpPr>
              <a:xfrm>
                <a:off x="3408" y="3312"/>
                <a:ext cx="288" cy="288"/>
                <a:chOff x="1776" y="3120"/>
                <a:chExt cx="288" cy="288"/>
              </a:xfrm>
            </p:grpSpPr>
            <p:sp>
              <p:nvSpPr>
                <p:cNvPr id="45246" name="Oval 272"/>
                <p:cNvSpPr/>
                <p:nvPr>
                  <p:custDataLst>
                    <p:tags r:id="rId143"/>
                  </p:custDataLst>
                </p:nvPr>
              </p:nvSpPr>
              <p:spPr>
                <a:xfrm>
                  <a:off x="1776"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47" name="Line 273"/>
                <p:cNvSpPr/>
                <p:nvPr>
                  <p:custDataLst>
                    <p:tags r:id="rId144"/>
                  </p:custDataLst>
                </p:nvPr>
              </p:nvSpPr>
              <p:spPr>
                <a:xfrm>
                  <a:off x="1824"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10" name="Group 274"/>
              <p:cNvGrpSpPr/>
              <p:nvPr>
                <p:custDataLst>
                  <p:tags r:id="rId145"/>
                </p:custDataLst>
              </p:nvPr>
            </p:nvGrpSpPr>
            <p:grpSpPr>
              <a:xfrm>
                <a:off x="3840" y="2928"/>
                <a:ext cx="288" cy="288"/>
                <a:chOff x="3024" y="2592"/>
                <a:chExt cx="288" cy="288"/>
              </a:xfrm>
            </p:grpSpPr>
            <p:grpSp>
              <p:nvGrpSpPr>
                <p:cNvPr id="45242" name="Group 275"/>
                <p:cNvGrpSpPr/>
                <p:nvPr>
                  <p:custDataLst>
                    <p:tags r:id="rId146"/>
                  </p:custDataLst>
                </p:nvPr>
              </p:nvGrpSpPr>
              <p:grpSpPr>
                <a:xfrm>
                  <a:off x="3024" y="2592"/>
                  <a:ext cx="288" cy="288"/>
                  <a:chOff x="3024" y="2592"/>
                  <a:chExt cx="288" cy="288"/>
                </a:xfrm>
              </p:grpSpPr>
              <p:sp>
                <p:nvSpPr>
                  <p:cNvPr id="45244" name="Oval 276"/>
                  <p:cNvSpPr/>
                  <p:nvPr>
                    <p:custDataLst>
                      <p:tags r:id="rId14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45" name="Line 277"/>
                  <p:cNvSpPr/>
                  <p:nvPr>
                    <p:custDataLst>
                      <p:tags r:id="rId14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43" name="Line 278"/>
                <p:cNvSpPr/>
                <p:nvPr>
                  <p:custDataLst>
                    <p:tags r:id="rId14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1" name="Group 279"/>
              <p:cNvGrpSpPr/>
              <p:nvPr>
                <p:custDataLst>
                  <p:tags r:id="rId150"/>
                </p:custDataLst>
              </p:nvPr>
            </p:nvGrpSpPr>
            <p:grpSpPr>
              <a:xfrm>
                <a:off x="3840" y="3312"/>
                <a:ext cx="288" cy="288"/>
                <a:chOff x="3024" y="2592"/>
                <a:chExt cx="288" cy="288"/>
              </a:xfrm>
            </p:grpSpPr>
            <p:grpSp>
              <p:nvGrpSpPr>
                <p:cNvPr id="45238" name="Group 280"/>
                <p:cNvGrpSpPr/>
                <p:nvPr>
                  <p:custDataLst>
                    <p:tags r:id="rId151"/>
                  </p:custDataLst>
                </p:nvPr>
              </p:nvGrpSpPr>
              <p:grpSpPr>
                <a:xfrm>
                  <a:off x="3024" y="2592"/>
                  <a:ext cx="288" cy="288"/>
                  <a:chOff x="3024" y="2592"/>
                  <a:chExt cx="288" cy="288"/>
                </a:xfrm>
              </p:grpSpPr>
              <p:sp>
                <p:nvSpPr>
                  <p:cNvPr id="45240" name="Oval 281"/>
                  <p:cNvSpPr/>
                  <p:nvPr>
                    <p:custDataLst>
                      <p:tags r:id="rId15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41" name="Line 282"/>
                  <p:cNvSpPr/>
                  <p:nvPr>
                    <p:custDataLst>
                      <p:tags r:id="rId15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39" name="Line 283"/>
                <p:cNvSpPr/>
                <p:nvPr>
                  <p:custDataLst>
                    <p:tags r:id="rId15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2" name="Group 284"/>
              <p:cNvGrpSpPr/>
              <p:nvPr>
                <p:custDataLst>
                  <p:tags r:id="rId155"/>
                </p:custDataLst>
              </p:nvPr>
            </p:nvGrpSpPr>
            <p:grpSpPr>
              <a:xfrm>
                <a:off x="4272" y="2928"/>
                <a:ext cx="288" cy="288"/>
                <a:chOff x="3024" y="2592"/>
                <a:chExt cx="288" cy="288"/>
              </a:xfrm>
            </p:grpSpPr>
            <p:grpSp>
              <p:nvGrpSpPr>
                <p:cNvPr id="45234" name="Group 285"/>
                <p:cNvGrpSpPr/>
                <p:nvPr>
                  <p:custDataLst>
                    <p:tags r:id="rId156"/>
                  </p:custDataLst>
                </p:nvPr>
              </p:nvGrpSpPr>
              <p:grpSpPr>
                <a:xfrm>
                  <a:off x="3024" y="2592"/>
                  <a:ext cx="288" cy="288"/>
                  <a:chOff x="3024" y="2592"/>
                  <a:chExt cx="288" cy="288"/>
                </a:xfrm>
              </p:grpSpPr>
              <p:sp>
                <p:nvSpPr>
                  <p:cNvPr id="45236" name="Oval 286"/>
                  <p:cNvSpPr/>
                  <p:nvPr>
                    <p:custDataLst>
                      <p:tags r:id="rId15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37" name="Line 287"/>
                  <p:cNvSpPr/>
                  <p:nvPr>
                    <p:custDataLst>
                      <p:tags r:id="rId15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35" name="Line 288"/>
                <p:cNvSpPr/>
                <p:nvPr>
                  <p:custDataLst>
                    <p:tags r:id="rId15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3" name="Group 289"/>
              <p:cNvGrpSpPr/>
              <p:nvPr>
                <p:custDataLst>
                  <p:tags r:id="rId160"/>
                </p:custDataLst>
              </p:nvPr>
            </p:nvGrpSpPr>
            <p:grpSpPr>
              <a:xfrm>
                <a:off x="4272" y="3312"/>
                <a:ext cx="288" cy="288"/>
                <a:chOff x="3024" y="2592"/>
                <a:chExt cx="288" cy="288"/>
              </a:xfrm>
            </p:grpSpPr>
            <p:grpSp>
              <p:nvGrpSpPr>
                <p:cNvPr id="45230" name="Group 290"/>
                <p:cNvGrpSpPr/>
                <p:nvPr>
                  <p:custDataLst>
                    <p:tags r:id="rId161"/>
                  </p:custDataLst>
                </p:nvPr>
              </p:nvGrpSpPr>
              <p:grpSpPr>
                <a:xfrm>
                  <a:off x="3024" y="2592"/>
                  <a:ext cx="288" cy="288"/>
                  <a:chOff x="3024" y="2592"/>
                  <a:chExt cx="288" cy="288"/>
                </a:xfrm>
              </p:grpSpPr>
              <p:sp>
                <p:nvSpPr>
                  <p:cNvPr id="45232" name="Oval 291"/>
                  <p:cNvSpPr/>
                  <p:nvPr>
                    <p:custDataLst>
                      <p:tags r:id="rId16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33" name="Line 292"/>
                  <p:cNvSpPr/>
                  <p:nvPr>
                    <p:custDataLst>
                      <p:tags r:id="rId16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31" name="Line 293"/>
                <p:cNvSpPr/>
                <p:nvPr>
                  <p:custDataLst>
                    <p:tags r:id="rId16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4" name="Group 294"/>
              <p:cNvGrpSpPr/>
              <p:nvPr>
                <p:custDataLst>
                  <p:tags r:id="rId165"/>
                </p:custDataLst>
              </p:nvPr>
            </p:nvGrpSpPr>
            <p:grpSpPr>
              <a:xfrm>
                <a:off x="3840" y="3696"/>
                <a:ext cx="288" cy="288"/>
                <a:chOff x="3024" y="2592"/>
                <a:chExt cx="288" cy="288"/>
              </a:xfrm>
            </p:grpSpPr>
            <p:grpSp>
              <p:nvGrpSpPr>
                <p:cNvPr id="45226" name="Group 295"/>
                <p:cNvGrpSpPr/>
                <p:nvPr>
                  <p:custDataLst>
                    <p:tags r:id="rId166"/>
                  </p:custDataLst>
                </p:nvPr>
              </p:nvGrpSpPr>
              <p:grpSpPr>
                <a:xfrm>
                  <a:off x="3024" y="2592"/>
                  <a:ext cx="288" cy="288"/>
                  <a:chOff x="3024" y="2592"/>
                  <a:chExt cx="288" cy="288"/>
                </a:xfrm>
              </p:grpSpPr>
              <p:sp>
                <p:nvSpPr>
                  <p:cNvPr id="45228" name="Oval 296"/>
                  <p:cNvSpPr/>
                  <p:nvPr>
                    <p:custDataLst>
                      <p:tags r:id="rId16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29" name="Line 297"/>
                  <p:cNvSpPr/>
                  <p:nvPr>
                    <p:custDataLst>
                      <p:tags r:id="rId16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27" name="Line 298"/>
                <p:cNvSpPr/>
                <p:nvPr>
                  <p:custDataLst>
                    <p:tags r:id="rId16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5" name="Group 299"/>
              <p:cNvGrpSpPr/>
              <p:nvPr>
                <p:custDataLst>
                  <p:tags r:id="rId170"/>
                </p:custDataLst>
              </p:nvPr>
            </p:nvGrpSpPr>
            <p:grpSpPr>
              <a:xfrm>
                <a:off x="4272" y="3696"/>
                <a:ext cx="288" cy="288"/>
                <a:chOff x="3024" y="2592"/>
                <a:chExt cx="288" cy="288"/>
              </a:xfrm>
            </p:grpSpPr>
            <p:grpSp>
              <p:nvGrpSpPr>
                <p:cNvPr id="45222" name="Group 300"/>
                <p:cNvGrpSpPr/>
                <p:nvPr>
                  <p:custDataLst>
                    <p:tags r:id="rId171"/>
                  </p:custDataLst>
                </p:nvPr>
              </p:nvGrpSpPr>
              <p:grpSpPr>
                <a:xfrm>
                  <a:off x="3024" y="2592"/>
                  <a:ext cx="288" cy="288"/>
                  <a:chOff x="3024" y="2592"/>
                  <a:chExt cx="288" cy="288"/>
                </a:xfrm>
              </p:grpSpPr>
              <p:sp>
                <p:nvSpPr>
                  <p:cNvPr id="45224" name="Oval 301"/>
                  <p:cNvSpPr/>
                  <p:nvPr>
                    <p:custDataLst>
                      <p:tags r:id="rId17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25" name="Line 302"/>
                  <p:cNvSpPr/>
                  <p:nvPr>
                    <p:custDataLst>
                      <p:tags r:id="rId17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223" name="Line 303"/>
                <p:cNvSpPr/>
                <p:nvPr>
                  <p:custDataLst>
                    <p:tags r:id="rId17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216" name="Group 304"/>
              <p:cNvGrpSpPr/>
              <p:nvPr>
                <p:custDataLst>
                  <p:tags r:id="rId175"/>
                </p:custDataLst>
              </p:nvPr>
            </p:nvGrpSpPr>
            <p:grpSpPr>
              <a:xfrm>
                <a:off x="2976" y="3696"/>
                <a:ext cx="288" cy="288"/>
                <a:chOff x="1056" y="2688"/>
                <a:chExt cx="288" cy="288"/>
              </a:xfrm>
            </p:grpSpPr>
            <p:sp>
              <p:nvSpPr>
                <p:cNvPr id="45220" name="Oval 305"/>
                <p:cNvSpPr/>
                <p:nvPr>
                  <p:custDataLst>
                    <p:tags r:id="rId176"/>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21" name="Line 306"/>
                <p:cNvSpPr/>
                <p:nvPr>
                  <p:custDataLst>
                    <p:tags r:id="rId177"/>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217" name="Group 307"/>
              <p:cNvGrpSpPr/>
              <p:nvPr>
                <p:custDataLst>
                  <p:tags r:id="rId178"/>
                </p:custDataLst>
              </p:nvPr>
            </p:nvGrpSpPr>
            <p:grpSpPr>
              <a:xfrm>
                <a:off x="3408" y="3696"/>
                <a:ext cx="288" cy="288"/>
                <a:chOff x="1776" y="3120"/>
                <a:chExt cx="288" cy="288"/>
              </a:xfrm>
            </p:grpSpPr>
            <p:sp>
              <p:nvSpPr>
                <p:cNvPr id="45218" name="Oval 308"/>
                <p:cNvSpPr/>
                <p:nvPr>
                  <p:custDataLst>
                    <p:tags r:id="rId179"/>
                  </p:custDataLst>
                </p:nvPr>
              </p:nvSpPr>
              <p:spPr>
                <a:xfrm>
                  <a:off x="1776"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19" name="Line 309"/>
                <p:cNvSpPr/>
                <p:nvPr>
                  <p:custDataLst>
                    <p:tags r:id="rId180"/>
                  </p:custDataLst>
                </p:nvPr>
              </p:nvSpPr>
              <p:spPr>
                <a:xfrm>
                  <a:off x="1824" y="3264"/>
                  <a:ext cx="192" cy="0"/>
                </a:xfrm>
                <a:prstGeom prst="line">
                  <a:avLst/>
                </a:prstGeom>
                <a:ln w="28575" cap="flat" cmpd="sng">
                  <a:solidFill>
                    <a:srgbClr val="0099FF"/>
                  </a:solidFill>
                  <a:prstDash val="solid"/>
                  <a:headEnd type="none" w="med" len="med"/>
                  <a:tailEnd type="none" w="med" len="med"/>
                </a:ln>
              </p:spPr>
              <p:txBody>
                <a:bodyPr/>
                <a:lstStyle/>
                <a:p/>
              </p:txBody>
            </p:sp>
          </p:grpSp>
        </p:grpSp>
        <p:sp>
          <p:nvSpPr>
            <p:cNvPr id="45205" name="Line 310"/>
            <p:cNvSpPr/>
            <p:nvPr>
              <p:custDataLst>
                <p:tags r:id="rId181"/>
              </p:custDataLst>
            </p:nvPr>
          </p:nvSpPr>
          <p:spPr>
            <a:xfrm flipH="1">
              <a:off x="3744" y="2832"/>
              <a:ext cx="0" cy="1296"/>
            </a:xfrm>
            <a:prstGeom prst="line">
              <a:avLst/>
            </a:prstGeom>
            <a:ln w="38100" cap="flat" cmpd="sng">
              <a:solidFill>
                <a:schemeClr val="tx1"/>
              </a:solidFill>
              <a:prstDash val="solid"/>
              <a:headEnd type="none" w="med" len="med"/>
              <a:tailEnd type="none" w="med" len="med"/>
            </a:ln>
          </p:spPr>
          <p:txBody>
            <a:bodyPr/>
            <a:lstStyle/>
            <a:p/>
          </p:txBody>
        </p:sp>
      </p:grpSp>
      <p:sp>
        <p:nvSpPr>
          <p:cNvPr id="43319" name="Text Box 311"/>
          <p:cNvSpPr txBox="1"/>
          <p:nvPr>
            <p:custDataLst>
              <p:tags r:id="rId182"/>
            </p:custDataLst>
          </p:nvPr>
        </p:nvSpPr>
        <p:spPr>
          <a:xfrm>
            <a:off x="1396365" y="1891030"/>
            <a:ext cx="2286000" cy="568325"/>
          </a:xfrm>
          <a:prstGeom prst="rect">
            <a:avLst/>
          </a:prstGeom>
          <a:noFill/>
          <a:ln w="9525">
            <a:noFill/>
          </a:ln>
        </p:spPr>
        <p:txBody>
          <a:bodyPr>
            <a:spAutoFit/>
          </a:bodyPr>
          <a:lstStyle/>
          <a:p>
            <a:pPr algn="just">
              <a:lnSpc>
                <a:spcPct val="120000"/>
              </a:lnSpc>
            </a:pPr>
            <a:r>
              <a:rPr lang="en-US" altLang="zh-CN" sz="2600" b="1">
                <a:solidFill>
                  <a:srgbClr val="9900FF"/>
                </a:solidFill>
                <a:latin typeface="Times New Roman" panose="02020603050405020304" pitchFamily="18" charset="0"/>
              </a:rPr>
              <a:t>1. </a:t>
            </a:r>
            <a:r>
              <a:rPr lang="zh-CN" altLang="en-US" sz="2600" b="1">
                <a:solidFill>
                  <a:srgbClr val="9900FF"/>
                </a:solidFill>
                <a:latin typeface="Times New Roman" panose="02020603050405020304" pitchFamily="18" charset="0"/>
              </a:rPr>
              <a:t>扩散运动</a:t>
            </a:r>
            <a:endParaRPr lang="zh-CN" altLang="en-US" sz="2600" b="1">
              <a:solidFill>
                <a:srgbClr val="9900FF"/>
              </a:solidFill>
              <a:latin typeface="Times New Roman" panose="02020603050405020304" pitchFamily="18" charset="0"/>
            </a:endParaRPr>
          </a:p>
        </p:txBody>
      </p:sp>
      <p:sp>
        <p:nvSpPr>
          <p:cNvPr id="43320" name="Text Box 312"/>
          <p:cNvSpPr txBox="1"/>
          <p:nvPr>
            <p:custDataLst>
              <p:tags r:id="rId183"/>
            </p:custDataLst>
          </p:nvPr>
        </p:nvSpPr>
        <p:spPr>
          <a:xfrm>
            <a:off x="624840" y="4301490"/>
            <a:ext cx="3950970" cy="970915"/>
          </a:xfrm>
          <a:prstGeom prst="rect">
            <a:avLst/>
          </a:prstGeom>
          <a:noFill/>
          <a:ln w="9525">
            <a:noFill/>
          </a:ln>
        </p:spPr>
        <p:txBody>
          <a:bodyPr wrap="square">
            <a:spAutoFit/>
          </a:bodyPr>
          <a:lstStyle/>
          <a:p>
            <a:pPr algn="just">
              <a:lnSpc>
                <a:spcPct val="110000"/>
              </a:lnSpc>
            </a:pPr>
            <a:r>
              <a:rPr lang="zh-CN" altLang="en-US" sz="2600" b="1">
                <a:solidFill>
                  <a:srgbClr val="9900FF"/>
                </a:solidFill>
                <a:latin typeface="Times New Roman" panose="02020603050405020304" pitchFamily="18" charset="0"/>
              </a:rPr>
              <a:t>　　</a:t>
            </a:r>
            <a:r>
              <a:rPr lang="en-US" altLang="zh-CN" sz="2600" b="1">
                <a:solidFill>
                  <a:srgbClr val="9900FF"/>
                </a:solidFill>
                <a:latin typeface="Times New Roman" panose="02020603050405020304" pitchFamily="18" charset="0"/>
              </a:rPr>
              <a:t>2. </a:t>
            </a:r>
            <a:r>
              <a:rPr lang="zh-CN" altLang="en-US" sz="2600" b="1">
                <a:solidFill>
                  <a:srgbClr val="9900FF"/>
                </a:solidFill>
                <a:latin typeface="Times New Roman" panose="02020603050405020304" pitchFamily="18" charset="0"/>
              </a:rPr>
              <a:t>扩散运动形成空间电荷区</a:t>
            </a:r>
            <a:endParaRPr lang="zh-CN" altLang="en-US" sz="2600" b="1">
              <a:solidFill>
                <a:srgbClr val="9900FF"/>
              </a:solidFill>
              <a:latin typeface="Times New Roman" panose="02020603050405020304" pitchFamily="18" charset="0"/>
            </a:endParaRPr>
          </a:p>
        </p:txBody>
      </p:sp>
      <p:sp>
        <p:nvSpPr>
          <p:cNvPr id="43321" name="Text Box 313"/>
          <p:cNvSpPr txBox="1"/>
          <p:nvPr>
            <p:custDataLst>
              <p:tags r:id="rId184"/>
            </p:custDataLst>
          </p:nvPr>
        </p:nvSpPr>
        <p:spPr>
          <a:xfrm>
            <a:off x="704215" y="2534285"/>
            <a:ext cx="4126865" cy="970915"/>
          </a:xfrm>
          <a:prstGeom prst="rect">
            <a:avLst/>
          </a:prstGeom>
          <a:noFill/>
          <a:ln w="9525">
            <a:noFill/>
          </a:ln>
        </p:spPr>
        <p:txBody>
          <a:bodyPr wrap="square">
            <a:spAutoFit/>
          </a:bodyPr>
          <a:lstStyle/>
          <a:p>
            <a:pPr algn="just">
              <a:lnSpc>
                <a:spcPct val="110000"/>
              </a:lnSpc>
            </a:pPr>
            <a:r>
              <a:rPr lang="zh-CN" altLang="en-US" sz="2600" b="1">
                <a:latin typeface="Times New Roman" panose="02020603050405020304" pitchFamily="18" charset="0"/>
              </a:rPr>
              <a:t>　　电子和空穴浓度差形成</a:t>
            </a:r>
            <a:r>
              <a:rPr lang="zh-CN" altLang="en-US" sz="2600" b="1">
                <a:solidFill>
                  <a:srgbClr val="FF0000"/>
                </a:solidFill>
                <a:latin typeface="Times New Roman" panose="02020603050405020304" pitchFamily="18" charset="0"/>
              </a:rPr>
              <a:t>多数载流子的扩散运动。</a:t>
            </a:r>
            <a:endParaRPr lang="zh-CN" altLang="en-US" sz="2600" b="1">
              <a:solidFill>
                <a:srgbClr val="FF0000"/>
              </a:solidFill>
              <a:latin typeface="Times New Roman" panose="02020603050405020304" pitchFamily="18" charset="0"/>
            </a:endParaRPr>
          </a:p>
        </p:txBody>
      </p:sp>
      <p:sp>
        <p:nvSpPr>
          <p:cNvPr id="43322" name="Text Box 314"/>
          <p:cNvSpPr txBox="1"/>
          <p:nvPr>
            <p:custDataLst>
              <p:tags r:id="rId185"/>
            </p:custDataLst>
          </p:nvPr>
        </p:nvSpPr>
        <p:spPr>
          <a:xfrm>
            <a:off x="835025" y="5283200"/>
            <a:ext cx="3864610" cy="530860"/>
          </a:xfrm>
          <a:prstGeom prst="rect">
            <a:avLst/>
          </a:prstGeom>
          <a:noFill/>
          <a:ln w="9525">
            <a:noFill/>
          </a:ln>
        </p:spPr>
        <p:txBody>
          <a:bodyPr wrap="square">
            <a:spAutoFit/>
          </a:bodyPr>
          <a:lstStyle/>
          <a:p>
            <a:pPr algn="just">
              <a:lnSpc>
                <a:spcPct val="110000"/>
              </a:lnSpc>
            </a:pPr>
            <a:r>
              <a:rPr lang="en-US" altLang="zh-CN" sz="2600" b="1">
                <a:latin typeface="Times New Roman" panose="02020603050405020304" pitchFamily="18" charset="0"/>
              </a:rPr>
              <a:t>—— PN </a:t>
            </a:r>
            <a:r>
              <a:rPr lang="zh-CN" altLang="en-US" sz="2600" b="1">
                <a:latin typeface="Times New Roman" panose="02020603050405020304" pitchFamily="18" charset="0"/>
              </a:rPr>
              <a:t>结，耗尽层。</a:t>
            </a:r>
            <a:endParaRPr lang="zh-CN" altLang="en-US" sz="2600" b="1">
              <a:latin typeface="Times New Roman" panose="02020603050405020304" pitchFamily="18" charset="0"/>
            </a:endParaRPr>
          </a:p>
        </p:txBody>
      </p:sp>
      <p:grpSp>
        <p:nvGrpSpPr>
          <p:cNvPr id="15531" name="Group 317"/>
          <p:cNvGrpSpPr/>
          <p:nvPr>
            <p:custDataLst>
              <p:tags r:id="rId186"/>
            </p:custDataLst>
          </p:nvPr>
        </p:nvGrpSpPr>
        <p:grpSpPr>
          <a:xfrm>
            <a:off x="4907280" y="990600"/>
            <a:ext cx="5715000" cy="2590800"/>
            <a:chOff x="1968" y="624"/>
            <a:chExt cx="3600" cy="1632"/>
          </a:xfrm>
        </p:grpSpPr>
        <p:grpSp>
          <p:nvGrpSpPr>
            <p:cNvPr id="45074" name="Group 3"/>
            <p:cNvGrpSpPr/>
            <p:nvPr>
              <p:custDataLst>
                <p:tags r:id="rId187"/>
              </p:custDataLst>
            </p:nvPr>
          </p:nvGrpSpPr>
          <p:grpSpPr>
            <a:xfrm>
              <a:off x="1968" y="624"/>
              <a:ext cx="3600" cy="1623"/>
              <a:chOff x="1968" y="720"/>
              <a:chExt cx="3600" cy="1623"/>
            </a:xfrm>
          </p:grpSpPr>
          <p:grpSp>
            <p:nvGrpSpPr>
              <p:cNvPr id="45076" name="Group 4"/>
              <p:cNvGrpSpPr/>
              <p:nvPr>
                <p:custDataLst>
                  <p:tags r:id="rId188"/>
                </p:custDataLst>
              </p:nvPr>
            </p:nvGrpSpPr>
            <p:grpSpPr>
              <a:xfrm>
                <a:off x="2112" y="1143"/>
                <a:ext cx="288" cy="288"/>
                <a:chOff x="1968" y="2592"/>
                <a:chExt cx="288" cy="288"/>
              </a:xfrm>
            </p:grpSpPr>
            <p:sp>
              <p:nvSpPr>
                <p:cNvPr id="45201" name="Oval 5"/>
                <p:cNvSpPr/>
                <p:nvPr>
                  <p:custDataLst>
                    <p:tags r:id="rId189"/>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02" name="Line 6"/>
                <p:cNvSpPr/>
                <p:nvPr>
                  <p:custDataLst>
                    <p:tags r:id="rId190"/>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077" name="Group 7"/>
              <p:cNvGrpSpPr/>
              <p:nvPr>
                <p:custDataLst>
                  <p:tags r:id="rId191"/>
                </p:custDataLst>
              </p:nvPr>
            </p:nvGrpSpPr>
            <p:grpSpPr>
              <a:xfrm>
                <a:off x="2544" y="1143"/>
                <a:ext cx="288" cy="288"/>
                <a:chOff x="2496" y="2784"/>
                <a:chExt cx="288" cy="288"/>
              </a:xfrm>
            </p:grpSpPr>
            <p:sp>
              <p:nvSpPr>
                <p:cNvPr id="45199" name="Oval 8"/>
                <p:cNvSpPr/>
                <p:nvPr>
                  <p:custDataLst>
                    <p:tags r:id="rId192"/>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200" name="Line 9"/>
                <p:cNvSpPr/>
                <p:nvPr>
                  <p:custDataLst>
                    <p:tags r:id="rId193"/>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078" name="Group 10"/>
              <p:cNvGrpSpPr/>
              <p:nvPr>
                <p:custDataLst>
                  <p:tags r:id="rId194"/>
                </p:custDataLst>
              </p:nvPr>
            </p:nvGrpSpPr>
            <p:grpSpPr>
              <a:xfrm>
                <a:off x="2112" y="1527"/>
                <a:ext cx="288" cy="288"/>
                <a:chOff x="2160" y="2928"/>
                <a:chExt cx="288" cy="288"/>
              </a:xfrm>
            </p:grpSpPr>
            <p:sp>
              <p:nvSpPr>
                <p:cNvPr id="45197" name="Oval 11"/>
                <p:cNvSpPr/>
                <p:nvPr>
                  <p:custDataLst>
                    <p:tags r:id="rId195"/>
                  </p:custDataLst>
                </p:nvPr>
              </p:nvSpPr>
              <p:spPr>
                <a:xfrm>
                  <a:off x="2160" y="2928"/>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98" name="Line 12"/>
                <p:cNvSpPr/>
                <p:nvPr>
                  <p:custDataLst>
                    <p:tags r:id="rId196"/>
                  </p:custDataLst>
                </p:nvPr>
              </p:nvSpPr>
              <p:spPr>
                <a:xfrm>
                  <a:off x="2208" y="307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079" name="Group 13"/>
              <p:cNvGrpSpPr/>
              <p:nvPr>
                <p:custDataLst>
                  <p:tags r:id="rId197"/>
                </p:custDataLst>
              </p:nvPr>
            </p:nvGrpSpPr>
            <p:grpSpPr>
              <a:xfrm>
                <a:off x="2544" y="1527"/>
                <a:ext cx="288" cy="288"/>
                <a:chOff x="2016" y="3456"/>
                <a:chExt cx="288" cy="288"/>
              </a:xfrm>
            </p:grpSpPr>
            <p:sp>
              <p:nvSpPr>
                <p:cNvPr id="45195" name="Oval 14"/>
                <p:cNvSpPr/>
                <p:nvPr>
                  <p:custDataLst>
                    <p:tags r:id="rId198"/>
                  </p:custDataLst>
                </p:nvPr>
              </p:nvSpPr>
              <p:spPr>
                <a:xfrm>
                  <a:off x="2016" y="3456"/>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96" name="Line 15"/>
                <p:cNvSpPr/>
                <p:nvPr>
                  <p:custDataLst>
                    <p:tags r:id="rId199"/>
                  </p:custDataLst>
                </p:nvPr>
              </p:nvSpPr>
              <p:spPr>
                <a:xfrm>
                  <a:off x="2064" y="3600"/>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5080" name="Oval 16"/>
              <p:cNvSpPr/>
              <p:nvPr>
                <p:custDataLst>
                  <p:tags r:id="rId200"/>
                </p:custDataLst>
              </p:nvPr>
            </p:nvSpPr>
            <p:spPr>
              <a:xfrm>
                <a:off x="2400" y="1287"/>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81" name="Oval 17"/>
              <p:cNvSpPr/>
              <p:nvPr>
                <p:custDataLst>
                  <p:tags r:id="rId201"/>
                </p:custDataLst>
              </p:nvPr>
            </p:nvSpPr>
            <p:spPr>
              <a:xfrm>
                <a:off x="2832" y="1767"/>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82" name="Oval 18"/>
              <p:cNvSpPr/>
              <p:nvPr>
                <p:custDataLst>
                  <p:tags r:id="rId202"/>
                </p:custDataLst>
              </p:nvPr>
            </p:nvSpPr>
            <p:spPr>
              <a:xfrm>
                <a:off x="2448" y="1959"/>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83" name="Oval 19"/>
              <p:cNvSpPr/>
              <p:nvPr>
                <p:custDataLst>
                  <p:tags r:id="rId203"/>
                </p:custDataLst>
              </p:nvPr>
            </p:nvSpPr>
            <p:spPr>
              <a:xfrm>
                <a:off x="2352" y="1767"/>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84" name="Oval 20"/>
              <p:cNvSpPr/>
              <p:nvPr>
                <p:custDataLst>
                  <p:tags r:id="rId204"/>
                </p:custDataLst>
              </p:nvPr>
            </p:nvSpPr>
            <p:spPr>
              <a:xfrm>
                <a:off x="2064" y="2151"/>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85" name="Oval 21"/>
              <p:cNvSpPr/>
              <p:nvPr>
                <p:custDataLst>
                  <p:tags r:id="rId205"/>
                </p:custDataLst>
              </p:nvPr>
            </p:nvSpPr>
            <p:spPr>
              <a:xfrm>
                <a:off x="2784" y="1095"/>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086" name="Group 22"/>
              <p:cNvGrpSpPr/>
              <p:nvPr>
                <p:custDataLst>
                  <p:tags r:id="rId206"/>
                </p:custDataLst>
              </p:nvPr>
            </p:nvGrpSpPr>
            <p:grpSpPr>
              <a:xfrm>
                <a:off x="5136" y="1143"/>
                <a:ext cx="288" cy="288"/>
                <a:chOff x="3024" y="2592"/>
                <a:chExt cx="288" cy="288"/>
              </a:xfrm>
            </p:grpSpPr>
            <p:grpSp>
              <p:nvGrpSpPr>
                <p:cNvPr id="45191" name="Group 23"/>
                <p:cNvGrpSpPr/>
                <p:nvPr>
                  <p:custDataLst>
                    <p:tags r:id="rId207"/>
                  </p:custDataLst>
                </p:nvPr>
              </p:nvGrpSpPr>
              <p:grpSpPr>
                <a:xfrm>
                  <a:off x="3024" y="2592"/>
                  <a:ext cx="288" cy="288"/>
                  <a:chOff x="3024" y="2592"/>
                  <a:chExt cx="288" cy="288"/>
                </a:xfrm>
              </p:grpSpPr>
              <p:sp>
                <p:nvSpPr>
                  <p:cNvPr id="45193" name="Oval 24"/>
                  <p:cNvSpPr/>
                  <p:nvPr>
                    <p:custDataLst>
                      <p:tags r:id="rId208"/>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94" name="Line 25"/>
                  <p:cNvSpPr/>
                  <p:nvPr>
                    <p:custDataLst>
                      <p:tags r:id="rId209"/>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92" name="Line 26"/>
                <p:cNvSpPr/>
                <p:nvPr>
                  <p:custDataLst>
                    <p:tags r:id="rId210"/>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sp>
            <p:nvSpPr>
              <p:cNvPr id="45087" name="Oval 27"/>
              <p:cNvSpPr/>
              <p:nvPr>
                <p:custDataLst>
                  <p:tags r:id="rId211"/>
                </p:custDataLst>
              </p:nvPr>
            </p:nvSpPr>
            <p:spPr>
              <a:xfrm>
                <a:off x="4138" y="1940"/>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088" name="Group 28"/>
              <p:cNvGrpSpPr/>
              <p:nvPr>
                <p:custDataLst>
                  <p:tags r:id="rId212"/>
                </p:custDataLst>
              </p:nvPr>
            </p:nvGrpSpPr>
            <p:grpSpPr>
              <a:xfrm>
                <a:off x="4138" y="1460"/>
                <a:ext cx="96" cy="576"/>
                <a:chOff x="4944" y="720"/>
                <a:chExt cx="96" cy="576"/>
              </a:xfrm>
            </p:grpSpPr>
            <p:sp>
              <p:nvSpPr>
                <p:cNvPr id="45189" name="Oval 29"/>
                <p:cNvSpPr/>
                <p:nvPr>
                  <p:custDataLst>
                    <p:tags r:id="rId213"/>
                  </p:custDataLst>
                </p:nvPr>
              </p:nvSpPr>
              <p:spPr>
                <a:xfrm>
                  <a:off x="4944" y="72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45190" name="Oval 30"/>
                <p:cNvSpPr/>
                <p:nvPr>
                  <p:custDataLst>
                    <p:tags r:id="rId214"/>
                  </p:custDataLst>
                </p:nvPr>
              </p:nvSpPr>
              <p:spPr>
                <a:xfrm>
                  <a:off x="4944" y="120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sp>
            <p:nvSpPr>
              <p:cNvPr id="45089" name="Oval 31"/>
              <p:cNvSpPr/>
              <p:nvPr>
                <p:custDataLst>
                  <p:tags r:id="rId215"/>
                </p:custDataLst>
              </p:nvPr>
            </p:nvSpPr>
            <p:spPr>
              <a:xfrm>
                <a:off x="4656" y="1095"/>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90" name="Oval 32"/>
              <p:cNvSpPr/>
              <p:nvPr>
                <p:custDataLst>
                  <p:tags r:id="rId216"/>
                </p:custDataLst>
              </p:nvPr>
            </p:nvSpPr>
            <p:spPr>
              <a:xfrm>
                <a:off x="3840" y="1440"/>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91" name="Oval 33"/>
              <p:cNvSpPr/>
              <p:nvPr>
                <p:custDataLst>
                  <p:tags r:id="rId217"/>
                </p:custDataLst>
              </p:nvPr>
            </p:nvSpPr>
            <p:spPr>
              <a:xfrm>
                <a:off x="5280" y="1047"/>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92" name="Oval 34"/>
              <p:cNvSpPr/>
              <p:nvPr>
                <p:custDataLst>
                  <p:tags r:id="rId218"/>
                </p:custDataLst>
              </p:nvPr>
            </p:nvSpPr>
            <p:spPr>
              <a:xfrm>
                <a:off x="5040" y="2103"/>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93" name="Oval 35"/>
              <p:cNvSpPr/>
              <p:nvPr>
                <p:custDataLst>
                  <p:tags r:id="rId219"/>
                </p:custDataLst>
              </p:nvPr>
            </p:nvSpPr>
            <p:spPr>
              <a:xfrm>
                <a:off x="4944" y="1863"/>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094" name="Oval 36"/>
              <p:cNvSpPr/>
              <p:nvPr>
                <p:custDataLst>
                  <p:tags r:id="rId220"/>
                </p:custDataLst>
              </p:nvPr>
            </p:nvSpPr>
            <p:spPr>
              <a:xfrm>
                <a:off x="4608" y="1719"/>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095" name="Group 37"/>
              <p:cNvGrpSpPr/>
              <p:nvPr>
                <p:custDataLst>
                  <p:tags r:id="rId221"/>
                </p:custDataLst>
              </p:nvPr>
            </p:nvGrpSpPr>
            <p:grpSpPr>
              <a:xfrm>
                <a:off x="4704" y="1143"/>
                <a:ext cx="288" cy="288"/>
                <a:chOff x="3024" y="2592"/>
                <a:chExt cx="288" cy="288"/>
              </a:xfrm>
            </p:grpSpPr>
            <p:grpSp>
              <p:nvGrpSpPr>
                <p:cNvPr id="45185" name="Group 38"/>
                <p:cNvGrpSpPr/>
                <p:nvPr>
                  <p:custDataLst>
                    <p:tags r:id="rId222"/>
                  </p:custDataLst>
                </p:nvPr>
              </p:nvGrpSpPr>
              <p:grpSpPr>
                <a:xfrm>
                  <a:off x="3024" y="2592"/>
                  <a:ext cx="288" cy="288"/>
                  <a:chOff x="3024" y="2592"/>
                  <a:chExt cx="288" cy="288"/>
                </a:xfrm>
              </p:grpSpPr>
              <p:sp>
                <p:nvSpPr>
                  <p:cNvPr id="45187" name="Oval 39"/>
                  <p:cNvSpPr/>
                  <p:nvPr>
                    <p:custDataLst>
                      <p:tags r:id="rId223"/>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88" name="Line 40"/>
                  <p:cNvSpPr/>
                  <p:nvPr>
                    <p:custDataLst>
                      <p:tags r:id="rId224"/>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86" name="Line 41"/>
                <p:cNvSpPr/>
                <p:nvPr>
                  <p:custDataLst>
                    <p:tags r:id="rId225"/>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096" name="Group 42"/>
              <p:cNvGrpSpPr/>
              <p:nvPr>
                <p:custDataLst>
                  <p:tags r:id="rId226"/>
                </p:custDataLst>
              </p:nvPr>
            </p:nvGrpSpPr>
            <p:grpSpPr>
              <a:xfrm>
                <a:off x="4704" y="1527"/>
                <a:ext cx="288" cy="288"/>
                <a:chOff x="3024" y="2592"/>
                <a:chExt cx="288" cy="288"/>
              </a:xfrm>
            </p:grpSpPr>
            <p:grpSp>
              <p:nvGrpSpPr>
                <p:cNvPr id="45181" name="Group 43"/>
                <p:cNvGrpSpPr/>
                <p:nvPr>
                  <p:custDataLst>
                    <p:tags r:id="rId227"/>
                  </p:custDataLst>
                </p:nvPr>
              </p:nvGrpSpPr>
              <p:grpSpPr>
                <a:xfrm>
                  <a:off x="3024" y="2592"/>
                  <a:ext cx="288" cy="288"/>
                  <a:chOff x="3024" y="2592"/>
                  <a:chExt cx="288" cy="288"/>
                </a:xfrm>
              </p:grpSpPr>
              <p:sp>
                <p:nvSpPr>
                  <p:cNvPr id="45183" name="Oval 44"/>
                  <p:cNvSpPr/>
                  <p:nvPr>
                    <p:custDataLst>
                      <p:tags r:id="rId228"/>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84" name="Line 45"/>
                  <p:cNvSpPr/>
                  <p:nvPr>
                    <p:custDataLst>
                      <p:tags r:id="rId229"/>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82" name="Line 46"/>
                <p:cNvSpPr/>
                <p:nvPr>
                  <p:custDataLst>
                    <p:tags r:id="rId230"/>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097" name="Group 47"/>
              <p:cNvGrpSpPr/>
              <p:nvPr>
                <p:custDataLst>
                  <p:tags r:id="rId231"/>
                </p:custDataLst>
              </p:nvPr>
            </p:nvGrpSpPr>
            <p:grpSpPr>
              <a:xfrm>
                <a:off x="5136" y="1527"/>
                <a:ext cx="288" cy="288"/>
                <a:chOff x="3024" y="2592"/>
                <a:chExt cx="288" cy="288"/>
              </a:xfrm>
            </p:grpSpPr>
            <p:grpSp>
              <p:nvGrpSpPr>
                <p:cNvPr id="45177" name="Group 48"/>
                <p:cNvGrpSpPr/>
                <p:nvPr>
                  <p:custDataLst>
                    <p:tags r:id="rId232"/>
                  </p:custDataLst>
                </p:nvPr>
              </p:nvGrpSpPr>
              <p:grpSpPr>
                <a:xfrm>
                  <a:off x="3024" y="2592"/>
                  <a:ext cx="288" cy="288"/>
                  <a:chOff x="3024" y="2592"/>
                  <a:chExt cx="288" cy="288"/>
                </a:xfrm>
              </p:grpSpPr>
              <p:sp>
                <p:nvSpPr>
                  <p:cNvPr id="45179" name="Oval 49"/>
                  <p:cNvSpPr/>
                  <p:nvPr>
                    <p:custDataLst>
                      <p:tags r:id="rId233"/>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80" name="Line 50"/>
                  <p:cNvSpPr/>
                  <p:nvPr>
                    <p:custDataLst>
                      <p:tags r:id="rId234"/>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78" name="Line 51"/>
                <p:cNvSpPr/>
                <p:nvPr>
                  <p:custDataLst>
                    <p:tags r:id="rId235"/>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098" name="Group 52"/>
              <p:cNvGrpSpPr/>
              <p:nvPr>
                <p:custDataLst>
                  <p:tags r:id="rId236"/>
                </p:custDataLst>
              </p:nvPr>
            </p:nvGrpSpPr>
            <p:grpSpPr>
              <a:xfrm>
                <a:off x="4704" y="1911"/>
                <a:ext cx="288" cy="288"/>
                <a:chOff x="3024" y="2592"/>
                <a:chExt cx="288" cy="288"/>
              </a:xfrm>
            </p:grpSpPr>
            <p:grpSp>
              <p:nvGrpSpPr>
                <p:cNvPr id="45173" name="Group 53"/>
                <p:cNvGrpSpPr/>
                <p:nvPr>
                  <p:custDataLst>
                    <p:tags r:id="rId237"/>
                  </p:custDataLst>
                </p:nvPr>
              </p:nvGrpSpPr>
              <p:grpSpPr>
                <a:xfrm>
                  <a:off x="3024" y="2592"/>
                  <a:ext cx="288" cy="288"/>
                  <a:chOff x="3024" y="2592"/>
                  <a:chExt cx="288" cy="288"/>
                </a:xfrm>
              </p:grpSpPr>
              <p:sp>
                <p:nvSpPr>
                  <p:cNvPr id="45175" name="Oval 54"/>
                  <p:cNvSpPr/>
                  <p:nvPr>
                    <p:custDataLst>
                      <p:tags r:id="rId238"/>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76" name="Line 55"/>
                  <p:cNvSpPr/>
                  <p:nvPr>
                    <p:custDataLst>
                      <p:tags r:id="rId239"/>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74" name="Line 56"/>
                <p:cNvSpPr/>
                <p:nvPr>
                  <p:custDataLst>
                    <p:tags r:id="rId240"/>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099" name="Group 57"/>
              <p:cNvGrpSpPr/>
              <p:nvPr>
                <p:custDataLst>
                  <p:tags r:id="rId241"/>
                </p:custDataLst>
              </p:nvPr>
            </p:nvGrpSpPr>
            <p:grpSpPr>
              <a:xfrm>
                <a:off x="5136" y="1911"/>
                <a:ext cx="288" cy="288"/>
                <a:chOff x="3024" y="2592"/>
                <a:chExt cx="288" cy="288"/>
              </a:xfrm>
            </p:grpSpPr>
            <p:grpSp>
              <p:nvGrpSpPr>
                <p:cNvPr id="45169" name="Group 58"/>
                <p:cNvGrpSpPr/>
                <p:nvPr>
                  <p:custDataLst>
                    <p:tags r:id="rId242"/>
                  </p:custDataLst>
                </p:nvPr>
              </p:nvGrpSpPr>
              <p:grpSpPr>
                <a:xfrm>
                  <a:off x="3024" y="2592"/>
                  <a:ext cx="288" cy="288"/>
                  <a:chOff x="3024" y="2592"/>
                  <a:chExt cx="288" cy="288"/>
                </a:xfrm>
              </p:grpSpPr>
              <p:sp>
                <p:nvSpPr>
                  <p:cNvPr id="45171" name="Oval 59"/>
                  <p:cNvSpPr/>
                  <p:nvPr>
                    <p:custDataLst>
                      <p:tags r:id="rId243"/>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72" name="Line 60"/>
                  <p:cNvSpPr/>
                  <p:nvPr>
                    <p:custDataLst>
                      <p:tags r:id="rId244"/>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70" name="Line 61"/>
                <p:cNvSpPr/>
                <p:nvPr>
                  <p:custDataLst>
                    <p:tags r:id="rId245"/>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00" name="Group 62"/>
              <p:cNvGrpSpPr/>
              <p:nvPr>
                <p:custDataLst>
                  <p:tags r:id="rId246"/>
                </p:custDataLst>
              </p:nvPr>
            </p:nvGrpSpPr>
            <p:grpSpPr>
              <a:xfrm>
                <a:off x="2112" y="1911"/>
                <a:ext cx="288" cy="288"/>
                <a:chOff x="1968" y="2592"/>
                <a:chExt cx="288" cy="288"/>
              </a:xfrm>
            </p:grpSpPr>
            <p:sp>
              <p:nvSpPr>
                <p:cNvPr id="45167" name="Oval 63"/>
                <p:cNvSpPr/>
                <p:nvPr>
                  <p:custDataLst>
                    <p:tags r:id="rId247"/>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68" name="Line 64"/>
                <p:cNvSpPr/>
                <p:nvPr>
                  <p:custDataLst>
                    <p:tags r:id="rId248"/>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01" name="Group 65"/>
              <p:cNvGrpSpPr/>
              <p:nvPr>
                <p:custDataLst>
                  <p:tags r:id="rId249"/>
                </p:custDataLst>
              </p:nvPr>
            </p:nvGrpSpPr>
            <p:grpSpPr>
              <a:xfrm>
                <a:off x="2544" y="1911"/>
                <a:ext cx="288" cy="288"/>
                <a:chOff x="2496" y="2784"/>
                <a:chExt cx="288" cy="288"/>
              </a:xfrm>
            </p:grpSpPr>
            <p:sp>
              <p:nvSpPr>
                <p:cNvPr id="45165" name="Oval 66"/>
                <p:cNvSpPr/>
                <p:nvPr>
                  <p:custDataLst>
                    <p:tags r:id="rId250"/>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66" name="Line 67"/>
                <p:cNvSpPr/>
                <p:nvPr>
                  <p:custDataLst>
                    <p:tags r:id="rId251"/>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5102" name="Rectangle 68"/>
              <p:cNvSpPr/>
              <p:nvPr>
                <p:custDataLst>
                  <p:tags r:id="rId252"/>
                </p:custDataLst>
              </p:nvPr>
            </p:nvSpPr>
            <p:spPr>
              <a:xfrm>
                <a:off x="1968" y="1047"/>
                <a:ext cx="3600" cy="1296"/>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5103" name="Group 69"/>
              <p:cNvGrpSpPr/>
              <p:nvPr>
                <p:custDataLst>
                  <p:tags r:id="rId253"/>
                </p:custDataLst>
              </p:nvPr>
            </p:nvGrpSpPr>
            <p:grpSpPr>
              <a:xfrm>
                <a:off x="3408" y="1152"/>
                <a:ext cx="288" cy="288"/>
                <a:chOff x="1440" y="2592"/>
                <a:chExt cx="288" cy="288"/>
              </a:xfrm>
            </p:grpSpPr>
            <p:sp>
              <p:nvSpPr>
                <p:cNvPr id="45163" name="Oval 70"/>
                <p:cNvSpPr/>
                <p:nvPr>
                  <p:custDataLst>
                    <p:tags r:id="rId254"/>
                  </p:custDataLst>
                </p:nvPr>
              </p:nvSpPr>
              <p:spPr>
                <a:xfrm>
                  <a:off x="1440" y="2592"/>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64" name="Line 71"/>
                <p:cNvSpPr/>
                <p:nvPr>
                  <p:custDataLst>
                    <p:tags r:id="rId255"/>
                  </p:custDataLst>
                </p:nvPr>
              </p:nvSpPr>
              <p:spPr>
                <a:xfrm>
                  <a:off x="1488"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04" name="Group 72"/>
              <p:cNvGrpSpPr/>
              <p:nvPr>
                <p:custDataLst>
                  <p:tags r:id="rId256"/>
                </p:custDataLst>
              </p:nvPr>
            </p:nvGrpSpPr>
            <p:grpSpPr>
              <a:xfrm>
                <a:off x="2976" y="1536"/>
                <a:ext cx="288" cy="288"/>
                <a:chOff x="1440" y="3120"/>
                <a:chExt cx="288" cy="288"/>
              </a:xfrm>
            </p:grpSpPr>
            <p:sp>
              <p:nvSpPr>
                <p:cNvPr id="45161" name="Oval 73"/>
                <p:cNvSpPr/>
                <p:nvPr>
                  <p:custDataLst>
                    <p:tags r:id="rId257"/>
                  </p:custDataLst>
                </p:nvPr>
              </p:nvSpPr>
              <p:spPr>
                <a:xfrm>
                  <a:off x="1440"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62" name="Line 74"/>
                <p:cNvSpPr/>
                <p:nvPr>
                  <p:custDataLst>
                    <p:tags r:id="rId258"/>
                  </p:custDataLst>
                </p:nvPr>
              </p:nvSpPr>
              <p:spPr>
                <a:xfrm>
                  <a:off x="1488"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05" name="Group 75"/>
              <p:cNvGrpSpPr/>
              <p:nvPr>
                <p:custDataLst>
                  <p:tags r:id="rId259"/>
                </p:custDataLst>
              </p:nvPr>
            </p:nvGrpSpPr>
            <p:grpSpPr>
              <a:xfrm>
                <a:off x="2976" y="1152"/>
                <a:ext cx="288" cy="288"/>
                <a:chOff x="1056" y="2688"/>
                <a:chExt cx="288" cy="288"/>
              </a:xfrm>
            </p:grpSpPr>
            <p:sp>
              <p:nvSpPr>
                <p:cNvPr id="45159" name="Oval 76"/>
                <p:cNvSpPr/>
                <p:nvPr>
                  <p:custDataLst>
                    <p:tags r:id="rId260"/>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60" name="Line 77"/>
                <p:cNvSpPr/>
                <p:nvPr>
                  <p:custDataLst>
                    <p:tags r:id="rId261"/>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06" name="Group 78"/>
              <p:cNvGrpSpPr/>
              <p:nvPr>
                <p:custDataLst>
                  <p:tags r:id="rId262"/>
                </p:custDataLst>
              </p:nvPr>
            </p:nvGrpSpPr>
            <p:grpSpPr>
              <a:xfrm>
                <a:off x="3408" y="1536"/>
                <a:ext cx="288" cy="288"/>
                <a:chOff x="1776" y="3120"/>
                <a:chExt cx="288" cy="288"/>
              </a:xfrm>
            </p:grpSpPr>
            <p:sp>
              <p:nvSpPr>
                <p:cNvPr id="45157" name="Oval 79"/>
                <p:cNvSpPr/>
                <p:nvPr>
                  <p:custDataLst>
                    <p:tags r:id="rId263"/>
                  </p:custDataLst>
                </p:nvPr>
              </p:nvSpPr>
              <p:spPr>
                <a:xfrm>
                  <a:off x="1776"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58" name="Line 80"/>
                <p:cNvSpPr/>
                <p:nvPr>
                  <p:custDataLst>
                    <p:tags r:id="rId264"/>
                  </p:custDataLst>
                </p:nvPr>
              </p:nvSpPr>
              <p:spPr>
                <a:xfrm>
                  <a:off x="1824"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07" name="Group 81"/>
              <p:cNvGrpSpPr/>
              <p:nvPr>
                <p:custDataLst>
                  <p:tags r:id="rId265"/>
                </p:custDataLst>
              </p:nvPr>
            </p:nvGrpSpPr>
            <p:grpSpPr>
              <a:xfrm>
                <a:off x="3840" y="1152"/>
                <a:ext cx="288" cy="288"/>
                <a:chOff x="3024" y="2592"/>
                <a:chExt cx="288" cy="288"/>
              </a:xfrm>
            </p:grpSpPr>
            <p:grpSp>
              <p:nvGrpSpPr>
                <p:cNvPr id="45153" name="Group 82"/>
                <p:cNvGrpSpPr/>
                <p:nvPr>
                  <p:custDataLst>
                    <p:tags r:id="rId266"/>
                  </p:custDataLst>
                </p:nvPr>
              </p:nvGrpSpPr>
              <p:grpSpPr>
                <a:xfrm>
                  <a:off x="3024" y="2592"/>
                  <a:ext cx="288" cy="288"/>
                  <a:chOff x="3024" y="2592"/>
                  <a:chExt cx="288" cy="288"/>
                </a:xfrm>
              </p:grpSpPr>
              <p:sp>
                <p:nvSpPr>
                  <p:cNvPr id="45155" name="Oval 83"/>
                  <p:cNvSpPr/>
                  <p:nvPr>
                    <p:custDataLst>
                      <p:tags r:id="rId26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56" name="Line 84"/>
                  <p:cNvSpPr/>
                  <p:nvPr>
                    <p:custDataLst>
                      <p:tags r:id="rId26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54" name="Line 85"/>
                <p:cNvSpPr/>
                <p:nvPr>
                  <p:custDataLst>
                    <p:tags r:id="rId26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08" name="Group 86"/>
              <p:cNvGrpSpPr/>
              <p:nvPr>
                <p:custDataLst>
                  <p:tags r:id="rId270"/>
                </p:custDataLst>
              </p:nvPr>
            </p:nvGrpSpPr>
            <p:grpSpPr>
              <a:xfrm>
                <a:off x="3840" y="1536"/>
                <a:ext cx="288" cy="288"/>
                <a:chOff x="3024" y="2592"/>
                <a:chExt cx="288" cy="288"/>
              </a:xfrm>
            </p:grpSpPr>
            <p:grpSp>
              <p:nvGrpSpPr>
                <p:cNvPr id="45149" name="Group 87"/>
                <p:cNvGrpSpPr/>
                <p:nvPr>
                  <p:custDataLst>
                    <p:tags r:id="rId271"/>
                  </p:custDataLst>
                </p:nvPr>
              </p:nvGrpSpPr>
              <p:grpSpPr>
                <a:xfrm>
                  <a:off x="3024" y="2592"/>
                  <a:ext cx="288" cy="288"/>
                  <a:chOff x="3024" y="2592"/>
                  <a:chExt cx="288" cy="288"/>
                </a:xfrm>
              </p:grpSpPr>
              <p:sp>
                <p:nvSpPr>
                  <p:cNvPr id="45151" name="Oval 88"/>
                  <p:cNvSpPr/>
                  <p:nvPr>
                    <p:custDataLst>
                      <p:tags r:id="rId27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52" name="Line 89"/>
                  <p:cNvSpPr/>
                  <p:nvPr>
                    <p:custDataLst>
                      <p:tags r:id="rId27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50" name="Line 90"/>
                <p:cNvSpPr/>
                <p:nvPr>
                  <p:custDataLst>
                    <p:tags r:id="rId27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09" name="Group 91"/>
              <p:cNvGrpSpPr/>
              <p:nvPr>
                <p:custDataLst>
                  <p:tags r:id="rId275"/>
                </p:custDataLst>
              </p:nvPr>
            </p:nvGrpSpPr>
            <p:grpSpPr>
              <a:xfrm>
                <a:off x="4272" y="1152"/>
                <a:ext cx="288" cy="288"/>
                <a:chOff x="3024" y="2592"/>
                <a:chExt cx="288" cy="288"/>
              </a:xfrm>
            </p:grpSpPr>
            <p:grpSp>
              <p:nvGrpSpPr>
                <p:cNvPr id="45145" name="Group 92"/>
                <p:cNvGrpSpPr/>
                <p:nvPr>
                  <p:custDataLst>
                    <p:tags r:id="rId276"/>
                  </p:custDataLst>
                </p:nvPr>
              </p:nvGrpSpPr>
              <p:grpSpPr>
                <a:xfrm>
                  <a:off x="3024" y="2592"/>
                  <a:ext cx="288" cy="288"/>
                  <a:chOff x="3024" y="2592"/>
                  <a:chExt cx="288" cy="288"/>
                </a:xfrm>
              </p:grpSpPr>
              <p:sp>
                <p:nvSpPr>
                  <p:cNvPr id="45147" name="Oval 93"/>
                  <p:cNvSpPr/>
                  <p:nvPr>
                    <p:custDataLst>
                      <p:tags r:id="rId27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48" name="Line 94"/>
                  <p:cNvSpPr/>
                  <p:nvPr>
                    <p:custDataLst>
                      <p:tags r:id="rId27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46" name="Line 95"/>
                <p:cNvSpPr/>
                <p:nvPr>
                  <p:custDataLst>
                    <p:tags r:id="rId27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10" name="Group 96"/>
              <p:cNvGrpSpPr/>
              <p:nvPr>
                <p:custDataLst>
                  <p:tags r:id="rId280"/>
                </p:custDataLst>
              </p:nvPr>
            </p:nvGrpSpPr>
            <p:grpSpPr>
              <a:xfrm>
                <a:off x="4272" y="1536"/>
                <a:ext cx="288" cy="288"/>
                <a:chOff x="3024" y="2592"/>
                <a:chExt cx="288" cy="288"/>
              </a:xfrm>
            </p:grpSpPr>
            <p:grpSp>
              <p:nvGrpSpPr>
                <p:cNvPr id="45141" name="Group 97"/>
                <p:cNvGrpSpPr/>
                <p:nvPr>
                  <p:custDataLst>
                    <p:tags r:id="rId281"/>
                  </p:custDataLst>
                </p:nvPr>
              </p:nvGrpSpPr>
              <p:grpSpPr>
                <a:xfrm>
                  <a:off x="3024" y="2592"/>
                  <a:ext cx="288" cy="288"/>
                  <a:chOff x="3024" y="2592"/>
                  <a:chExt cx="288" cy="288"/>
                </a:xfrm>
              </p:grpSpPr>
              <p:sp>
                <p:nvSpPr>
                  <p:cNvPr id="45143" name="Oval 98"/>
                  <p:cNvSpPr/>
                  <p:nvPr>
                    <p:custDataLst>
                      <p:tags r:id="rId28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44" name="Line 99"/>
                  <p:cNvSpPr/>
                  <p:nvPr>
                    <p:custDataLst>
                      <p:tags r:id="rId28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42" name="Line 100"/>
                <p:cNvSpPr/>
                <p:nvPr>
                  <p:custDataLst>
                    <p:tags r:id="rId28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11" name="Group 101"/>
              <p:cNvGrpSpPr/>
              <p:nvPr>
                <p:custDataLst>
                  <p:tags r:id="rId285"/>
                </p:custDataLst>
              </p:nvPr>
            </p:nvGrpSpPr>
            <p:grpSpPr>
              <a:xfrm>
                <a:off x="3840" y="1920"/>
                <a:ext cx="288" cy="288"/>
                <a:chOff x="3024" y="2592"/>
                <a:chExt cx="288" cy="288"/>
              </a:xfrm>
            </p:grpSpPr>
            <p:grpSp>
              <p:nvGrpSpPr>
                <p:cNvPr id="45137" name="Group 102"/>
                <p:cNvGrpSpPr/>
                <p:nvPr>
                  <p:custDataLst>
                    <p:tags r:id="rId286"/>
                  </p:custDataLst>
                </p:nvPr>
              </p:nvGrpSpPr>
              <p:grpSpPr>
                <a:xfrm>
                  <a:off x="3024" y="2592"/>
                  <a:ext cx="288" cy="288"/>
                  <a:chOff x="3024" y="2592"/>
                  <a:chExt cx="288" cy="288"/>
                </a:xfrm>
              </p:grpSpPr>
              <p:sp>
                <p:nvSpPr>
                  <p:cNvPr id="45139" name="Oval 103"/>
                  <p:cNvSpPr/>
                  <p:nvPr>
                    <p:custDataLst>
                      <p:tags r:id="rId287"/>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40" name="Line 104"/>
                  <p:cNvSpPr/>
                  <p:nvPr>
                    <p:custDataLst>
                      <p:tags r:id="rId28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38" name="Line 105"/>
                <p:cNvSpPr/>
                <p:nvPr>
                  <p:custDataLst>
                    <p:tags r:id="rId28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12" name="Group 106"/>
              <p:cNvGrpSpPr/>
              <p:nvPr>
                <p:custDataLst>
                  <p:tags r:id="rId290"/>
                </p:custDataLst>
              </p:nvPr>
            </p:nvGrpSpPr>
            <p:grpSpPr>
              <a:xfrm>
                <a:off x="4272" y="1920"/>
                <a:ext cx="288" cy="288"/>
                <a:chOff x="3024" y="2592"/>
                <a:chExt cx="288" cy="288"/>
              </a:xfrm>
            </p:grpSpPr>
            <p:grpSp>
              <p:nvGrpSpPr>
                <p:cNvPr id="45133" name="Group 107"/>
                <p:cNvGrpSpPr/>
                <p:nvPr>
                  <p:custDataLst>
                    <p:tags r:id="rId291"/>
                  </p:custDataLst>
                </p:nvPr>
              </p:nvGrpSpPr>
              <p:grpSpPr>
                <a:xfrm>
                  <a:off x="3024" y="2592"/>
                  <a:ext cx="288" cy="288"/>
                  <a:chOff x="3024" y="2592"/>
                  <a:chExt cx="288" cy="288"/>
                </a:xfrm>
              </p:grpSpPr>
              <p:sp>
                <p:nvSpPr>
                  <p:cNvPr id="45135" name="Oval 108"/>
                  <p:cNvSpPr/>
                  <p:nvPr>
                    <p:custDataLst>
                      <p:tags r:id="rId292"/>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36" name="Line 109"/>
                  <p:cNvSpPr/>
                  <p:nvPr>
                    <p:custDataLst>
                      <p:tags r:id="rId29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5134" name="Line 110"/>
                <p:cNvSpPr/>
                <p:nvPr>
                  <p:custDataLst>
                    <p:tags r:id="rId29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5113" name="Group 111"/>
              <p:cNvGrpSpPr/>
              <p:nvPr>
                <p:custDataLst>
                  <p:tags r:id="rId295"/>
                </p:custDataLst>
              </p:nvPr>
            </p:nvGrpSpPr>
            <p:grpSpPr>
              <a:xfrm>
                <a:off x="3408" y="1920"/>
                <a:ext cx="288" cy="288"/>
                <a:chOff x="1440" y="2592"/>
                <a:chExt cx="288" cy="288"/>
              </a:xfrm>
            </p:grpSpPr>
            <p:sp>
              <p:nvSpPr>
                <p:cNvPr id="45131" name="Oval 112"/>
                <p:cNvSpPr/>
                <p:nvPr>
                  <p:custDataLst>
                    <p:tags r:id="rId296"/>
                  </p:custDataLst>
                </p:nvPr>
              </p:nvSpPr>
              <p:spPr>
                <a:xfrm>
                  <a:off x="1440" y="2592"/>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32" name="Line 113"/>
                <p:cNvSpPr/>
                <p:nvPr>
                  <p:custDataLst>
                    <p:tags r:id="rId297"/>
                  </p:custDataLst>
                </p:nvPr>
              </p:nvSpPr>
              <p:spPr>
                <a:xfrm>
                  <a:off x="1488"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5114" name="Group 114"/>
              <p:cNvGrpSpPr/>
              <p:nvPr>
                <p:custDataLst>
                  <p:tags r:id="rId298"/>
                </p:custDataLst>
              </p:nvPr>
            </p:nvGrpSpPr>
            <p:grpSpPr>
              <a:xfrm>
                <a:off x="2976" y="1920"/>
                <a:ext cx="288" cy="288"/>
                <a:chOff x="1056" y="2688"/>
                <a:chExt cx="288" cy="288"/>
              </a:xfrm>
            </p:grpSpPr>
            <p:sp>
              <p:nvSpPr>
                <p:cNvPr id="45129" name="Oval 115"/>
                <p:cNvSpPr/>
                <p:nvPr>
                  <p:custDataLst>
                    <p:tags r:id="rId299"/>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30" name="Line 116"/>
                <p:cNvSpPr/>
                <p:nvPr>
                  <p:custDataLst>
                    <p:tags r:id="rId300"/>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5115" name="Text Box 117"/>
              <p:cNvSpPr txBox="1"/>
              <p:nvPr>
                <p:custDataLst>
                  <p:tags r:id="rId301"/>
                </p:custDataLst>
              </p:nvPr>
            </p:nvSpPr>
            <p:spPr>
              <a:xfrm>
                <a:off x="2592" y="759"/>
                <a:ext cx="336" cy="288"/>
              </a:xfrm>
              <a:prstGeom prst="rect">
                <a:avLst/>
              </a:prstGeom>
              <a:noFill/>
              <a:ln w="9525">
                <a:noFill/>
              </a:ln>
            </p:spPr>
            <p:txBody>
              <a:bodyPr>
                <a:spAutoFit/>
              </a:bodyPr>
              <a:lstStyle/>
              <a:p>
                <a:pPr>
                  <a:spcBef>
                    <a:spcPct val="50000"/>
                  </a:spcBef>
                </a:pPr>
                <a:r>
                  <a:rPr lang="en-US" altLang="zh-CN" b="1">
                    <a:latin typeface="Times New Roman" panose="02020603050405020304" pitchFamily="18" charset="0"/>
                  </a:rPr>
                  <a:t>P</a:t>
                </a:r>
                <a:endParaRPr lang="en-US" altLang="zh-CN" b="1">
                  <a:latin typeface="Times New Roman" panose="02020603050405020304" pitchFamily="18" charset="0"/>
                </a:endParaRPr>
              </a:p>
            </p:txBody>
          </p:sp>
          <p:sp>
            <p:nvSpPr>
              <p:cNvPr id="45116" name="Text Box 118"/>
              <p:cNvSpPr txBox="1"/>
              <p:nvPr>
                <p:custDataLst>
                  <p:tags r:id="rId302"/>
                </p:custDataLst>
              </p:nvPr>
            </p:nvSpPr>
            <p:spPr>
              <a:xfrm>
                <a:off x="4704" y="720"/>
                <a:ext cx="480" cy="288"/>
              </a:xfrm>
              <a:prstGeom prst="rect">
                <a:avLst/>
              </a:prstGeom>
              <a:noFill/>
              <a:ln w="9525">
                <a:noFill/>
              </a:ln>
            </p:spPr>
            <p:txBody>
              <a:bodyPr>
                <a:spAutoFit/>
              </a:bodyPr>
              <a:lstStyle/>
              <a:p>
                <a:pPr>
                  <a:spcBef>
                    <a:spcPct val="50000"/>
                  </a:spcBef>
                </a:pPr>
                <a:r>
                  <a:rPr lang="en-US" altLang="zh-CN" b="1">
                    <a:latin typeface="Times New Roman" panose="02020603050405020304" pitchFamily="18" charset="0"/>
                  </a:rPr>
                  <a:t>N</a:t>
                </a:r>
                <a:endParaRPr lang="en-US" altLang="zh-CN" b="1">
                  <a:latin typeface="Times New Roman" panose="02020603050405020304" pitchFamily="18" charset="0"/>
                </a:endParaRPr>
              </a:p>
            </p:txBody>
          </p:sp>
          <p:sp>
            <p:nvSpPr>
              <p:cNvPr id="45117" name="Oval 119"/>
              <p:cNvSpPr/>
              <p:nvPr>
                <p:custDataLst>
                  <p:tags r:id="rId303"/>
                </p:custDataLst>
              </p:nvPr>
            </p:nvSpPr>
            <p:spPr>
              <a:xfrm>
                <a:off x="4560" y="1296"/>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18" name="Oval 120"/>
              <p:cNvSpPr/>
              <p:nvPr>
                <p:custDataLst>
                  <p:tags r:id="rId304"/>
                </p:custDataLst>
              </p:nvPr>
            </p:nvSpPr>
            <p:spPr>
              <a:xfrm>
                <a:off x="4080" y="1056"/>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19" name="Oval 121"/>
              <p:cNvSpPr/>
              <p:nvPr>
                <p:custDataLst>
                  <p:tags r:id="rId305"/>
                </p:custDataLst>
              </p:nvPr>
            </p:nvSpPr>
            <p:spPr>
              <a:xfrm>
                <a:off x="4224" y="1536"/>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0" name="Oval 122"/>
              <p:cNvSpPr/>
              <p:nvPr>
                <p:custDataLst>
                  <p:tags r:id="rId306"/>
                </p:custDataLst>
              </p:nvPr>
            </p:nvSpPr>
            <p:spPr>
              <a:xfrm>
                <a:off x="4080" y="1824"/>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1" name="Oval 123"/>
              <p:cNvSpPr/>
              <p:nvPr>
                <p:custDataLst>
                  <p:tags r:id="rId307"/>
                </p:custDataLst>
              </p:nvPr>
            </p:nvSpPr>
            <p:spPr>
              <a:xfrm>
                <a:off x="4272" y="2208"/>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2" name="Oval 124"/>
              <p:cNvSpPr/>
              <p:nvPr>
                <p:custDataLst>
                  <p:tags r:id="rId308"/>
                </p:custDataLst>
              </p:nvPr>
            </p:nvSpPr>
            <p:spPr>
              <a:xfrm>
                <a:off x="3168" y="1056"/>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3" name="Oval 125"/>
              <p:cNvSpPr/>
              <p:nvPr>
                <p:custDataLst>
                  <p:tags r:id="rId309"/>
                </p:custDataLst>
              </p:nvPr>
            </p:nvSpPr>
            <p:spPr>
              <a:xfrm>
                <a:off x="2880" y="1536"/>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4" name="Oval 126"/>
              <p:cNvSpPr/>
              <p:nvPr>
                <p:custDataLst>
                  <p:tags r:id="rId310"/>
                </p:custDataLst>
              </p:nvPr>
            </p:nvSpPr>
            <p:spPr>
              <a:xfrm>
                <a:off x="2976" y="2208"/>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5" name="Oval 127"/>
              <p:cNvSpPr/>
              <p:nvPr>
                <p:custDataLst>
                  <p:tags r:id="rId311"/>
                </p:custDataLst>
              </p:nvPr>
            </p:nvSpPr>
            <p:spPr>
              <a:xfrm>
                <a:off x="3408" y="1440"/>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6" name="Oval 128"/>
              <p:cNvSpPr/>
              <p:nvPr>
                <p:custDataLst>
                  <p:tags r:id="rId312"/>
                </p:custDataLst>
              </p:nvPr>
            </p:nvSpPr>
            <p:spPr>
              <a:xfrm>
                <a:off x="3552" y="1824"/>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7" name="Oval 129"/>
              <p:cNvSpPr/>
              <p:nvPr>
                <p:custDataLst>
                  <p:tags r:id="rId313"/>
                </p:custDataLst>
              </p:nvPr>
            </p:nvSpPr>
            <p:spPr>
              <a:xfrm>
                <a:off x="3360" y="2208"/>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5128" name="Oval 130"/>
              <p:cNvSpPr/>
              <p:nvPr>
                <p:custDataLst>
                  <p:tags r:id="rId314"/>
                </p:custDataLst>
              </p:nvPr>
            </p:nvSpPr>
            <p:spPr>
              <a:xfrm>
                <a:off x="5376" y="1488"/>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45075" name="Line 316"/>
            <p:cNvSpPr/>
            <p:nvPr>
              <p:custDataLst>
                <p:tags r:id="rId315"/>
              </p:custDataLst>
            </p:nvPr>
          </p:nvSpPr>
          <p:spPr>
            <a:xfrm flipH="1">
              <a:off x="3744" y="960"/>
              <a:ext cx="0" cy="1296"/>
            </a:xfrm>
            <a:prstGeom prst="line">
              <a:avLst/>
            </a:prstGeom>
            <a:ln w="38100" cap="flat" cmpd="sng">
              <a:solidFill>
                <a:schemeClr val="tx1"/>
              </a:solidFill>
              <a:prstDash val="solid"/>
              <a:headEnd type="none" w="med" len="med"/>
              <a:tailEnd type="none" w="med" len="med"/>
            </a:ln>
          </p:spPr>
          <p:txBody>
            <a:bodyPr/>
            <a:lstStyle/>
            <a:p/>
          </p:txBody>
        </p:sp>
      </p:grpSp>
      <p:grpSp>
        <p:nvGrpSpPr>
          <p:cNvPr id="38" name="组合 15"/>
          <p:cNvGrpSpPr/>
          <p:nvPr>
            <p:custDataLst>
              <p:tags r:id="rId316"/>
            </p:custDataLst>
          </p:nvPr>
        </p:nvGrpSpPr>
        <p:grpSpPr>
          <a:xfrm>
            <a:off x="197485" y="194945"/>
            <a:ext cx="1408430" cy="525780"/>
            <a:chOff x="7121476" y="1294979"/>
            <a:chExt cx="2622499" cy="606652"/>
          </a:xfrm>
        </p:grpSpPr>
        <p:sp>
          <p:nvSpPr>
            <p:cNvPr id="44" name="圆角矩形 43"/>
            <p:cNvSpPr/>
            <p:nvPr>
              <p:custDataLst>
                <p:tags r:id="rId317"/>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318"/>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en-US" altLang="zh-CN" sz="2400" b="1">
                  <a:solidFill>
                    <a:srgbClr val="FF0000"/>
                  </a:solidFill>
                  <a:latin typeface="微软雅黑" panose="020B0503020204020204" pitchFamily="34" charset="-122"/>
                </a:rPr>
                <a:t>PN</a:t>
              </a:r>
              <a:r>
                <a:rPr lang="zh-CN" altLang="en-US" sz="2400" b="1">
                  <a:solidFill>
                    <a:srgbClr val="FF0000"/>
                  </a:solidFill>
                  <a:latin typeface="微软雅黑" panose="020B0503020204020204" pitchFamily="34" charset="-122"/>
                </a:rPr>
                <a:t>结</a:t>
              </a:r>
              <a:endParaRPr lang="zh-CN" altLang="en-US" sz="2400" b="1">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dissolve">
                                      <p:cBhvr>
                                        <p:cTn id="7" dur="500"/>
                                        <p:tgtEl>
                                          <p:spTgt spid="43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319"/>
                                        </p:tgtEl>
                                        <p:attrNameLst>
                                          <p:attrName>style.visibility</p:attrName>
                                        </p:attrNameLst>
                                      </p:cBhvr>
                                      <p:to>
                                        <p:strVal val="visible"/>
                                      </p:to>
                                    </p:set>
                                    <p:animEffect transition="in" filter="dissolve">
                                      <p:cBhvr>
                                        <p:cTn id="12" dur="500"/>
                                        <p:tgtEl>
                                          <p:spTgt spid="4331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3321"/>
                                        </p:tgtEl>
                                        <p:attrNameLst>
                                          <p:attrName>style.visibility</p:attrName>
                                        </p:attrNameLst>
                                      </p:cBhvr>
                                      <p:to>
                                        <p:strVal val="visible"/>
                                      </p:to>
                                    </p:set>
                                    <p:animEffect transition="in" filter="checkerboard(across)">
                                      <p:cBhvr>
                                        <p:cTn id="17" dur="500"/>
                                        <p:tgtEl>
                                          <p:spTgt spid="433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531"/>
                                        </p:tgtEl>
                                        <p:attrNameLst>
                                          <p:attrName>style.visibility</p:attrName>
                                        </p:attrNameLst>
                                      </p:cBhvr>
                                      <p:to>
                                        <p:strVal val="visible"/>
                                      </p:to>
                                    </p:set>
                                    <p:animEffect transition="in" filter="dissolve">
                                      <p:cBhvr>
                                        <p:cTn id="22" dur="500"/>
                                        <p:tgtEl>
                                          <p:spTgt spid="155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3139"/>
                                        </p:tgtEl>
                                        <p:attrNameLst>
                                          <p:attrName>style.visibility</p:attrName>
                                        </p:attrNameLst>
                                      </p:cBhvr>
                                      <p:to>
                                        <p:strVal val="visible"/>
                                      </p:to>
                                    </p:set>
                                    <p:animEffect transition="in" filter="wipe(right)">
                                      <p:cBhvr>
                                        <p:cTn id="27" dur="500"/>
                                        <p:tgtEl>
                                          <p:spTgt spid="43139"/>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3140"/>
                                        </p:tgtEl>
                                        <p:attrNameLst>
                                          <p:attrName>style.visibility</p:attrName>
                                        </p:attrNameLst>
                                      </p:cBhvr>
                                      <p:to>
                                        <p:strVal val="visible"/>
                                      </p:to>
                                    </p:set>
                                    <p:animEffect transition="in" filter="wipe(left)">
                                      <p:cBhvr>
                                        <p:cTn id="31" dur="500"/>
                                        <p:tgtEl>
                                          <p:spTgt spid="43140"/>
                                        </p:tgtEl>
                                      </p:cBhvr>
                                    </p:animEffect>
                                  </p:childTnLst>
                                </p:cTn>
                              </p:par>
                            </p:childTnLst>
                          </p:cTn>
                        </p:par>
                        <p:par>
                          <p:cTn id="32" fill="hold">
                            <p:stCondLst>
                              <p:cond delay="1000"/>
                            </p:stCondLst>
                            <p:childTnLst>
                              <p:par>
                                <p:cTn id="33" presetID="22" presetClass="entr" presetSubtype="2" fill="hold" nodeType="afterEffect">
                                  <p:stCondLst>
                                    <p:cond delay="0"/>
                                  </p:stCondLst>
                                  <p:childTnLst>
                                    <p:set>
                                      <p:cBhvr>
                                        <p:cTn id="34" dur="1" fill="hold">
                                          <p:stCondLst>
                                            <p:cond delay="0"/>
                                          </p:stCondLst>
                                        </p:cTn>
                                        <p:tgtEl>
                                          <p:spTgt spid="43141"/>
                                        </p:tgtEl>
                                        <p:attrNameLst>
                                          <p:attrName>style.visibility</p:attrName>
                                        </p:attrNameLst>
                                      </p:cBhvr>
                                      <p:to>
                                        <p:strVal val="visible"/>
                                      </p:to>
                                    </p:set>
                                    <p:animEffect transition="in" filter="wipe(right)">
                                      <p:cBhvr>
                                        <p:cTn id="35" dur="500"/>
                                        <p:tgtEl>
                                          <p:spTgt spid="43141"/>
                                        </p:tgtEl>
                                      </p:cBhvr>
                                    </p:animEffect>
                                  </p:childTnLst>
                                </p:cTn>
                              </p:par>
                            </p:childTnLst>
                          </p:cTn>
                        </p:par>
                        <p:par>
                          <p:cTn id="36" fill="hold">
                            <p:stCondLst>
                              <p:cond delay="1500"/>
                            </p:stCondLst>
                            <p:childTnLst>
                              <p:par>
                                <p:cTn id="37" presetID="22" presetClass="entr" presetSubtype="8" fill="hold" nodeType="afterEffect">
                                  <p:stCondLst>
                                    <p:cond delay="2000"/>
                                  </p:stCondLst>
                                  <p:childTnLst>
                                    <p:set>
                                      <p:cBhvr>
                                        <p:cTn id="38" dur="1" fill="hold">
                                          <p:stCondLst>
                                            <p:cond delay="0"/>
                                          </p:stCondLst>
                                        </p:cTn>
                                        <p:tgtEl>
                                          <p:spTgt spid="43142"/>
                                        </p:tgtEl>
                                        <p:attrNameLst>
                                          <p:attrName>style.visibility</p:attrName>
                                        </p:attrNameLst>
                                      </p:cBhvr>
                                      <p:to>
                                        <p:strVal val="visible"/>
                                      </p:to>
                                    </p:set>
                                    <p:animEffect transition="in" filter="wipe(left)">
                                      <p:cBhvr>
                                        <p:cTn id="39" dur="500"/>
                                        <p:tgtEl>
                                          <p:spTgt spid="4314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par>
                          <p:cTn id="45" fill="hold">
                            <p:stCondLst>
                              <p:cond delay="500"/>
                            </p:stCondLst>
                            <p:childTnLst>
                              <p:par>
                                <p:cTn id="46" presetID="23" presetClass="entr" presetSubtype="288" fill="hold" nodeType="afterEffect">
                                  <p:stCondLst>
                                    <p:cond delay="1000"/>
                                  </p:stCondLst>
                                  <p:childTnLst>
                                    <p:set>
                                      <p:cBhvr>
                                        <p:cTn id="47" dur="1" fill="hold">
                                          <p:stCondLst>
                                            <p:cond delay="0"/>
                                          </p:stCondLst>
                                        </p:cTn>
                                        <p:tgtEl>
                                          <p:spTgt spid="15481"/>
                                        </p:tgtEl>
                                        <p:attrNameLst>
                                          <p:attrName>style.visibility</p:attrName>
                                        </p:attrNameLst>
                                      </p:cBhvr>
                                      <p:to>
                                        <p:strVal val="visible"/>
                                      </p:to>
                                    </p:set>
                                    <p:anim calcmode="lin" valueType="num">
                                      <p:cBhvr>
                                        <p:cTn id="48" dur="500" fill="hold"/>
                                        <p:tgtEl>
                                          <p:spTgt spid="15481"/>
                                        </p:tgtEl>
                                        <p:attrNameLst>
                                          <p:attrName>ppt_w</p:attrName>
                                        </p:attrNameLst>
                                      </p:cBhvr>
                                      <p:tavLst>
                                        <p:tav tm="0">
                                          <p:val>
                                            <p:strVal val="4/3*#ppt_w"/>
                                          </p:val>
                                        </p:tav>
                                        <p:tav tm="100000">
                                          <p:val>
                                            <p:strVal val="#ppt_w"/>
                                          </p:val>
                                        </p:tav>
                                      </p:tavLst>
                                    </p:anim>
                                    <p:anim calcmode="lin" valueType="num">
                                      <p:cBhvr>
                                        <p:cTn id="49" dur="500" fill="hold"/>
                                        <p:tgtEl>
                                          <p:spTgt spid="15481"/>
                                        </p:tgtEl>
                                        <p:attrNameLst>
                                          <p:attrName>ppt_h</p:attrName>
                                        </p:attrNameLst>
                                      </p:cBhvr>
                                      <p:tavLst>
                                        <p:tav tm="0">
                                          <p:val>
                                            <p:strVal val="4/3*#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up)">
                                      <p:cBhvr>
                                        <p:cTn id="54" dur="500"/>
                                        <p:tgtEl>
                                          <p:spTgt spid="2"/>
                                        </p:tgtEl>
                                      </p:cBhvr>
                                    </p:animEffect>
                                  </p:childTnLst>
                                </p:cTn>
                              </p:par>
                            </p:childTnLst>
                          </p:cTn>
                        </p:par>
                        <p:par>
                          <p:cTn id="55" fill="hold">
                            <p:stCondLst>
                              <p:cond delay="500"/>
                            </p:stCondLst>
                            <p:childTnLst>
                              <p:par>
                                <p:cTn id="56" presetID="17" presetClass="entr" presetSubtype="1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p:cTn id="58" dur="500" fill="hold"/>
                                        <p:tgtEl>
                                          <p:spTgt spid="3"/>
                                        </p:tgtEl>
                                        <p:attrNameLst>
                                          <p:attrName>ppt_w</p:attrName>
                                        </p:attrNameLst>
                                      </p:cBhvr>
                                      <p:tavLst>
                                        <p:tav tm="0">
                                          <p:val>
                                            <p:fltVal val="0"/>
                                          </p:val>
                                        </p:tav>
                                        <p:tav tm="100000">
                                          <p:val>
                                            <p:strVal val="#ppt_w"/>
                                          </p:val>
                                        </p:tav>
                                      </p:tavLst>
                                    </p:anim>
                                    <p:anim calcmode="lin" valueType="num">
                                      <p:cBhvr>
                                        <p:cTn id="59"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3146"/>
                                        </p:tgtEl>
                                        <p:attrNameLst>
                                          <p:attrName>style.visibility</p:attrName>
                                        </p:attrNameLst>
                                      </p:cBhvr>
                                      <p:to>
                                        <p:strVal val="visible"/>
                                      </p:to>
                                    </p:set>
                                    <p:animEffect transition="in" filter="dissolve">
                                      <p:cBhvr>
                                        <p:cTn id="64" dur="500"/>
                                        <p:tgtEl>
                                          <p:spTgt spid="4314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43320"/>
                                        </p:tgtEl>
                                        <p:attrNameLst>
                                          <p:attrName>style.visibility</p:attrName>
                                        </p:attrNameLst>
                                      </p:cBhvr>
                                      <p:to>
                                        <p:strVal val="visible"/>
                                      </p:to>
                                    </p:set>
                                    <p:animEffect transition="in" filter="wipe(up)">
                                      <p:cBhvr>
                                        <p:cTn id="69" dur="500"/>
                                        <p:tgtEl>
                                          <p:spTgt spid="4332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3322"/>
                                        </p:tgtEl>
                                        <p:attrNameLst>
                                          <p:attrName>style.visibility</p:attrName>
                                        </p:attrNameLst>
                                      </p:cBhvr>
                                      <p:to>
                                        <p:strVal val="visible"/>
                                      </p:to>
                                    </p:set>
                                    <p:animEffect transition="in" filter="wipe(left)">
                                      <p:cBhvr>
                                        <p:cTn id="74" dur="500"/>
                                        <p:tgtEl>
                                          <p:spTgt spid="4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146" grpId="0"/>
      <p:bldP spid="43319" grpId="0"/>
      <p:bldP spid="43320" grpId="0"/>
      <p:bldP spid="43321" grpId="0"/>
      <p:bldP spid="433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p:nvPr>
            <p:custDataLst>
              <p:tags r:id="rId1"/>
            </p:custDataLst>
          </p:nvPr>
        </p:nvSpPr>
        <p:spPr>
          <a:xfrm>
            <a:off x="744855" y="922655"/>
            <a:ext cx="4800600" cy="491490"/>
          </a:xfrm>
          <a:prstGeom prst="rect">
            <a:avLst/>
          </a:prstGeom>
          <a:noFill/>
          <a:ln w="9525">
            <a:noFill/>
          </a:ln>
        </p:spPr>
        <p:txBody>
          <a:bodyPr>
            <a:spAutoFit/>
          </a:bodyPr>
          <a:lstStyle/>
          <a:p>
            <a:pPr algn="just">
              <a:spcBef>
                <a:spcPct val="50000"/>
              </a:spcBef>
            </a:pPr>
            <a:r>
              <a:rPr lang="en-US" altLang="zh-CN" sz="2600" b="1">
                <a:solidFill>
                  <a:srgbClr val="9900FF"/>
                </a:solidFill>
                <a:latin typeface="Times New Roman" panose="02020603050405020304" pitchFamily="18" charset="0"/>
              </a:rPr>
              <a:t>3.</a:t>
            </a:r>
            <a:r>
              <a:rPr lang="zh-CN" altLang="en-US" sz="2600" b="1">
                <a:solidFill>
                  <a:srgbClr val="9900FF"/>
                </a:solidFill>
                <a:latin typeface="Times New Roman" panose="02020603050405020304" pitchFamily="18" charset="0"/>
              </a:rPr>
              <a:t>空间电荷区产生内电场</a:t>
            </a:r>
            <a:endParaRPr lang="zh-CN" altLang="en-US" sz="2600" b="1">
              <a:solidFill>
                <a:srgbClr val="9900FF"/>
              </a:solidFill>
              <a:latin typeface="Times New Roman" panose="02020603050405020304" pitchFamily="18" charset="0"/>
            </a:endParaRPr>
          </a:p>
        </p:txBody>
      </p:sp>
      <p:grpSp>
        <p:nvGrpSpPr>
          <p:cNvPr id="46083" name="Group 3"/>
          <p:cNvGrpSpPr/>
          <p:nvPr>
            <p:custDataLst>
              <p:tags r:id="rId2"/>
            </p:custDataLst>
          </p:nvPr>
        </p:nvGrpSpPr>
        <p:grpSpPr>
          <a:xfrm>
            <a:off x="5774055" y="2814955"/>
            <a:ext cx="5715000" cy="2576513"/>
            <a:chOff x="1968" y="2496"/>
            <a:chExt cx="3600" cy="1623"/>
          </a:xfrm>
        </p:grpSpPr>
        <p:grpSp>
          <p:nvGrpSpPr>
            <p:cNvPr id="46163" name="Group 4"/>
            <p:cNvGrpSpPr/>
            <p:nvPr>
              <p:custDataLst>
                <p:tags r:id="rId3"/>
              </p:custDataLst>
            </p:nvPr>
          </p:nvGrpSpPr>
          <p:grpSpPr>
            <a:xfrm>
              <a:off x="2112" y="2919"/>
              <a:ext cx="288" cy="288"/>
              <a:chOff x="1968" y="2592"/>
              <a:chExt cx="288" cy="288"/>
            </a:xfrm>
          </p:grpSpPr>
          <p:sp>
            <p:nvSpPr>
              <p:cNvPr id="46276" name="Oval 5"/>
              <p:cNvSpPr/>
              <p:nvPr>
                <p:custDataLst>
                  <p:tags r:id="rId4"/>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77" name="Line 6"/>
              <p:cNvSpPr/>
              <p:nvPr>
                <p:custDataLst>
                  <p:tags r:id="rId5"/>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64" name="Group 7"/>
            <p:cNvGrpSpPr/>
            <p:nvPr>
              <p:custDataLst>
                <p:tags r:id="rId6"/>
              </p:custDataLst>
            </p:nvPr>
          </p:nvGrpSpPr>
          <p:grpSpPr>
            <a:xfrm>
              <a:off x="2544" y="2919"/>
              <a:ext cx="288" cy="288"/>
              <a:chOff x="2496" y="2784"/>
              <a:chExt cx="288" cy="288"/>
            </a:xfrm>
          </p:grpSpPr>
          <p:sp>
            <p:nvSpPr>
              <p:cNvPr id="46274" name="Oval 8"/>
              <p:cNvSpPr/>
              <p:nvPr>
                <p:custDataLst>
                  <p:tags r:id="rId7"/>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75" name="Line 9"/>
              <p:cNvSpPr/>
              <p:nvPr>
                <p:custDataLst>
                  <p:tags r:id="rId8"/>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65" name="Group 10"/>
            <p:cNvGrpSpPr/>
            <p:nvPr>
              <p:custDataLst>
                <p:tags r:id="rId9"/>
              </p:custDataLst>
            </p:nvPr>
          </p:nvGrpSpPr>
          <p:grpSpPr>
            <a:xfrm>
              <a:off x="2112" y="3303"/>
              <a:ext cx="288" cy="288"/>
              <a:chOff x="2160" y="2928"/>
              <a:chExt cx="288" cy="288"/>
            </a:xfrm>
          </p:grpSpPr>
          <p:sp>
            <p:nvSpPr>
              <p:cNvPr id="46272" name="Oval 11"/>
              <p:cNvSpPr/>
              <p:nvPr>
                <p:custDataLst>
                  <p:tags r:id="rId10"/>
                </p:custDataLst>
              </p:nvPr>
            </p:nvSpPr>
            <p:spPr>
              <a:xfrm>
                <a:off x="2160" y="2928"/>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73" name="Line 12"/>
              <p:cNvSpPr/>
              <p:nvPr>
                <p:custDataLst>
                  <p:tags r:id="rId11"/>
                </p:custDataLst>
              </p:nvPr>
            </p:nvSpPr>
            <p:spPr>
              <a:xfrm>
                <a:off x="2208" y="307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66" name="Group 13"/>
            <p:cNvGrpSpPr/>
            <p:nvPr>
              <p:custDataLst>
                <p:tags r:id="rId12"/>
              </p:custDataLst>
            </p:nvPr>
          </p:nvGrpSpPr>
          <p:grpSpPr>
            <a:xfrm>
              <a:off x="2544" y="3303"/>
              <a:ext cx="288" cy="288"/>
              <a:chOff x="2016" y="3456"/>
              <a:chExt cx="288" cy="288"/>
            </a:xfrm>
          </p:grpSpPr>
          <p:sp>
            <p:nvSpPr>
              <p:cNvPr id="46270" name="Oval 14"/>
              <p:cNvSpPr/>
              <p:nvPr>
                <p:custDataLst>
                  <p:tags r:id="rId13"/>
                </p:custDataLst>
              </p:nvPr>
            </p:nvSpPr>
            <p:spPr>
              <a:xfrm>
                <a:off x="2016" y="3456"/>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71" name="Line 15"/>
              <p:cNvSpPr/>
              <p:nvPr>
                <p:custDataLst>
                  <p:tags r:id="rId14"/>
                </p:custDataLst>
              </p:nvPr>
            </p:nvSpPr>
            <p:spPr>
              <a:xfrm>
                <a:off x="2064" y="3600"/>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6167" name="Oval 16"/>
            <p:cNvSpPr/>
            <p:nvPr>
              <p:custDataLst>
                <p:tags r:id="rId15"/>
              </p:custDataLst>
            </p:nvPr>
          </p:nvSpPr>
          <p:spPr>
            <a:xfrm>
              <a:off x="2400" y="306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68" name="Oval 17"/>
            <p:cNvSpPr/>
            <p:nvPr>
              <p:custDataLst>
                <p:tags r:id="rId16"/>
              </p:custDataLst>
            </p:nvPr>
          </p:nvSpPr>
          <p:spPr>
            <a:xfrm>
              <a:off x="2832" y="354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69" name="Oval 18"/>
            <p:cNvSpPr/>
            <p:nvPr>
              <p:custDataLst>
                <p:tags r:id="rId17"/>
              </p:custDataLst>
            </p:nvPr>
          </p:nvSpPr>
          <p:spPr>
            <a:xfrm>
              <a:off x="2448" y="3735"/>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0" name="Oval 19"/>
            <p:cNvSpPr/>
            <p:nvPr>
              <p:custDataLst>
                <p:tags r:id="rId18"/>
              </p:custDataLst>
            </p:nvPr>
          </p:nvSpPr>
          <p:spPr>
            <a:xfrm>
              <a:off x="2352" y="3543"/>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1" name="Oval 20"/>
            <p:cNvSpPr/>
            <p:nvPr>
              <p:custDataLst>
                <p:tags r:id="rId19"/>
              </p:custDataLst>
            </p:nvPr>
          </p:nvSpPr>
          <p:spPr>
            <a:xfrm>
              <a:off x="2064" y="3927"/>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2" name="Oval 21"/>
            <p:cNvSpPr/>
            <p:nvPr>
              <p:custDataLst>
                <p:tags r:id="rId20"/>
              </p:custDataLst>
            </p:nvPr>
          </p:nvSpPr>
          <p:spPr>
            <a:xfrm>
              <a:off x="2784" y="2871"/>
              <a:ext cx="96" cy="96"/>
            </a:xfrm>
            <a:prstGeom prst="ellipse">
              <a:avLst/>
            </a:prstGeom>
            <a:solidFill>
              <a:schemeClr val="bg1"/>
            </a:solidFill>
            <a:ln w="28575" cap="flat" cmpd="sng">
              <a:solidFill>
                <a:srgbClr val="FF00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6173" name="Group 22"/>
            <p:cNvGrpSpPr/>
            <p:nvPr>
              <p:custDataLst>
                <p:tags r:id="rId21"/>
              </p:custDataLst>
            </p:nvPr>
          </p:nvGrpSpPr>
          <p:grpSpPr>
            <a:xfrm>
              <a:off x="5136" y="2919"/>
              <a:ext cx="288" cy="288"/>
              <a:chOff x="3024" y="2592"/>
              <a:chExt cx="288" cy="288"/>
            </a:xfrm>
          </p:grpSpPr>
          <p:grpSp>
            <p:nvGrpSpPr>
              <p:cNvPr id="46266" name="Group 23"/>
              <p:cNvGrpSpPr/>
              <p:nvPr>
                <p:custDataLst>
                  <p:tags r:id="rId22"/>
                </p:custDataLst>
              </p:nvPr>
            </p:nvGrpSpPr>
            <p:grpSpPr>
              <a:xfrm>
                <a:off x="3024" y="2592"/>
                <a:ext cx="288" cy="288"/>
                <a:chOff x="3024" y="2592"/>
                <a:chExt cx="288" cy="288"/>
              </a:xfrm>
            </p:grpSpPr>
            <p:sp>
              <p:nvSpPr>
                <p:cNvPr id="46268" name="Oval 24"/>
                <p:cNvSpPr/>
                <p:nvPr>
                  <p:custDataLst>
                    <p:tags r:id="rId23"/>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69" name="Line 25"/>
                <p:cNvSpPr/>
                <p:nvPr>
                  <p:custDataLst>
                    <p:tags r:id="rId24"/>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67" name="Line 26"/>
              <p:cNvSpPr/>
              <p:nvPr>
                <p:custDataLst>
                  <p:tags r:id="rId25"/>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sp>
          <p:nvSpPr>
            <p:cNvPr id="46174" name="Oval 27"/>
            <p:cNvSpPr/>
            <p:nvPr>
              <p:custDataLst>
                <p:tags r:id="rId26"/>
              </p:custDataLst>
            </p:nvPr>
          </p:nvSpPr>
          <p:spPr>
            <a:xfrm>
              <a:off x="4138" y="3716"/>
              <a:ext cx="96" cy="96"/>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6175" name="Group 28"/>
            <p:cNvGrpSpPr/>
            <p:nvPr>
              <p:custDataLst>
                <p:tags r:id="rId27"/>
              </p:custDataLst>
            </p:nvPr>
          </p:nvGrpSpPr>
          <p:grpSpPr>
            <a:xfrm>
              <a:off x="4138" y="3236"/>
              <a:ext cx="96" cy="576"/>
              <a:chOff x="4944" y="720"/>
              <a:chExt cx="96" cy="576"/>
            </a:xfrm>
          </p:grpSpPr>
          <p:sp>
            <p:nvSpPr>
              <p:cNvPr id="46264" name="Oval 29"/>
              <p:cNvSpPr/>
              <p:nvPr>
                <p:custDataLst>
                  <p:tags r:id="rId28"/>
                </p:custDataLst>
              </p:nvPr>
            </p:nvSpPr>
            <p:spPr>
              <a:xfrm>
                <a:off x="4944" y="72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46265" name="Oval 30"/>
              <p:cNvSpPr/>
              <p:nvPr>
                <p:custDataLst>
                  <p:tags r:id="rId29"/>
                </p:custDataLst>
              </p:nvPr>
            </p:nvSpPr>
            <p:spPr>
              <a:xfrm>
                <a:off x="4944" y="1200"/>
                <a:ext cx="96" cy="96"/>
              </a:xfrm>
              <a:prstGeom prst="ellipse">
                <a:avLst/>
              </a:prstGeom>
              <a:solidFill>
                <a:schemeClr val="bg1"/>
              </a:solidFill>
              <a:ln w="38100" cap="flat" cmpd="sng">
                <a:solidFill>
                  <a:srgbClr val="FFFFFF"/>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sp>
          <p:nvSpPr>
            <p:cNvPr id="46176" name="Oval 31"/>
            <p:cNvSpPr/>
            <p:nvPr>
              <p:custDataLst>
                <p:tags r:id="rId30"/>
              </p:custDataLst>
            </p:nvPr>
          </p:nvSpPr>
          <p:spPr>
            <a:xfrm>
              <a:off x="4656" y="2871"/>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7" name="Oval 32"/>
            <p:cNvSpPr/>
            <p:nvPr>
              <p:custDataLst>
                <p:tags r:id="rId31"/>
              </p:custDataLst>
            </p:nvPr>
          </p:nvSpPr>
          <p:spPr>
            <a:xfrm>
              <a:off x="5280" y="2823"/>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8" name="Oval 33"/>
            <p:cNvSpPr/>
            <p:nvPr>
              <p:custDataLst>
                <p:tags r:id="rId32"/>
              </p:custDataLst>
            </p:nvPr>
          </p:nvSpPr>
          <p:spPr>
            <a:xfrm>
              <a:off x="5040" y="3879"/>
              <a:ext cx="96" cy="96"/>
            </a:xfrm>
            <a:prstGeom prst="ellipse">
              <a:avLst/>
            </a:prstGeom>
            <a:solidFill>
              <a:schemeClr val="tx1"/>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79" name="Oval 34"/>
            <p:cNvSpPr/>
            <p:nvPr>
              <p:custDataLst>
                <p:tags r:id="rId33"/>
              </p:custDataLst>
            </p:nvPr>
          </p:nvSpPr>
          <p:spPr>
            <a:xfrm>
              <a:off x="4944" y="3639"/>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80" name="Oval 35"/>
            <p:cNvSpPr/>
            <p:nvPr>
              <p:custDataLst>
                <p:tags r:id="rId34"/>
              </p:custDataLst>
            </p:nvPr>
          </p:nvSpPr>
          <p:spPr>
            <a:xfrm>
              <a:off x="4608" y="3495"/>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6181" name="Group 36"/>
            <p:cNvGrpSpPr/>
            <p:nvPr>
              <p:custDataLst>
                <p:tags r:id="rId35"/>
              </p:custDataLst>
            </p:nvPr>
          </p:nvGrpSpPr>
          <p:grpSpPr>
            <a:xfrm>
              <a:off x="4704" y="2919"/>
              <a:ext cx="288" cy="288"/>
              <a:chOff x="3024" y="2592"/>
              <a:chExt cx="288" cy="288"/>
            </a:xfrm>
          </p:grpSpPr>
          <p:grpSp>
            <p:nvGrpSpPr>
              <p:cNvPr id="46260" name="Group 37"/>
              <p:cNvGrpSpPr/>
              <p:nvPr>
                <p:custDataLst>
                  <p:tags r:id="rId36"/>
                </p:custDataLst>
              </p:nvPr>
            </p:nvGrpSpPr>
            <p:grpSpPr>
              <a:xfrm>
                <a:off x="3024" y="2592"/>
                <a:ext cx="288" cy="288"/>
                <a:chOff x="3024" y="2592"/>
                <a:chExt cx="288" cy="288"/>
              </a:xfrm>
            </p:grpSpPr>
            <p:sp>
              <p:nvSpPr>
                <p:cNvPr id="46262" name="Oval 38"/>
                <p:cNvSpPr/>
                <p:nvPr>
                  <p:custDataLst>
                    <p:tags r:id="rId3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63" name="Line 39"/>
                <p:cNvSpPr/>
                <p:nvPr>
                  <p:custDataLst>
                    <p:tags r:id="rId3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61" name="Line 40"/>
              <p:cNvSpPr/>
              <p:nvPr>
                <p:custDataLst>
                  <p:tags r:id="rId3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82" name="Group 41"/>
            <p:cNvGrpSpPr/>
            <p:nvPr>
              <p:custDataLst>
                <p:tags r:id="rId40"/>
              </p:custDataLst>
            </p:nvPr>
          </p:nvGrpSpPr>
          <p:grpSpPr>
            <a:xfrm>
              <a:off x="4704" y="3303"/>
              <a:ext cx="288" cy="288"/>
              <a:chOff x="3024" y="2592"/>
              <a:chExt cx="288" cy="288"/>
            </a:xfrm>
          </p:grpSpPr>
          <p:grpSp>
            <p:nvGrpSpPr>
              <p:cNvPr id="46256" name="Group 42"/>
              <p:cNvGrpSpPr/>
              <p:nvPr>
                <p:custDataLst>
                  <p:tags r:id="rId41"/>
                </p:custDataLst>
              </p:nvPr>
            </p:nvGrpSpPr>
            <p:grpSpPr>
              <a:xfrm>
                <a:off x="3024" y="2592"/>
                <a:ext cx="288" cy="288"/>
                <a:chOff x="3024" y="2592"/>
                <a:chExt cx="288" cy="288"/>
              </a:xfrm>
            </p:grpSpPr>
            <p:sp>
              <p:nvSpPr>
                <p:cNvPr id="46258" name="Oval 43"/>
                <p:cNvSpPr/>
                <p:nvPr>
                  <p:custDataLst>
                    <p:tags r:id="rId42"/>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59" name="Line 44"/>
                <p:cNvSpPr/>
                <p:nvPr>
                  <p:custDataLst>
                    <p:tags r:id="rId4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57" name="Line 45"/>
              <p:cNvSpPr/>
              <p:nvPr>
                <p:custDataLst>
                  <p:tags r:id="rId4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83" name="Group 46"/>
            <p:cNvGrpSpPr/>
            <p:nvPr>
              <p:custDataLst>
                <p:tags r:id="rId45"/>
              </p:custDataLst>
            </p:nvPr>
          </p:nvGrpSpPr>
          <p:grpSpPr>
            <a:xfrm>
              <a:off x="5136" y="3303"/>
              <a:ext cx="288" cy="288"/>
              <a:chOff x="3024" y="2592"/>
              <a:chExt cx="288" cy="288"/>
            </a:xfrm>
          </p:grpSpPr>
          <p:grpSp>
            <p:nvGrpSpPr>
              <p:cNvPr id="46252" name="Group 47"/>
              <p:cNvGrpSpPr/>
              <p:nvPr>
                <p:custDataLst>
                  <p:tags r:id="rId46"/>
                </p:custDataLst>
              </p:nvPr>
            </p:nvGrpSpPr>
            <p:grpSpPr>
              <a:xfrm>
                <a:off x="3024" y="2592"/>
                <a:ext cx="288" cy="288"/>
                <a:chOff x="3024" y="2592"/>
                <a:chExt cx="288" cy="288"/>
              </a:xfrm>
            </p:grpSpPr>
            <p:sp>
              <p:nvSpPr>
                <p:cNvPr id="46254" name="Oval 48"/>
                <p:cNvSpPr/>
                <p:nvPr>
                  <p:custDataLst>
                    <p:tags r:id="rId4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55" name="Line 49"/>
                <p:cNvSpPr/>
                <p:nvPr>
                  <p:custDataLst>
                    <p:tags r:id="rId4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53" name="Line 50"/>
              <p:cNvSpPr/>
              <p:nvPr>
                <p:custDataLst>
                  <p:tags r:id="rId4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84" name="Group 51"/>
            <p:cNvGrpSpPr/>
            <p:nvPr>
              <p:custDataLst>
                <p:tags r:id="rId50"/>
              </p:custDataLst>
            </p:nvPr>
          </p:nvGrpSpPr>
          <p:grpSpPr>
            <a:xfrm>
              <a:off x="4704" y="3687"/>
              <a:ext cx="288" cy="288"/>
              <a:chOff x="3024" y="2592"/>
              <a:chExt cx="288" cy="288"/>
            </a:xfrm>
          </p:grpSpPr>
          <p:grpSp>
            <p:nvGrpSpPr>
              <p:cNvPr id="46248" name="Group 52"/>
              <p:cNvGrpSpPr/>
              <p:nvPr>
                <p:custDataLst>
                  <p:tags r:id="rId51"/>
                </p:custDataLst>
              </p:nvPr>
            </p:nvGrpSpPr>
            <p:grpSpPr>
              <a:xfrm>
                <a:off x="3024" y="2592"/>
                <a:ext cx="288" cy="288"/>
                <a:chOff x="3024" y="2592"/>
                <a:chExt cx="288" cy="288"/>
              </a:xfrm>
            </p:grpSpPr>
            <p:sp>
              <p:nvSpPr>
                <p:cNvPr id="46250" name="Oval 53"/>
                <p:cNvSpPr/>
                <p:nvPr>
                  <p:custDataLst>
                    <p:tags r:id="rId52"/>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51" name="Line 54"/>
                <p:cNvSpPr/>
                <p:nvPr>
                  <p:custDataLst>
                    <p:tags r:id="rId53"/>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49" name="Line 55"/>
              <p:cNvSpPr/>
              <p:nvPr>
                <p:custDataLst>
                  <p:tags r:id="rId54"/>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85" name="Group 56"/>
            <p:cNvGrpSpPr/>
            <p:nvPr>
              <p:custDataLst>
                <p:tags r:id="rId55"/>
              </p:custDataLst>
            </p:nvPr>
          </p:nvGrpSpPr>
          <p:grpSpPr>
            <a:xfrm>
              <a:off x="5136" y="3687"/>
              <a:ext cx="288" cy="288"/>
              <a:chOff x="3024" y="2592"/>
              <a:chExt cx="288" cy="288"/>
            </a:xfrm>
          </p:grpSpPr>
          <p:grpSp>
            <p:nvGrpSpPr>
              <p:cNvPr id="46244" name="Group 57"/>
              <p:cNvGrpSpPr/>
              <p:nvPr>
                <p:custDataLst>
                  <p:tags r:id="rId56"/>
                </p:custDataLst>
              </p:nvPr>
            </p:nvGrpSpPr>
            <p:grpSpPr>
              <a:xfrm>
                <a:off x="3024" y="2592"/>
                <a:ext cx="288" cy="288"/>
                <a:chOff x="3024" y="2592"/>
                <a:chExt cx="288" cy="288"/>
              </a:xfrm>
            </p:grpSpPr>
            <p:sp>
              <p:nvSpPr>
                <p:cNvPr id="46246" name="Oval 58"/>
                <p:cNvSpPr/>
                <p:nvPr>
                  <p:custDataLst>
                    <p:tags r:id="rId57"/>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47" name="Line 59"/>
                <p:cNvSpPr/>
                <p:nvPr>
                  <p:custDataLst>
                    <p:tags r:id="rId58"/>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45" name="Line 60"/>
              <p:cNvSpPr/>
              <p:nvPr>
                <p:custDataLst>
                  <p:tags r:id="rId59"/>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86" name="Group 61"/>
            <p:cNvGrpSpPr/>
            <p:nvPr>
              <p:custDataLst>
                <p:tags r:id="rId60"/>
              </p:custDataLst>
            </p:nvPr>
          </p:nvGrpSpPr>
          <p:grpSpPr>
            <a:xfrm>
              <a:off x="2112" y="3687"/>
              <a:ext cx="288" cy="288"/>
              <a:chOff x="1968" y="2592"/>
              <a:chExt cx="288" cy="288"/>
            </a:xfrm>
          </p:grpSpPr>
          <p:sp>
            <p:nvSpPr>
              <p:cNvPr id="46242" name="Oval 62"/>
              <p:cNvSpPr/>
              <p:nvPr>
                <p:custDataLst>
                  <p:tags r:id="rId61"/>
                </p:custDataLst>
              </p:nvPr>
            </p:nvSpPr>
            <p:spPr>
              <a:xfrm>
                <a:off x="1968" y="2592"/>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43" name="Line 63"/>
              <p:cNvSpPr/>
              <p:nvPr>
                <p:custDataLst>
                  <p:tags r:id="rId62"/>
                </p:custDataLst>
              </p:nvPr>
            </p:nvSpPr>
            <p:spPr>
              <a:xfrm>
                <a:off x="2016"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87" name="Group 64"/>
            <p:cNvGrpSpPr/>
            <p:nvPr>
              <p:custDataLst>
                <p:tags r:id="rId63"/>
              </p:custDataLst>
            </p:nvPr>
          </p:nvGrpSpPr>
          <p:grpSpPr>
            <a:xfrm>
              <a:off x="2544" y="3687"/>
              <a:ext cx="288" cy="288"/>
              <a:chOff x="2496" y="2784"/>
              <a:chExt cx="288" cy="288"/>
            </a:xfrm>
          </p:grpSpPr>
          <p:sp>
            <p:nvSpPr>
              <p:cNvPr id="46240" name="Oval 65"/>
              <p:cNvSpPr/>
              <p:nvPr>
                <p:custDataLst>
                  <p:tags r:id="rId64"/>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41" name="Line 66"/>
              <p:cNvSpPr/>
              <p:nvPr>
                <p:custDataLst>
                  <p:tags r:id="rId65"/>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sp>
          <p:nvSpPr>
            <p:cNvPr id="46188" name="Rectangle 67"/>
            <p:cNvSpPr/>
            <p:nvPr>
              <p:custDataLst>
                <p:tags r:id="rId66"/>
              </p:custDataLst>
            </p:nvPr>
          </p:nvSpPr>
          <p:spPr>
            <a:xfrm>
              <a:off x="1968" y="2823"/>
              <a:ext cx="3600" cy="1296"/>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89" name="Text Box 68"/>
            <p:cNvSpPr txBox="1"/>
            <p:nvPr>
              <p:custDataLst>
                <p:tags r:id="rId67"/>
              </p:custDataLst>
            </p:nvPr>
          </p:nvSpPr>
          <p:spPr>
            <a:xfrm>
              <a:off x="2592" y="2535"/>
              <a:ext cx="336" cy="327"/>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rPr>
                <a:t>P</a:t>
              </a:r>
              <a:endParaRPr lang="en-US" altLang="zh-CN" sz="2800" b="1">
                <a:latin typeface="Times New Roman" panose="02020603050405020304" pitchFamily="18" charset="0"/>
              </a:endParaRPr>
            </a:p>
          </p:txBody>
        </p:sp>
        <p:sp>
          <p:nvSpPr>
            <p:cNvPr id="46190" name="Text Box 69"/>
            <p:cNvSpPr txBox="1"/>
            <p:nvPr>
              <p:custDataLst>
                <p:tags r:id="rId68"/>
              </p:custDataLst>
            </p:nvPr>
          </p:nvSpPr>
          <p:spPr>
            <a:xfrm>
              <a:off x="4704" y="2496"/>
              <a:ext cx="480" cy="327"/>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rPr>
                <a:t>N</a:t>
              </a:r>
              <a:endParaRPr lang="en-US" altLang="zh-CN" sz="2800" b="1">
                <a:latin typeface="Times New Roman" panose="02020603050405020304" pitchFamily="18" charset="0"/>
              </a:endParaRPr>
            </a:p>
          </p:txBody>
        </p:sp>
        <p:sp>
          <p:nvSpPr>
            <p:cNvPr id="46191" name="Oval 70"/>
            <p:cNvSpPr/>
            <p:nvPr>
              <p:custDataLst>
                <p:tags r:id="rId69"/>
              </p:custDataLst>
            </p:nvPr>
          </p:nvSpPr>
          <p:spPr>
            <a:xfrm>
              <a:off x="5376" y="3264"/>
              <a:ext cx="96" cy="96"/>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46192" name="Group 71"/>
            <p:cNvGrpSpPr/>
            <p:nvPr>
              <p:custDataLst>
                <p:tags r:id="rId70"/>
              </p:custDataLst>
            </p:nvPr>
          </p:nvGrpSpPr>
          <p:grpSpPr>
            <a:xfrm>
              <a:off x="3456" y="2928"/>
              <a:ext cx="288" cy="288"/>
              <a:chOff x="2496" y="2784"/>
              <a:chExt cx="288" cy="288"/>
            </a:xfrm>
          </p:grpSpPr>
          <p:sp>
            <p:nvSpPr>
              <p:cNvPr id="46238" name="Oval 72"/>
              <p:cNvSpPr/>
              <p:nvPr>
                <p:custDataLst>
                  <p:tags r:id="rId71"/>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39" name="Line 73"/>
              <p:cNvSpPr/>
              <p:nvPr>
                <p:custDataLst>
                  <p:tags r:id="rId72"/>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3" name="Group 74"/>
            <p:cNvGrpSpPr/>
            <p:nvPr>
              <p:custDataLst>
                <p:tags r:id="rId73"/>
              </p:custDataLst>
            </p:nvPr>
          </p:nvGrpSpPr>
          <p:grpSpPr>
            <a:xfrm>
              <a:off x="3024" y="2928"/>
              <a:ext cx="288" cy="288"/>
              <a:chOff x="2496" y="2784"/>
              <a:chExt cx="288" cy="288"/>
            </a:xfrm>
          </p:grpSpPr>
          <p:sp>
            <p:nvSpPr>
              <p:cNvPr id="46236" name="Oval 75"/>
              <p:cNvSpPr/>
              <p:nvPr>
                <p:custDataLst>
                  <p:tags r:id="rId74"/>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37" name="Line 76"/>
              <p:cNvSpPr/>
              <p:nvPr>
                <p:custDataLst>
                  <p:tags r:id="rId75"/>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4" name="Group 77"/>
            <p:cNvGrpSpPr/>
            <p:nvPr>
              <p:custDataLst>
                <p:tags r:id="rId76"/>
              </p:custDataLst>
            </p:nvPr>
          </p:nvGrpSpPr>
          <p:grpSpPr>
            <a:xfrm>
              <a:off x="3024" y="3312"/>
              <a:ext cx="288" cy="288"/>
              <a:chOff x="2496" y="2784"/>
              <a:chExt cx="288" cy="288"/>
            </a:xfrm>
          </p:grpSpPr>
          <p:sp>
            <p:nvSpPr>
              <p:cNvPr id="46234" name="Oval 78"/>
              <p:cNvSpPr/>
              <p:nvPr>
                <p:custDataLst>
                  <p:tags r:id="rId77"/>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35" name="Line 79"/>
              <p:cNvSpPr/>
              <p:nvPr>
                <p:custDataLst>
                  <p:tags r:id="rId78"/>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5" name="Group 80"/>
            <p:cNvGrpSpPr/>
            <p:nvPr>
              <p:custDataLst>
                <p:tags r:id="rId79"/>
              </p:custDataLst>
            </p:nvPr>
          </p:nvGrpSpPr>
          <p:grpSpPr>
            <a:xfrm>
              <a:off x="3456" y="3303"/>
              <a:ext cx="288" cy="288"/>
              <a:chOff x="2496" y="2784"/>
              <a:chExt cx="288" cy="288"/>
            </a:xfrm>
          </p:grpSpPr>
          <p:sp>
            <p:nvSpPr>
              <p:cNvPr id="46232" name="Oval 81"/>
              <p:cNvSpPr/>
              <p:nvPr>
                <p:custDataLst>
                  <p:tags r:id="rId80"/>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33" name="Line 82"/>
              <p:cNvSpPr/>
              <p:nvPr>
                <p:custDataLst>
                  <p:tags r:id="rId81"/>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6" name="Group 83"/>
            <p:cNvGrpSpPr/>
            <p:nvPr>
              <p:custDataLst>
                <p:tags r:id="rId82"/>
              </p:custDataLst>
            </p:nvPr>
          </p:nvGrpSpPr>
          <p:grpSpPr>
            <a:xfrm>
              <a:off x="3024" y="3696"/>
              <a:ext cx="288" cy="288"/>
              <a:chOff x="2496" y="2784"/>
              <a:chExt cx="288" cy="288"/>
            </a:xfrm>
          </p:grpSpPr>
          <p:sp>
            <p:nvSpPr>
              <p:cNvPr id="46230" name="Oval 84"/>
              <p:cNvSpPr/>
              <p:nvPr>
                <p:custDataLst>
                  <p:tags r:id="rId83"/>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31" name="Line 85"/>
              <p:cNvSpPr/>
              <p:nvPr>
                <p:custDataLst>
                  <p:tags r:id="rId84"/>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7" name="Group 86"/>
            <p:cNvGrpSpPr/>
            <p:nvPr>
              <p:custDataLst>
                <p:tags r:id="rId85"/>
              </p:custDataLst>
            </p:nvPr>
          </p:nvGrpSpPr>
          <p:grpSpPr>
            <a:xfrm>
              <a:off x="3456" y="3696"/>
              <a:ext cx="288" cy="288"/>
              <a:chOff x="2496" y="2784"/>
              <a:chExt cx="288" cy="288"/>
            </a:xfrm>
          </p:grpSpPr>
          <p:sp>
            <p:nvSpPr>
              <p:cNvPr id="46228" name="Oval 87"/>
              <p:cNvSpPr/>
              <p:nvPr>
                <p:custDataLst>
                  <p:tags r:id="rId86"/>
                </p:custDataLst>
              </p:nvPr>
            </p:nvSpPr>
            <p:spPr>
              <a:xfrm>
                <a:off x="2496" y="2784"/>
                <a:ext cx="288" cy="288"/>
              </a:xfrm>
              <a:prstGeom prst="ellipse">
                <a:avLst/>
              </a:prstGeom>
              <a:solidFill>
                <a:schemeClr val="bg1"/>
              </a:solid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29" name="Line 88"/>
              <p:cNvSpPr/>
              <p:nvPr>
                <p:custDataLst>
                  <p:tags r:id="rId87"/>
                </p:custDataLst>
              </p:nvPr>
            </p:nvSpPr>
            <p:spPr>
              <a:xfrm>
                <a:off x="2544" y="2928"/>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98" name="Group 89"/>
            <p:cNvGrpSpPr/>
            <p:nvPr>
              <p:custDataLst>
                <p:tags r:id="rId88"/>
              </p:custDataLst>
            </p:nvPr>
          </p:nvGrpSpPr>
          <p:grpSpPr>
            <a:xfrm>
              <a:off x="3840" y="2928"/>
              <a:ext cx="288" cy="288"/>
              <a:chOff x="3024" y="2592"/>
              <a:chExt cx="288" cy="288"/>
            </a:xfrm>
          </p:grpSpPr>
          <p:grpSp>
            <p:nvGrpSpPr>
              <p:cNvPr id="46224" name="Group 90"/>
              <p:cNvGrpSpPr/>
              <p:nvPr>
                <p:custDataLst>
                  <p:tags r:id="rId89"/>
                </p:custDataLst>
              </p:nvPr>
            </p:nvGrpSpPr>
            <p:grpSpPr>
              <a:xfrm>
                <a:off x="3024" y="2592"/>
                <a:ext cx="288" cy="288"/>
                <a:chOff x="3024" y="2592"/>
                <a:chExt cx="288" cy="288"/>
              </a:xfrm>
            </p:grpSpPr>
            <p:sp>
              <p:nvSpPr>
                <p:cNvPr id="46226" name="Oval 91"/>
                <p:cNvSpPr/>
                <p:nvPr>
                  <p:custDataLst>
                    <p:tags r:id="rId90"/>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27" name="Line 92"/>
                <p:cNvSpPr/>
                <p:nvPr>
                  <p:custDataLst>
                    <p:tags r:id="rId9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25" name="Line 93"/>
              <p:cNvSpPr/>
              <p:nvPr>
                <p:custDataLst>
                  <p:tags r:id="rId9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99" name="Group 94"/>
            <p:cNvGrpSpPr/>
            <p:nvPr>
              <p:custDataLst>
                <p:tags r:id="rId93"/>
              </p:custDataLst>
            </p:nvPr>
          </p:nvGrpSpPr>
          <p:grpSpPr>
            <a:xfrm>
              <a:off x="4224" y="2928"/>
              <a:ext cx="288" cy="288"/>
              <a:chOff x="3024" y="2592"/>
              <a:chExt cx="288" cy="288"/>
            </a:xfrm>
          </p:grpSpPr>
          <p:grpSp>
            <p:nvGrpSpPr>
              <p:cNvPr id="46220" name="Group 95"/>
              <p:cNvGrpSpPr/>
              <p:nvPr>
                <p:custDataLst>
                  <p:tags r:id="rId94"/>
                </p:custDataLst>
              </p:nvPr>
            </p:nvGrpSpPr>
            <p:grpSpPr>
              <a:xfrm>
                <a:off x="3024" y="2592"/>
                <a:ext cx="288" cy="288"/>
                <a:chOff x="3024" y="2592"/>
                <a:chExt cx="288" cy="288"/>
              </a:xfrm>
            </p:grpSpPr>
            <p:sp>
              <p:nvSpPr>
                <p:cNvPr id="46222" name="Oval 96"/>
                <p:cNvSpPr/>
                <p:nvPr>
                  <p:custDataLst>
                    <p:tags r:id="rId95"/>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23" name="Line 97"/>
                <p:cNvSpPr/>
                <p:nvPr>
                  <p:custDataLst>
                    <p:tags r:id="rId9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21" name="Line 98"/>
              <p:cNvSpPr/>
              <p:nvPr>
                <p:custDataLst>
                  <p:tags r:id="rId9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200" name="Group 99"/>
            <p:cNvGrpSpPr/>
            <p:nvPr>
              <p:custDataLst>
                <p:tags r:id="rId98"/>
              </p:custDataLst>
            </p:nvPr>
          </p:nvGrpSpPr>
          <p:grpSpPr>
            <a:xfrm>
              <a:off x="3840" y="3312"/>
              <a:ext cx="288" cy="288"/>
              <a:chOff x="3024" y="2592"/>
              <a:chExt cx="288" cy="288"/>
            </a:xfrm>
          </p:grpSpPr>
          <p:grpSp>
            <p:nvGrpSpPr>
              <p:cNvPr id="46216" name="Group 100"/>
              <p:cNvGrpSpPr/>
              <p:nvPr>
                <p:custDataLst>
                  <p:tags r:id="rId99"/>
                </p:custDataLst>
              </p:nvPr>
            </p:nvGrpSpPr>
            <p:grpSpPr>
              <a:xfrm>
                <a:off x="3024" y="2592"/>
                <a:ext cx="288" cy="288"/>
                <a:chOff x="3024" y="2592"/>
                <a:chExt cx="288" cy="288"/>
              </a:xfrm>
            </p:grpSpPr>
            <p:sp>
              <p:nvSpPr>
                <p:cNvPr id="46218" name="Oval 101"/>
                <p:cNvSpPr/>
                <p:nvPr>
                  <p:custDataLst>
                    <p:tags r:id="rId100"/>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19" name="Line 102"/>
                <p:cNvSpPr/>
                <p:nvPr>
                  <p:custDataLst>
                    <p:tags r:id="rId10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17" name="Line 103"/>
              <p:cNvSpPr/>
              <p:nvPr>
                <p:custDataLst>
                  <p:tags r:id="rId10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201" name="Group 104"/>
            <p:cNvGrpSpPr/>
            <p:nvPr>
              <p:custDataLst>
                <p:tags r:id="rId103"/>
              </p:custDataLst>
            </p:nvPr>
          </p:nvGrpSpPr>
          <p:grpSpPr>
            <a:xfrm>
              <a:off x="4224" y="3312"/>
              <a:ext cx="288" cy="288"/>
              <a:chOff x="3024" y="2592"/>
              <a:chExt cx="288" cy="288"/>
            </a:xfrm>
          </p:grpSpPr>
          <p:grpSp>
            <p:nvGrpSpPr>
              <p:cNvPr id="46212" name="Group 105"/>
              <p:cNvGrpSpPr/>
              <p:nvPr>
                <p:custDataLst>
                  <p:tags r:id="rId104"/>
                </p:custDataLst>
              </p:nvPr>
            </p:nvGrpSpPr>
            <p:grpSpPr>
              <a:xfrm>
                <a:off x="3024" y="2592"/>
                <a:ext cx="288" cy="288"/>
                <a:chOff x="3024" y="2592"/>
                <a:chExt cx="288" cy="288"/>
              </a:xfrm>
            </p:grpSpPr>
            <p:sp>
              <p:nvSpPr>
                <p:cNvPr id="46214" name="Oval 106"/>
                <p:cNvSpPr/>
                <p:nvPr>
                  <p:custDataLst>
                    <p:tags r:id="rId105"/>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15" name="Line 107"/>
                <p:cNvSpPr/>
                <p:nvPr>
                  <p:custDataLst>
                    <p:tags r:id="rId10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13" name="Line 108"/>
              <p:cNvSpPr/>
              <p:nvPr>
                <p:custDataLst>
                  <p:tags r:id="rId10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202" name="Group 109"/>
            <p:cNvGrpSpPr/>
            <p:nvPr>
              <p:custDataLst>
                <p:tags r:id="rId108"/>
              </p:custDataLst>
            </p:nvPr>
          </p:nvGrpSpPr>
          <p:grpSpPr>
            <a:xfrm>
              <a:off x="4224" y="3696"/>
              <a:ext cx="288" cy="288"/>
              <a:chOff x="3024" y="2592"/>
              <a:chExt cx="288" cy="288"/>
            </a:xfrm>
          </p:grpSpPr>
          <p:grpSp>
            <p:nvGrpSpPr>
              <p:cNvPr id="46208" name="Group 110"/>
              <p:cNvGrpSpPr/>
              <p:nvPr>
                <p:custDataLst>
                  <p:tags r:id="rId109"/>
                </p:custDataLst>
              </p:nvPr>
            </p:nvGrpSpPr>
            <p:grpSpPr>
              <a:xfrm>
                <a:off x="3024" y="2592"/>
                <a:ext cx="288" cy="288"/>
                <a:chOff x="3024" y="2592"/>
                <a:chExt cx="288" cy="288"/>
              </a:xfrm>
            </p:grpSpPr>
            <p:sp>
              <p:nvSpPr>
                <p:cNvPr id="46210" name="Oval 111"/>
                <p:cNvSpPr/>
                <p:nvPr>
                  <p:custDataLst>
                    <p:tags r:id="rId110"/>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11" name="Line 112"/>
                <p:cNvSpPr/>
                <p:nvPr>
                  <p:custDataLst>
                    <p:tags r:id="rId11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09" name="Line 113"/>
              <p:cNvSpPr/>
              <p:nvPr>
                <p:custDataLst>
                  <p:tags r:id="rId11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203" name="Group 114"/>
            <p:cNvGrpSpPr/>
            <p:nvPr>
              <p:custDataLst>
                <p:tags r:id="rId113"/>
              </p:custDataLst>
            </p:nvPr>
          </p:nvGrpSpPr>
          <p:grpSpPr>
            <a:xfrm>
              <a:off x="3840" y="3696"/>
              <a:ext cx="288" cy="288"/>
              <a:chOff x="3024" y="2592"/>
              <a:chExt cx="288" cy="288"/>
            </a:xfrm>
          </p:grpSpPr>
          <p:grpSp>
            <p:nvGrpSpPr>
              <p:cNvPr id="46204" name="Group 115"/>
              <p:cNvGrpSpPr/>
              <p:nvPr>
                <p:custDataLst>
                  <p:tags r:id="rId114"/>
                </p:custDataLst>
              </p:nvPr>
            </p:nvGrpSpPr>
            <p:grpSpPr>
              <a:xfrm>
                <a:off x="3024" y="2592"/>
                <a:ext cx="288" cy="288"/>
                <a:chOff x="3024" y="2592"/>
                <a:chExt cx="288" cy="288"/>
              </a:xfrm>
            </p:grpSpPr>
            <p:sp>
              <p:nvSpPr>
                <p:cNvPr id="46206" name="Oval 116"/>
                <p:cNvSpPr/>
                <p:nvPr>
                  <p:custDataLst>
                    <p:tags r:id="rId115"/>
                  </p:custDataLst>
                </p:nvPr>
              </p:nvSpPr>
              <p:spPr>
                <a:xfrm>
                  <a:off x="3024" y="2592"/>
                  <a:ext cx="288" cy="288"/>
                </a:xfrm>
                <a:prstGeom prst="ellipse">
                  <a:avLst/>
                </a:prstGeom>
                <a:solidFill>
                  <a:schemeClr val="bg1"/>
                </a:solid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207" name="Line 117"/>
                <p:cNvSpPr/>
                <p:nvPr>
                  <p:custDataLst>
                    <p:tags r:id="rId11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205" name="Line 118"/>
              <p:cNvSpPr/>
              <p:nvPr>
                <p:custDataLst>
                  <p:tags r:id="rId11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grpSp>
        <p:nvGrpSpPr>
          <p:cNvPr id="46084" name="Group 119"/>
          <p:cNvGrpSpPr/>
          <p:nvPr>
            <p:custDataLst>
              <p:tags r:id="rId118"/>
            </p:custDataLst>
          </p:nvPr>
        </p:nvGrpSpPr>
        <p:grpSpPr>
          <a:xfrm>
            <a:off x="7374255" y="3348355"/>
            <a:ext cx="2514600" cy="2057400"/>
            <a:chOff x="2976" y="2832"/>
            <a:chExt cx="1584" cy="1296"/>
          </a:xfrm>
        </p:grpSpPr>
        <p:sp>
          <p:nvSpPr>
            <p:cNvPr id="46112" name="Rectangle 120"/>
            <p:cNvSpPr/>
            <p:nvPr>
              <p:custDataLst>
                <p:tags r:id="rId119"/>
              </p:custDataLst>
            </p:nvPr>
          </p:nvSpPr>
          <p:spPr>
            <a:xfrm>
              <a:off x="2976" y="2832"/>
              <a:ext cx="1584" cy="1248"/>
            </a:xfrm>
            <a:prstGeom prst="rect">
              <a:avLst/>
            </a:prstGeom>
            <a:solidFill>
              <a:srgbClr val="FFFFCC"/>
            </a:solidFill>
            <a:ln w="9525">
              <a:noFill/>
            </a:ln>
          </p:spPr>
          <p:txBody>
            <a:bodyPr wrap="none" anchor="ctr"/>
            <a:lstStyle/>
            <a:p>
              <a:endParaRPr lang="zh-CN" altLang="en-US">
                <a:latin typeface="Times New Roman" panose="02020603050405020304" pitchFamily="18" charset="0"/>
              </a:endParaRPr>
            </a:p>
          </p:txBody>
        </p:sp>
        <p:grpSp>
          <p:nvGrpSpPr>
            <p:cNvPr id="46113" name="Group 121"/>
            <p:cNvGrpSpPr/>
            <p:nvPr>
              <p:custDataLst>
                <p:tags r:id="rId120"/>
              </p:custDataLst>
            </p:nvPr>
          </p:nvGrpSpPr>
          <p:grpSpPr>
            <a:xfrm>
              <a:off x="2976" y="2928"/>
              <a:ext cx="1584" cy="1056"/>
              <a:chOff x="2976" y="2928"/>
              <a:chExt cx="1584" cy="1056"/>
            </a:xfrm>
          </p:grpSpPr>
          <p:grpSp>
            <p:nvGrpSpPr>
              <p:cNvPr id="46115" name="Group 122"/>
              <p:cNvGrpSpPr/>
              <p:nvPr>
                <p:custDataLst>
                  <p:tags r:id="rId121"/>
                </p:custDataLst>
              </p:nvPr>
            </p:nvGrpSpPr>
            <p:grpSpPr>
              <a:xfrm>
                <a:off x="3408" y="2928"/>
                <a:ext cx="288" cy="288"/>
                <a:chOff x="1440" y="2592"/>
                <a:chExt cx="288" cy="288"/>
              </a:xfrm>
            </p:grpSpPr>
            <p:sp>
              <p:nvSpPr>
                <p:cNvPr id="46161" name="Oval 123"/>
                <p:cNvSpPr/>
                <p:nvPr>
                  <p:custDataLst>
                    <p:tags r:id="rId122"/>
                  </p:custDataLst>
                </p:nvPr>
              </p:nvSpPr>
              <p:spPr>
                <a:xfrm>
                  <a:off x="1440" y="2592"/>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62" name="Line 124"/>
                <p:cNvSpPr/>
                <p:nvPr>
                  <p:custDataLst>
                    <p:tags r:id="rId123"/>
                  </p:custDataLst>
                </p:nvPr>
              </p:nvSpPr>
              <p:spPr>
                <a:xfrm>
                  <a:off x="1488" y="2736"/>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16" name="Group 125"/>
              <p:cNvGrpSpPr/>
              <p:nvPr>
                <p:custDataLst>
                  <p:tags r:id="rId124"/>
                </p:custDataLst>
              </p:nvPr>
            </p:nvGrpSpPr>
            <p:grpSpPr>
              <a:xfrm>
                <a:off x="2976" y="3312"/>
                <a:ext cx="288" cy="288"/>
                <a:chOff x="1440" y="3120"/>
                <a:chExt cx="288" cy="288"/>
              </a:xfrm>
            </p:grpSpPr>
            <p:sp>
              <p:nvSpPr>
                <p:cNvPr id="46159" name="Oval 126"/>
                <p:cNvSpPr/>
                <p:nvPr>
                  <p:custDataLst>
                    <p:tags r:id="rId125"/>
                  </p:custDataLst>
                </p:nvPr>
              </p:nvSpPr>
              <p:spPr>
                <a:xfrm>
                  <a:off x="1440"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60" name="Line 127"/>
                <p:cNvSpPr/>
                <p:nvPr>
                  <p:custDataLst>
                    <p:tags r:id="rId126"/>
                  </p:custDataLst>
                </p:nvPr>
              </p:nvSpPr>
              <p:spPr>
                <a:xfrm>
                  <a:off x="1488"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17" name="Group 128"/>
              <p:cNvGrpSpPr/>
              <p:nvPr>
                <p:custDataLst>
                  <p:tags r:id="rId127"/>
                </p:custDataLst>
              </p:nvPr>
            </p:nvGrpSpPr>
            <p:grpSpPr>
              <a:xfrm>
                <a:off x="2976" y="2928"/>
                <a:ext cx="288" cy="288"/>
                <a:chOff x="1056" y="2688"/>
                <a:chExt cx="288" cy="288"/>
              </a:xfrm>
            </p:grpSpPr>
            <p:sp>
              <p:nvSpPr>
                <p:cNvPr id="46157" name="Oval 129"/>
                <p:cNvSpPr/>
                <p:nvPr>
                  <p:custDataLst>
                    <p:tags r:id="rId128"/>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58" name="Line 130"/>
                <p:cNvSpPr/>
                <p:nvPr>
                  <p:custDataLst>
                    <p:tags r:id="rId129"/>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18" name="Group 131"/>
              <p:cNvGrpSpPr/>
              <p:nvPr>
                <p:custDataLst>
                  <p:tags r:id="rId130"/>
                </p:custDataLst>
              </p:nvPr>
            </p:nvGrpSpPr>
            <p:grpSpPr>
              <a:xfrm>
                <a:off x="3408" y="3312"/>
                <a:ext cx="288" cy="288"/>
                <a:chOff x="1776" y="3120"/>
                <a:chExt cx="288" cy="288"/>
              </a:xfrm>
            </p:grpSpPr>
            <p:sp>
              <p:nvSpPr>
                <p:cNvPr id="46155" name="Oval 132"/>
                <p:cNvSpPr/>
                <p:nvPr>
                  <p:custDataLst>
                    <p:tags r:id="rId131"/>
                  </p:custDataLst>
                </p:nvPr>
              </p:nvSpPr>
              <p:spPr>
                <a:xfrm>
                  <a:off x="1776"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56" name="Line 133"/>
                <p:cNvSpPr/>
                <p:nvPr>
                  <p:custDataLst>
                    <p:tags r:id="rId132"/>
                  </p:custDataLst>
                </p:nvPr>
              </p:nvSpPr>
              <p:spPr>
                <a:xfrm>
                  <a:off x="1824" y="3264"/>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19" name="Group 134"/>
              <p:cNvGrpSpPr/>
              <p:nvPr>
                <p:custDataLst>
                  <p:tags r:id="rId133"/>
                </p:custDataLst>
              </p:nvPr>
            </p:nvGrpSpPr>
            <p:grpSpPr>
              <a:xfrm>
                <a:off x="3840" y="2928"/>
                <a:ext cx="288" cy="288"/>
                <a:chOff x="3024" y="2592"/>
                <a:chExt cx="288" cy="288"/>
              </a:xfrm>
            </p:grpSpPr>
            <p:grpSp>
              <p:nvGrpSpPr>
                <p:cNvPr id="46151" name="Group 135"/>
                <p:cNvGrpSpPr/>
                <p:nvPr>
                  <p:custDataLst>
                    <p:tags r:id="rId134"/>
                  </p:custDataLst>
                </p:nvPr>
              </p:nvGrpSpPr>
              <p:grpSpPr>
                <a:xfrm>
                  <a:off x="3024" y="2592"/>
                  <a:ext cx="288" cy="288"/>
                  <a:chOff x="3024" y="2592"/>
                  <a:chExt cx="288" cy="288"/>
                </a:xfrm>
              </p:grpSpPr>
              <p:sp>
                <p:nvSpPr>
                  <p:cNvPr id="46153" name="Oval 136"/>
                  <p:cNvSpPr/>
                  <p:nvPr>
                    <p:custDataLst>
                      <p:tags r:id="rId135"/>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54" name="Line 137"/>
                  <p:cNvSpPr/>
                  <p:nvPr>
                    <p:custDataLst>
                      <p:tags r:id="rId13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52" name="Line 138"/>
                <p:cNvSpPr/>
                <p:nvPr>
                  <p:custDataLst>
                    <p:tags r:id="rId13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0" name="Group 139"/>
              <p:cNvGrpSpPr/>
              <p:nvPr>
                <p:custDataLst>
                  <p:tags r:id="rId138"/>
                </p:custDataLst>
              </p:nvPr>
            </p:nvGrpSpPr>
            <p:grpSpPr>
              <a:xfrm>
                <a:off x="3840" y="3312"/>
                <a:ext cx="288" cy="288"/>
                <a:chOff x="3024" y="2592"/>
                <a:chExt cx="288" cy="288"/>
              </a:xfrm>
            </p:grpSpPr>
            <p:grpSp>
              <p:nvGrpSpPr>
                <p:cNvPr id="46147" name="Group 140"/>
                <p:cNvGrpSpPr/>
                <p:nvPr>
                  <p:custDataLst>
                    <p:tags r:id="rId139"/>
                  </p:custDataLst>
                </p:nvPr>
              </p:nvGrpSpPr>
              <p:grpSpPr>
                <a:xfrm>
                  <a:off x="3024" y="2592"/>
                  <a:ext cx="288" cy="288"/>
                  <a:chOff x="3024" y="2592"/>
                  <a:chExt cx="288" cy="288"/>
                </a:xfrm>
              </p:grpSpPr>
              <p:sp>
                <p:nvSpPr>
                  <p:cNvPr id="46149" name="Oval 141"/>
                  <p:cNvSpPr/>
                  <p:nvPr>
                    <p:custDataLst>
                      <p:tags r:id="rId140"/>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50" name="Line 142"/>
                  <p:cNvSpPr/>
                  <p:nvPr>
                    <p:custDataLst>
                      <p:tags r:id="rId14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48" name="Line 143"/>
                <p:cNvSpPr/>
                <p:nvPr>
                  <p:custDataLst>
                    <p:tags r:id="rId14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1" name="Group 144"/>
              <p:cNvGrpSpPr/>
              <p:nvPr>
                <p:custDataLst>
                  <p:tags r:id="rId143"/>
                </p:custDataLst>
              </p:nvPr>
            </p:nvGrpSpPr>
            <p:grpSpPr>
              <a:xfrm>
                <a:off x="4272" y="2928"/>
                <a:ext cx="288" cy="288"/>
                <a:chOff x="3024" y="2592"/>
                <a:chExt cx="288" cy="288"/>
              </a:xfrm>
            </p:grpSpPr>
            <p:grpSp>
              <p:nvGrpSpPr>
                <p:cNvPr id="46143" name="Group 145"/>
                <p:cNvGrpSpPr/>
                <p:nvPr>
                  <p:custDataLst>
                    <p:tags r:id="rId144"/>
                  </p:custDataLst>
                </p:nvPr>
              </p:nvGrpSpPr>
              <p:grpSpPr>
                <a:xfrm>
                  <a:off x="3024" y="2592"/>
                  <a:ext cx="288" cy="288"/>
                  <a:chOff x="3024" y="2592"/>
                  <a:chExt cx="288" cy="288"/>
                </a:xfrm>
              </p:grpSpPr>
              <p:sp>
                <p:nvSpPr>
                  <p:cNvPr id="46145" name="Oval 146"/>
                  <p:cNvSpPr/>
                  <p:nvPr>
                    <p:custDataLst>
                      <p:tags r:id="rId145"/>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46" name="Line 147"/>
                  <p:cNvSpPr/>
                  <p:nvPr>
                    <p:custDataLst>
                      <p:tags r:id="rId14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44" name="Line 148"/>
                <p:cNvSpPr/>
                <p:nvPr>
                  <p:custDataLst>
                    <p:tags r:id="rId14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2" name="Group 149"/>
              <p:cNvGrpSpPr/>
              <p:nvPr>
                <p:custDataLst>
                  <p:tags r:id="rId148"/>
                </p:custDataLst>
              </p:nvPr>
            </p:nvGrpSpPr>
            <p:grpSpPr>
              <a:xfrm>
                <a:off x="4272" y="3312"/>
                <a:ext cx="288" cy="288"/>
                <a:chOff x="3024" y="2592"/>
                <a:chExt cx="288" cy="288"/>
              </a:xfrm>
            </p:grpSpPr>
            <p:grpSp>
              <p:nvGrpSpPr>
                <p:cNvPr id="46139" name="Group 150"/>
                <p:cNvGrpSpPr/>
                <p:nvPr>
                  <p:custDataLst>
                    <p:tags r:id="rId149"/>
                  </p:custDataLst>
                </p:nvPr>
              </p:nvGrpSpPr>
              <p:grpSpPr>
                <a:xfrm>
                  <a:off x="3024" y="2592"/>
                  <a:ext cx="288" cy="288"/>
                  <a:chOff x="3024" y="2592"/>
                  <a:chExt cx="288" cy="288"/>
                </a:xfrm>
              </p:grpSpPr>
              <p:sp>
                <p:nvSpPr>
                  <p:cNvPr id="46141" name="Oval 151"/>
                  <p:cNvSpPr/>
                  <p:nvPr>
                    <p:custDataLst>
                      <p:tags r:id="rId150"/>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42" name="Line 152"/>
                  <p:cNvSpPr/>
                  <p:nvPr>
                    <p:custDataLst>
                      <p:tags r:id="rId15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40" name="Line 153"/>
                <p:cNvSpPr/>
                <p:nvPr>
                  <p:custDataLst>
                    <p:tags r:id="rId15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3" name="Group 154"/>
              <p:cNvGrpSpPr/>
              <p:nvPr>
                <p:custDataLst>
                  <p:tags r:id="rId153"/>
                </p:custDataLst>
              </p:nvPr>
            </p:nvGrpSpPr>
            <p:grpSpPr>
              <a:xfrm>
                <a:off x="3840" y="3696"/>
                <a:ext cx="288" cy="288"/>
                <a:chOff x="3024" y="2592"/>
                <a:chExt cx="288" cy="288"/>
              </a:xfrm>
            </p:grpSpPr>
            <p:grpSp>
              <p:nvGrpSpPr>
                <p:cNvPr id="46135" name="Group 155"/>
                <p:cNvGrpSpPr/>
                <p:nvPr>
                  <p:custDataLst>
                    <p:tags r:id="rId154"/>
                  </p:custDataLst>
                </p:nvPr>
              </p:nvGrpSpPr>
              <p:grpSpPr>
                <a:xfrm>
                  <a:off x="3024" y="2592"/>
                  <a:ext cx="288" cy="288"/>
                  <a:chOff x="3024" y="2592"/>
                  <a:chExt cx="288" cy="288"/>
                </a:xfrm>
              </p:grpSpPr>
              <p:sp>
                <p:nvSpPr>
                  <p:cNvPr id="46137" name="Oval 156"/>
                  <p:cNvSpPr/>
                  <p:nvPr>
                    <p:custDataLst>
                      <p:tags r:id="rId155"/>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38" name="Line 157"/>
                  <p:cNvSpPr/>
                  <p:nvPr>
                    <p:custDataLst>
                      <p:tags r:id="rId156"/>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36" name="Line 158"/>
                <p:cNvSpPr/>
                <p:nvPr>
                  <p:custDataLst>
                    <p:tags r:id="rId157"/>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4" name="Group 159"/>
              <p:cNvGrpSpPr/>
              <p:nvPr>
                <p:custDataLst>
                  <p:tags r:id="rId158"/>
                </p:custDataLst>
              </p:nvPr>
            </p:nvGrpSpPr>
            <p:grpSpPr>
              <a:xfrm>
                <a:off x="4272" y="3696"/>
                <a:ext cx="288" cy="288"/>
                <a:chOff x="3024" y="2592"/>
                <a:chExt cx="288" cy="288"/>
              </a:xfrm>
            </p:grpSpPr>
            <p:grpSp>
              <p:nvGrpSpPr>
                <p:cNvPr id="46131" name="Group 160"/>
                <p:cNvGrpSpPr/>
                <p:nvPr>
                  <p:custDataLst>
                    <p:tags r:id="rId159"/>
                  </p:custDataLst>
                </p:nvPr>
              </p:nvGrpSpPr>
              <p:grpSpPr>
                <a:xfrm>
                  <a:off x="3024" y="2592"/>
                  <a:ext cx="288" cy="288"/>
                  <a:chOff x="3024" y="2592"/>
                  <a:chExt cx="288" cy="288"/>
                </a:xfrm>
              </p:grpSpPr>
              <p:sp>
                <p:nvSpPr>
                  <p:cNvPr id="46133" name="Oval 161"/>
                  <p:cNvSpPr/>
                  <p:nvPr>
                    <p:custDataLst>
                      <p:tags r:id="rId160"/>
                    </p:custDataLst>
                  </p:nvPr>
                </p:nvSpPr>
                <p:spPr>
                  <a:xfrm>
                    <a:off x="3024" y="2592"/>
                    <a:ext cx="288" cy="288"/>
                  </a:xfrm>
                  <a:prstGeom prst="ellipse">
                    <a:avLst/>
                  </a:prstGeom>
                  <a:noFill/>
                  <a:ln w="28575" cap="flat" cmpd="sng">
                    <a:solidFill>
                      <a:srgbClr val="FF66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34" name="Line 162"/>
                  <p:cNvSpPr/>
                  <p:nvPr>
                    <p:custDataLst>
                      <p:tags r:id="rId161"/>
                    </p:custDataLst>
                  </p:nvPr>
                </p:nvSpPr>
                <p:spPr>
                  <a:xfrm flipH="1">
                    <a:off x="3168" y="2640"/>
                    <a:ext cx="0" cy="192"/>
                  </a:xfrm>
                  <a:prstGeom prst="line">
                    <a:avLst/>
                  </a:prstGeom>
                  <a:ln w="28575" cap="flat" cmpd="sng">
                    <a:solidFill>
                      <a:srgbClr val="FF6600"/>
                    </a:solidFill>
                    <a:prstDash val="solid"/>
                    <a:headEnd type="none" w="med" len="med"/>
                    <a:tailEnd type="none" w="med" len="med"/>
                  </a:ln>
                </p:spPr>
                <p:txBody>
                  <a:bodyPr/>
                  <a:lstStyle/>
                  <a:p/>
                </p:txBody>
              </p:sp>
            </p:grpSp>
            <p:sp>
              <p:nvSpPr>
                <p:cNvPr id="46132" name="Line 163"/>
                <p:cNvSpPr/>
                <p:nvPr>
                  <p:custDataLst>
                    <p:tags r:id="rId162"/>
                  </p:custDataLst>
                </p:nvPr>
              </p:nvSpPr>
              <p:spPr>
                <a:xfrm>
                  <a:off x="3072" y="2736"/>
                  <a:ext cx="192" cy="0"/>
                </a:xfrm>
                <a:prstGeom prst="line">
                  <a:avLst/>
                </a:prstGeom>
                <a:ln w="28575" cap="flat" cmpd="sng">
                  <a:solidFill>
                    <a:srgbClr val="FF6600"/>
                  </a:solidFill>
                  <a:prstDash val="solid"/>
                  <a:headEnd type="none" w="med" len="med"/>
                  <a:tailEnd type="none" w="med" len="med"/>
                </a:ln>
              </p:spPr>
              <p:txBody>
                <a:bodyPr/>
                <a:lstStyle/>
                <a:p/>
              </p:txBody>
            </p:sp>
          </p:grpSp>
          <p:grpSp>
            <p:nvGrpSpPr>
              <p:cNvPr id="46125" name="Group 164"/>
              <p:cNvGrpSpPr/>
              <p:nvPr>
                <p:custDataLst>
                  <p:tags r:id="rId163"/>
                </p:custDataLst>
              </p:nvPr>
            </p:nvGrpSpPr>
            <p:grpSpPr>
              <a:xfrm>
                <a:off x="2976" y="3696"/>
                <a:ext cx="288" cy="288"/>
                <a:chOff x="1056" y="2688"/>
                <a:chExt cx="288" cy="288"/>
              </a:xfrm>
            </p:grpSpPr>
            <p:sp>
              <p:nvSpPr>
                <p:cNvPr id="46129" name="Oval 165"/>
                <p:cNvSpPr/>
                <p:nvPr>
                  <p:custDataLst>
                    <p:tags r:id="rId164"/>
                  </p:custDataLst>
                </p:nvPr>
              </p:nvSpPr>
              <p:spPr>
                <a:xfrm>
                  <a:off x="1056" y="2688"/>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30" name="Line 166"/>
                <p:cNvSpPr/>
                <p:nvPr>
                  <p:custDataLst>
                    <p:tags r:id="rId165"/>
                  </p:custDataLst>
                </p:nvPr>
              </p:nvSpPr>
              <p:spPr>
                <a:xfrm>
                  <a:off x="1104" y="2832"/>
                  <a:ext cx="192" cy="0"/>
                </a:xfrm>
                <a:prstGeom prst="line">
                  <a:avLst/>
                </a:prstGeom>
                <a:ln w="28575" cap="flat" cmpd="sng">
                  <a:solidFill>
                    <a:srgbClr val="0099FF"/>
                  </a:solidFill>
                  <a:prstDash val="solid"/>
                  <a:headEnd type="none" w="med" len="med"/>
                  <a:tailEnd type="none" w="med" len="med"/>
                </a:ln>
              </p:spPr>
              <p:txBody>
                <a:bodyPr/>
                <a:lstStyle/>
                <a:p/>
              </p:txBody>
            </p:sp>
          </p:grpSp>
          <p:grpSp>
            <p:nvGrpSpPr>
              <p:cNvPr id="46126" name="Group 167"/>
              <p:cNvGrpSpPr/>
              <p:nvPr>
                <p:custDataLst>
                  <p:tags r:id="rId166"/>
                </p:custDataLst>
              </p:nvPr>
            </p:nvGrpSpPr>
            <p:grpSpPr>
              <a:xfrm>
                <a:off x="3408" y="3696"/>
                <a:ext cx="288" cy="288"/>
                <a:chOff x="1776" y="3120"/>
                <a:chExt cx="288" cy="288"/>
              </a:xfrm>
            </p:grpSpPr>
            <p:sp>
              <p:nvSpPr>
                <p:cNvPr id="46127" name="Oval 168"/>
                <p:cNvSpPr/>
                <p:nvPr>
                  <p:custDataLst>
                    <p:tags r:id="rId167"/>
                  </p:custDataLst>
                </p:nvPr>
              </p:nvSpPr>
              <p:spPr>
                <a:xfrm>
                  <a:off x="1776" y="3120"/>
                  <a:ext cx="288" cy="288"/>
                </a:xfrm>
                <a:prstGeom prst="ellipse">
                  <a:avLst/>
                </a:prstGeom>
                <a:noFill/>
                <a:ln w="28575" cap="flat" cmpd="sng">
                  <a:solidFill>
                    <a:srgbClr val="0099FF"/>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46128" name="Line 169"/>
                <p:cNvSpPr/>
                <p:nvPr>
                  <p:custDataLst>
                    <p:tags r:id="rId168"/>
                  </p:custDataLst>
                </p:nvPr>
              </p:nvSpPr>
              <p:spPr>
                <a:xfrm>
                  <a:off x="1824" y="3264"/>
                  <a:ext cx="192" cy="0"/>
                </a:xfrm>
                <a:prstGeom prst="line">
                  <a:avLst/>
                </a:prstGeom>
                <a:ln w="28575" cap="flat" cmpd="sng">
                  <a:solidFill>
                    <a:srgbClr val="0099FF"/>
                  </a:solidFill>
                  <a:prstDash val="solid"/>
                  <a:headEnd type="none" w="med" len="med"/>
                  <a:tailEnd type="none" w="med" len="med"/>
                </a:ln>
              </p:spPr>
              <p:txBody>
                <a:bodyPr/>
                <a:lstStyle/>
                <a:p/>
              </p:txBody>
            </p:sp>
          </p:grpSp>
        </p:grpSp>
        <p:sp>
          <p:nvSpPr>
            <p:cNvPr id="46114" name="Line 170"/>
            <p:cNvSpPr/>
            <p:nvPr>
              <p:custDataLst>
                <p:tags r:id="rId169"/>
              </p:custDataLst>
            </p:nvPr>
          </p:nvSpPr>
          <p:spPr>
            <a:xfrm flipH="1">
              <a:off x="3744" y="2832"/>
              <a:ext cx="0" cy="1296"/>
            </a:xfrm>
            <a:prstGeom prst="line">
              <a:avLst/>
            </a:prstGeom>
            <a:ln w="38100" cap="flat" cmpd="sng">
              <a:solidFill>
                <a:schemeClr val="tx1"/>
              </a:solidFill>
              <a:prstDash val="solid"/>
              <a:headEnd type="none" w="med" len="med"/>
              <a:tailEnd type="none" w="med" len="med"/>
            </a:ln>
          </p:spPr>
          <p:txBody>
            <a:bodyPr/>
            <a:lstStyle/>
            <a:p/>
          </p:txBody>
        </p:sp>
      </p:grpSp>
      <p:grpSp>
        <p:nvGrpSpPr>
          <p:cNvPr id="46085" name="Group 171"/>
          <p:cNvGrpSpPr/>
          <p:nvPr>
            <p:custDataLst>
              <p:tags r:id="rId170"/>
            </p:custDataLst>
          </p:nvPr>
        </p:nvGrpSpPr>
        <p:grpSpPr>
          <a:xfrm>
            <a:off x="7298055" y="2814955"/>
            <a:ext cx="2667000" cy="3276600"/>
            <a:chOff x="2928" y="2496"/>
            <a:chExt cx="1680" cy="1680"/>
          </a:xfrm>
        </p:grpSpPr>
        <p:sp>
          <p:nvSpPr>
            <p:cNvPr id="46110" name="Line 172"/>
            <p:cNvSpPr/>
            <p:nvPr>
              <p:custDataLst>
                <p:tags r:id="rId171"/>
              </p:custDataLst>
            </p:nvPr>
          </p:nvSpPr>
          <p:spPr>
            <a:xfrm flipH="1">
              <a:off x="2928" y="2496"/>
              <a:ext cx="0" cy="1680"/>
            </a:xfrm>
            <a:prstGeom prst="line">
              <a:avLst/>
            </a:prstGeom>
            <a:ln w="28575" cap="flat" cmpd="sng">
              <a:solidFill>
                <a:schemeClr val="tx1"/>
              </a:solidFill>
              <a:prstDash val="dash"/>
              <a:headEnd type="none" w="med" len="med"/>
              <a:tailEnd type="none" w="med" len="med"/>
            </a:ln>
          </p:spPr>
          <p:txBody>
            <a:bodyPr/>
            <a:lstStyle/>
            <a:p/>
          </p:txBody>
        </p:sp>
        <p:sp>
          <p:nvSpPr>
            <p:cNvPr id="46111" name="Line 173"/>
            <p:cNvSpPr/>
            <p:nvPr>
              <p:custDataLst>
                <p:tags r:id="rId172"/>
              </p:custDataLst>
            </p:nvPr>
          </p:nvSpPr>
          <p:spPr>
            <a:xfrm flipH="1">
              <a:off x="4608" y="2496"/>
              <a:ext cx="0" cy="1680"/>
            </a:xfrm>
            <a:prstGeom prst="line">
              <a:avLst/>
            </a:prstGeom>
            <a:ln w="28575" cap="flat" cmpd="sng">
              <a:solidFill>
                <a:schemeClr val="tx1"/>
              </a:solidFill>
              <a:prstDash val="dash"/>
              <a:headEnd type="none" w="med" len="med"/>
              <a:tailEnd type="none" w="med" len="med"/>
            </a:ln>
          </p:spPr>
          <p:txBody>
            <a:bodyPr/>
            <a:lstStyle/>
            <a:p/>
          </p:txBody>
        </p:sp>
      </p:grpSp>
      <p:grpSp>
        <p:nvGrpSpPr>
          <p:cNvPr id="46086" name="Group 174"/>
          <p:cNvGrpSpPr/>
          <p:nvPr>
            <p:custDataLst>
              <p:tags r:id="rId173"/>
            </p:custDataLst>
          </p:nvPr>
        </p:nvGrpSpPr>
        <p:grpSpPr>
          <a:xfrm>
            <a:off x="7298055" y="2814955"/>
            <a:ext cx="2667000" cy="396875"/>
            <a:chOff x="2928" y="2496"/>
            <a:chExt cx="1680" cy="250"/>
          </a:xfrm>
        </p:grpSpPr>
        <p:sp>
          <p:nvSpPr>
            <p:cNvPr id="46107" name="Line 175"/>
            <p:cNvSpPr/>
            <p:nvPr>
              <p:custDataLst>
                <p:tags r:id="rId174"/>
              </p:custDataLst>
            </p:nvPr>
          </p:nvSpPr>
          <p:spPr>
            <a:xfrm>
              <a:off x="4224" y="2640"/>
              <a:ext cx="384" cy="0"/>
            </a:xfrm>
            <a:prstGeom prst="line">
              <a:avLst/>
            </a:prstGeom>
            <a:ln w="28575" cap="flat" cmpd="sng">
              <a:solidFill>
                <a:schemeClr val="tx1"/>
              </a:solidFill>
              <a:prstDash val="solid"/>
              <a:headEnd type="none" w="med" len="med"/>
              <a:tailEnd type="triangle" w="med" len="med"/>
            </a:ln>
          </p:spPr>
          <p:txBody>
            <a:bodyPr/>
            <a:lstStyle/>
            <a:p/>
          </p:txBody>
        </p:sp>
        <p:sp>
          <p:nvSpPr>
            <p:cNvPr id="46108" name="Line 176"/>
            <p:cNvSpPr/>
            <p:nvPr>
              <p:custDataLst>
                <p:tags r:id="rId175"/>
              </p:custDataLst>
            </p:nvPr>
          </p:nvSpPr>
          <p:spPr>
            <a:xfrm rot="-10764191">
              <a:off x="2928" y="2639"/>
              <a:ext cx="384" cy="1"/>
            </a:xfrm>
            <a:prstGeom prst="line">
              <a:avLst/>
            </a:prstGeom>
            <a:ln w="28575" cap="flat" cmpd="sng">
              <a:solidFill>
                <a:schemeClr val="tx1"/>
              </a:solidFill>
              <a:prstDash val="solid"/>
              <a:headEnd type="none" w="med" len="med"/>
              <a:tailEnd type="triangle" w="med" len="med"/>
            </a:ln>
          </p:spPr>
          <p:txBody>
            <a:bodyPr/>
            <a:lstStyle/>
            <a:p/>
          </p:txBody>
        </p:sp>
        <p:sp>
          <p:nvSpPr>
            <p:cNvPr id="46109" name="Text Box 177"/>
            <p:cNvSpPr txBox="1"/>
            <p:nvPr>
              <p:custDataLst>
                <p:tags r:id="rId176"/>
              </p:custDataLst>
            </p:nvPr>
          </p:nvSpPr>
          <p:spPr>
            <a:xfrm>
              <a:off x="3312" y="2496"/>
              <a:ext cx="960" cy="250"/>
            </a:xfrm>
            <a:prstGeom prst="rect">
              <a:avLst/>
            </a:prstGeom>
            <a:noFill/>
            <a:ln w="9525">
              <a:noFill/>
            </a:ln>
          </p:spPr>
          <p:txBody>
            <a:bodyPr>
              <a:spAutoFit/>
            </a:bodyPr>
            <a:lstStyle/>
            <a:p>
              <a:pPr>
                <a:spcBef>
                  <a:spcPct val="50000"/>
                </a:spcBef>
              </a:pPr>
              <a:r>
                <a:rPr lang="zh-CN" altLang="en-US" sz="2000" b="1">
                  <a:solidFill>
                    <a:schemeClr val="tx2"/>
                  </a:solidFill>
                  <a:latin typeface="Times New Roman" panose="02020603050405020304" pitchFamily="18" charset="0"/>
                </a:rPr>
                <a:t>空间电荷区</a:t>
              </a:r>
              <a:endParaRPr lang="zh-CN" altLang="en-US" sz="2000" b="1">
                <a:solidFill>
                  <a:schemeClr val="tx2"/>
                </a:solidFill>
                <a:latin typeface="Times New Roman" panose="02020603050405020304" pitchFamily="18" charset="0"/>
              </a:endParaRPr>
            </a:p>
          </p:txBody>
        </p:sp>
      </p:grpSp>
      <p:sp>
        <p:nvSpPr>
          <p:cNvPr id="46087" name="Line 178"/>
          <p:cNvSpPr/>
          <p:nvPr>
            <p:custDataLst>
              <p:tags r:id="rId177"/>
            </p:custDataLst>
          </p:nvPr>
        </p:nvSpPr>
        <p:spPr>
          <a:xfrm>
            <a:off x="6840855" y="6091555"/>
            <a:ext cx="3581400" cy="0"/>
          </a:xfrm>
          <a:prstGeom prst="line">
            <a:avLst/>
          </a:prstGeom>
          <a:ln w="9525" cap="flat" cmpd="sng">
            <a:solidFill>
              <a:schemeClr val="tx1"/>
            </a:solidFill>
            <a:prstDash val="dash"/>
            <a:headEnd type="none" w="med" len="med"/>
            <a:tailEnd type="none" w="med" len="med"/>
          </a:ln>
        </p:spPr>
        <p:txBody>
          <a:bodyPr/>
          <a:lstStyle/>
          <a:p/>
        </p:txBody>
      </p:sp>
      <p:grpSp>
        <p:nvGrpSpPr>
          <p:cNvPr id="16386" name="Group 179"/>
          <p:cNvGrpSpPr/>
          <p:nvPr>
            <p:custDataLst>
              <p:tags r:id="rId178"/>
            </p:custDataLst>
          </p:nvPr>
        </p:nvGrpSpPr>
        <p:grpSpPr>
          <a:xfrm>
            <a:off x="7983855" y="5405755"/>
            <a:ext cx="1371600" cy="396875"/>
            <a:chOff x="3360" y="3504"/>
            <a:chExt cx="864" cy="250"/>
          </a:xfrm>
        </p:grpSpPr>
        <p:sp>
          <p:nvSpPr>
            <p:cNvPr id="46105" name="Line 180"/>
            <p:cNvSpPr/>
            <p:nvPr>
              <p:custDataLst>
                <p:tags r:id="rId179"/>
              </p:custDataLst>
            </p:nvPr>
          </p:nvSpPr>
          <p:spPr>
            <a:xfrm>
              <a:off x="3360" y="3552"/>
              <a:ext cx="816" cy="0"/>
            </a:xfrm>
            <a:prstGeom prst="line">
              <a:avLst/>
            </a:prstGeom>
            <a:ln w="28575" cap="flat" cmpd="sng">
              <a:solidFill>
                <a:schemeClr val="tx1"/>
              </a:solidFill>
              <a:prstDash val="solid"/>
              <a:headEnd type="stealth" w="med" len="lg"/>
              <a:tailEnd type="none" w="med" len="med"/>
            </a:ln>
          </p:spPr>
          <p:txBody>
            <a:bodyPr/>
            <a:lstStyle/>
            <a:p/>
          </p:txBody>
        </p:sp>
        <p:sp>
          <p:nvSpPr>
            <p:cNvPr id="46106" name="Text Box 181"/>
            <p:cNvSpPr txBox="1"/>
            <p:nvPr>
              <p:custDataLst>
                <p:tags r:id="rId180"/>
              </p:custDataLst>
            </p:nvPr>
          </p:nvSpPr>
          <p:spPr>
            <a:xfrm>
              <a:off x="3456" y="3504"/>
              <a:ext cx="768" cy="250"/>
            </a:xfrm>
            <a:prstGeom prst="rect">
              <a:avLst/>
            </a:prstGeom>
            <a:noFill/>
            <a:ln w="9525">
              <a:noFill/>
            </a:ln>
          </p:spPr>
          <p:txBody>
            <a:bodyPr>
              <a:spAutoFit/>
            </a:bodyPr>
            <a:lstStyle/>
            <a:p>
              <a:pPr>
                <a:spcBef>
                  <a:spcPct val="50000"/>
                </a:spcBef>
              </a:pPr>
              <a:r>
                <a:rPr lang="zh-CN" altLang="en-US" sz="2000" b="1">
                  <a:solidFill>
                    <a:srgbClr val="FF0000"/>
                  </a:solidFill>
                  <a:latin typeface="Times New Roman" panose="02020603050405020304" pitchFamily="18" charset="0"/>
                </a:rPr>
                <a:t>内电场</a:t>
              </a:r>
              <a:endParaRPr lang="zh-CN" altLang="en-US" sz="2000" b="1">
                <a:solidFill>
                  <a:srgbClr val="FF0000"/>
                </a:solidFill>
                <a:latin typeface="Times New Roman" panose="02020603050405020304" pitchFamily="18" charset="0"/>
              </a:endParaRPr>
            </a:p>
          </p:txBody>
        </p:sp>
      </p:grpSp>
      <p:grpSp>
        <p:nvGrpSpPr>
          <p:cNvPr id="16387" name="Group 182"/>
          <p:cNvGrpSpPr/>
          <p:nvPr>
            <p:custDataLst>
              <p:tags r:id="rId181"/>
            </p:custDataLst>
          </p:nvPr>
        </p:nvGrpSpPr>
        <p:grpSpPr>
          <a:xfrm>
            <a:off x="7298055" y="5770880"/>
            <a:ext cx="3581400" cy="396875"/>
            <a:chOff x="2928" y="3734"/>
            <a:chExt cx="2256" cy="250"/>
          </a:xfrm>
        </p:grpSpPr>
        <p:sp>
          <p:nvSpPr>
            <p:cNvPr id="46099" name="Line 183"/>
            <p:cNvSpPr/>
            <p:nvPr>
              <p:custDataLst>
                <p:tags r:id="rId182"/>
              </p:custDataLst>
            </p:nvPr>
          </p:nvSpPr>
          <p:spPr>
            <a:xfrm flipH="1">
              <a:off x="4800" y="3744"/>
              <a:ext cx="0" cy="192"/>
            </a:xfrm>
            <a:prstGeom prst="line">
              <a:avLst/>
            </a:prstGeom>
            <a:ln w="19050" cap="flat" cmpd="sng">
              <a:solidFill>
                <a:schemeClr val="tx1"/>
              </a:solidFill>
              <a:prstDash val="solid"/>
              <a:headEnd type="triangle" w="med" len="med"/>
              <a:tailEnd type="triangle" w="med" len="med"/>
            </a:ln>
          </p:spPr>
          <p:txBody>
            <a:bodyPr/>
            <a:lstStyle/>
            <a:p/>
          </p:txBody>
        </p:sp>
        <p:grpSp>
          <p:nvGrpSpPr>
            <p:cNvPr id="46100" name="Group 184"/>
            <p:cNvGrpSpPr/>
            <p:nvPr>
              <p:custDataLst>
                <p:tags r:id="rId183"/>
              </p:custDataLst>
            </p:nvPr>
          </p:nvGrpSpPr>
          <p:grpSpPr>
            <a:xfrm>
              <a:off x="2928" y="3734"/>
              <a:ext cx="2256" cy="250"/>
              <a:chOff x="2928" y="3734"/>
              <a:chExt cx="2256" cy="250"/>
            </a:xfrm>
          </p:grpSpPr>
          <p:grpSp>
            <p:nvGrpSpPr>
              <p:cNvPr id="46101" name="Group 185"/>
              <p:cNvGrpSpPr/>
              <p:nvPr>
                <p:custDataLst>
                  <p:tags r:id="rId184"/>
                </p:custDataLst>
              </p:nvPr>
            </p:nvGrpSpPr>
            <p:grpSpPr>
              <a:xfrm>
                <a:off x="2928" y="3744"/>
                <a:ext cx="2016" cy="192"/>
                <a:chOff x="2928" y="3744"/>
                <a:chExt cx="2016" cy="192"/>
              </a:xfrm>
            </p:grpSpPr>
            <p:sp>
              <p:nvSpPr>
                <p:cNvPr id="46103" name="Line 186"/>
                <p:cNvSpPr/>
                <p:nvPr>
                  <p:custDataLst>
                    <p:tags r:id="rId185"/>
                  </p:custDataLst>
                </p:nvPr>
              </p:nvSpPr>
              <p:spPr>
                <a:xfrm flipV="1">
                  <a:off x="2928" y="3744"/>
                  <a:ext cx="1680" cy="192"/>
                </a:xfrm>
                <a:prstGeom prst="line">
                  <a:avLst/>
                </a:prstGeom>
                <a:ln w="28575" cap="flat" cmpd="sng">
                  <a:solidFill>
                    <a:schemeClr val="tx1"/>
                  </a:solidFill>
                  <a:prstDash val="solid"/>
                  <a:headEnd type="none" w="med" len="med"/>
                  <a:tailEnd type="none" w="med" len="med"/>
                </a:ln>
              </p:spPr>
              <p:txBody>
                <a:bodyPr/>
                <a:lstStyle/>
                <a:p/>
              </p:txBody>
            </p:sp>
            <p:sp>
              <p:nvSpPr>
                <p:cNvPr id="46104" name="Line 187"/>
                <p:cNvSpPr/>
                <p:nvPr>
                  <p:custDataLst>
                    <p:tags r:id="rId186"/>
                  </p:custDataLst>
                </p:nvPr>
              </p:nvSpPr>
              <p:spPr>
                <a:xfrm>
                  <a:off x="4608" y="3744"/>
                  <a:ext cx="336" cy="0"/>
                </a:xfrm>
                <a:prstGeom prst="line">
                  <a:avLst/>
                </a:prstGeom>
                <a:ln w="28575" cap="flat" cmpd="sng">
                  <a:solidFill>
                    <a:schemeClr val="tx1"/>
                  </a:solidFill>
                  <a:prstDash val="solid"/>
                  <a:headEnd type="none" w="med" len="med"/>
                  <a:tailEnd type="none" w="med" len="med"/>
                </a:ln>
              </p:spPr>
              <p:txBody>
                <a:bodyPr/>
                <a:lstStyle/>
                <a:p/>
              </p:txBody>
            </p:sp>
          </p:grpSp>
          <p:sp>
            <p:nvSpPr>
              <p:cNvPr id="46102" name="Text Box 188"/>
              <p:cNvSpPr txBox="1"/>
              <p:nvPr>
                <p:custDataLst>
                  <p:tags r:id="rId187"/>
                </p:custDataLst>
              </p:nvPr>
            </p:nvSpPr>
            <p:spPr>
              <a:xfrm>
                <a:off x="4800" y="3734"/>
                <a:ext cx="384" cy="250"/>
              </a:xfrm>
              <a:prstGeom prst="rect">
                <a:avLst/>
              </a:prstGeom>
              <a:noFill/>
              <a:ln w="9525">
                <a:noFill/>
              </a:ln>
            </p:spPr>
            <p:txBody>
              <a:bodyPr>
                <a:spAutoFit/>
              </a:bodyPr>
              <a:lstStyle/>
              <a:p>
                <a:pPr>
                  <a:spcBef>
                    <a:spcPct val="50000"/>
                  </a:spcBef>
                </a:pPr>
                <a:r>
                  <a:rPr lang="en-US" altLang="zh-CN" sz="2000" b="1" i="1">
                    <a:solidFill>
                      <a:srgbClr val="0000FF"/>
                    </a:solidFill>
                    <a:latin typeface="Times New Roman" panose="02020603050405020304" pitchFamily="18" charset="0"/>
                  </a:rPr>
                  <a:t>U</a:t>
                </a:r>
                <a:r>
                  <a:rPr lang="en-US" altLang="zh-CN" sz="2000" b="1" baseline="-25000">
                    <a:solidFill>
                      <a:srgbClr val="0000FF"/>
                    </a:solidFill>
                    <a:latin typeface="Times New Roman" panose="02020603050405020304" pitchFamily="18" charset="0"/>
                  </a:rPr>
                  <a:t>D</a:t>
                </a:r>
                <a:endParaRPr lang="en-US" altLang="zh-CN" sz="2000" b="1" baseline="-25000">
                  <a:solidFill>
                    <a:srgbClr val="0000FF"/>
                  </a:solidFill>
                  <a:latin typeface="Times New Roman" panose="02020603050405020304" pitchFamily="18" charset="0"/>
                </a:endParaRPr>
              </a:p>
            </p:txBody>
          </p:sp>
        </p:grpSp>
      </p:grpSp>
      <p:sp>
        <p:nvSpPr>
          <p:cNvPr id="44221" name="Text Box 189"/>
          <p:cNvSpPr txBox="1"/>
          <p:nvPr>
            <p:custDataLst>
              <p:tags r:id="rId188"/>
            </p:custDataLst>
          </p:nvPr>
        </p:nvSpPr>
        <p:spPr>
          <a:xfrm>
            <a:off x="692785" y="1332865"/>
            <a:ext cx="10725150" cy="1050290"/>
          </a:xfrm>
          <a:prstGeom prst="rect">
            <a:avLst/>
          </a:prstGeom>
          <a:noFill/>
          <a:ln w="9525">
            <a:noFill/>
          </a:ln>
        </p:spPr>
        <p:txBody>
          <a:bodyPr wrap="square">
            <a:spAutoFit/>
          </a:bodyPr>
          <a:lstStyle/>
          <a:p>
            <a:pPr algn="just">
              <a:lnSpc>
                <a:spcPct val="120000"/>
              </a:lnSpc>
            </a:pPr>
            <a:r>
              <a:rPr lang="zh-CN" altLang="en-US" sz="2600" b="1">
                <a:latin typeface="Times New Roman" panose="02020603050405020304" pitchFamily="18" charset="0"/>
              </a:rPr>
              <a:t>　　空间电荷区正负离子之间电位差 </a:t>
            </a:r>
            <a:r>
              <a:rPr lang="en-US" altLang="zh-CN" sz="2600" b="1" i="1">
                <a:solidFill>
                  <a:srgbClr val="0000FF"/>
                </a:solidFill>
                <a:latin typeface="Times New Roman" panose="02020603050405020304" pitchFamily="18" charset="0"/>
              </a:rPr>
              <a:t>U</a:t>
            </a:r>
            <a:r>
              <a:rPr lang="en-US" altLang="zh-CN" sz="2600" b="1" baseline="-25000">
                <a:solidFill>
                  <a:srgbClr val="0000FF"/>
                </a:solidFill>
                <a:latin typeface="Times New Roman" panose="02020603050405020304" pitchFamily="18" charset="0"/>
              </a:rPr>
              <a:t>D</a:t>
            </a:r>
            <a:r>
              <a:rPr lang="en-US" altLang="zh-CN" sz="2600" b="1">
                <a:solidFill>
                  <a:srgbClr val="0000FF"/>
                </a:solidFill>
                <a:latin typeface="Times New Roman" panose="02020603050405020304" pitchFamily="18" charset="0"/>
              </a:rPr>
              <a:t> </a:t>
            </a:r>
            <a:r>
              <a:rPr lang="en-US" altLang="zh-CN" sz="2600" b="1">
                <a:latin typeface="Times New Roman" panose="02020603050405020304" pitchFamily="18" charset="0"/>
              </a:rPr>
              <a:t>—— </a:t>
            </a:r>
            <a:r>
              <a:rPr lang="zh-CN" altLang="en-US" sz="2600" b="1">
                <a:solidFill>
                  <a:srgbClr val="FF0000"/>
                </a:solidFill>
                <a:latin typeface="Times New Roman" panose="02020603050405020304" pitchFamily="18" charset="0"/>
              </a:rPr>
              <a:t>电位壁垒</a:t>
            </a:r>
            <a:r>
              <a:rPr lang="zh-CN" altLang="en-US" sz="2600" b="1">
                <a:solidFill>
                  <a:srgbClr val="0000FF"/>
                </a:solidFill>
                <a:latin typeface="Times New Roman" panose="02020603050405020304" pitchFamily="18" charset="0"/>
              </a:rPr>
              <a:t>；</a:t>
            </a:r>
            <a:r>
              <a:rPr lang="en-US" altLang="zh-CN" sz="2600" b="1">
                <a:latin typeface="Times New Roman" panose="02020603050405020304" pitchFamily="18" charset="0"/>
              </a:rPr>
              <a:t>——</a:t>
            </a:r>
            <a:r>
              <a:rPr lang="en-US" altLang="zh-CN" sz="2600" b="1">
                <a:solidFill>
                  <a:srgbClr val="0000FF"/>
                </a:solidFill>
                <a:latin typeface="Times New Roman" panose="02020603050405020304" pitchFamily="18" charset="0"/>
              </a:rPr>
              <a:t> </a:t>
            </a:r>
            <a:r>
              <a:rPr lang="zh-CN" altLang="en-US" sz="2600" b="1">
                <a:solidFill>
                  <a:srgbClr val="FF0000"/>
                </a:solidFill>
                <a:latin typeface="Times New Roman" panose="02020603050405020304" pitchFamily="18" charset="0"/>
              </a:rPr>
              <a:t>内电场</a:t>
            </a:r>
            <a:r>
              <a:rPr lang="zh-CN" altLang="en-US" sz="2600" b="1">
                <a:solidFill>
                  <a:srgbClr val="0000FF"/>
                </a:solidFill>
                <a:latin typeface="Times New Roman" panose="02020603050405020304" pitchFamily="18" charset="0"/>
              </a:rPr>
              <a:t>；内电场阻止多子的扩散 </a:t>
            </a:r>
            <a:r>
              <a:rPr lang="en-US" altLang="zh-CN" sz="2600" b="1">
                <a:latin typeface="Times New Roman" panose="02020603050405020304" pitchFamily="18" charset="0"/>
              </a:rPr>
              <a:t>——</a:t>
            </a:r>
            <a:r>
              <a:rPr lang="en-US" altLang="zh-CN" sz="2600" b="1">
                <a:solidFill>
                  <a:srgbClr val="0000FF"/>
                </a:solidFill>
                <a:latin typeface="Times New Roman" panose="02020603050405020304" pitchFamily="18" charset="0"/>
              </a:rPr>
              <a:t> </a:t>
            </a:r>
            <a:r>
              <a:rPr lang="zh-CN" altLang="en-US" sz="2600" b="1">
                <a:solidFill>
                  <a:srgbClr val="FF0000"/>
                </a:solidFill>
                <a:latin typeface="Times New Roman" panose="02020603050405020304" pitchFamily="18" charset="0"/>
              </a:rPr>
              <a:t>阻挡层</a:t>
            </a:r>
            <a:r>
              <a:rPr lang="zh-CN" altLang="en-US" sz="2600" b="1">
                <a:solidFill>
                  <a:srgbClr val="0000FF"/>
                </a:solidFill>
                <a:latin typeface="Times New Roman" panose="02020603050405020304" pitchFamily="18" charset="0"/>
              </a:rPr>
              <a:t>。</a:t>
            </a:r>
            <a:endParaRPr lang="zh-CN" altLang="en-US" sz="2600" b="1">
              <a:solidFill>
                <a:srgbClr val="0000FF"/>
              </a:solidFill>
              <a:latin typeface="Times New Roman" panose="02020603050405020304" pitchFamily="18" charset="0"/>
            </a:endParaRPr>
          </a:p>
        </p:txBody>
      </p:sp>
      <p:sp>
        <p:nvSpPr>
          <p:cNvPr id="44222" name="Text Box 190"/>
          <p:cNvSpPr txBox="1"/>
          <p:nvPr>
            <p:custDataLst>
              <p:tags r:id="rId189"/>
            </p:custDataLst>
          </p:nvPr>
        </p:nvSpPr>
        <p:spPr>
          <a:xfrm>
            <a:off x="920750" y="2555240"/>
            <a:ext cx="3097530" cy="491490"/>
          </a:xfrm>
          <a:prstGeom prst="rect">
            <a:avLst/>
          </a:prstGeom>
          <a:noFill/>
          <a:ln w="9525">
            <a:noFill/>
          </a:ln>
        </p:spPr>
        <p:txBody>
          <a:bodyPr wrap="square">
            <a:spAutoFit/>
          </a:bodyPr>
          <a:lstStyle/>
          <a:p>
            <a:pPr algn="just">
              <a:spcBef>
                <a:spcPct val="50000"/>
              </a:spcBef>
            </a:pPr>
            <a:r>
              <a:rPr lang="en-US" altLang="zh-CN" sz="2600" b="1">
                <a:solidFill>
                  <a:srgbClr val="9900FF"/>
                </a:solidFill>
                <a:latin typeface="Times New Roman" panose="02020603050405020304" pitchFamily="18" charset="0"/>
              </a:rPr>
              <a:t>4. </a:t>
            </a:r>
            <a:r>
              <a:rPr lang="zh-CN" altLang="en-US" sz="2600" b="1">
                <a:solidFill>
                  <a:srgbClr val="9900FF"/>
                </a:solidFill>
                <a:latin typeface="Times New Roman" panose="02020603050405020304" pitchFamily="18" charset="0"/>
              </a:rPr>
              <a:t>漂移运动</a:t>
            </a:r>
            <a:endParaRPr lang="zh-CN" altLang="en-US" sz="2600" b="1">
              <a:solidFill>
                <a:srgbClr val="9900FF"/>
              </a:solidFill>
              <a:latin typeface="Times New Roman" panose="02020603050405020304" pitchFamily="18" charset="0"/>
            </a:endParaRPr>
          </a:p>
        </p:txBody>
      </p:sp>
      <p:sp>
        <p:nvSpPr>
          <p:cNvPr id="44223" name="Text Box 191"/>
          <p:cNvSpPr txBox="1"/>
          <p:nvPr>
            <p:custDataLst>
              <p:tags r:id="rId190"/>
            </p:custDataLst>
          </p:nvPr>
        </p:nvSpPr>
        <p:spPr>
          <a:xfrm>
            <a:off x="805180" y="3201670"/>
            <a:ext cx="4679315" cy="970915"/>
          </a:xfrm>
          <a:prstGeom prst="rect">
            <a:avLst/>
          </a:prstGeom>
          <a:noFill/>
          <a:ln w="9525">
            <a:noFill/>
          </a:ln>
        </p:spPr>
        <p:txBody>
          <a:bodyPr wrap="square">
            <a:spAutoFit/>
          </a:bodyPr>
          <a:lstStyle/>
          <a:p>
            <a:pPr algn="just">
              <a:lnSpc>
                <a:spcPct val="110000"/>
              </a:lnSpc>
            </a:pPr>
            <a:r>
              <a:rPr lang="zh-CN" altLang="en-US" sz="2600" b="1">
                <a:latin typeface="Times New Roman" panose="02020603050405020304" pitchFamily="18" charset="0"/>
              </a:rPr>
              <a:t>　　内电场有利于少子运动</a:t>
            </a:r>
            <a:r>
              <a:rPr lang="en-US" altLang="zh-CN" sz="2600" b="1">
                <a:latin typeface="Times New Roman" panose="02020603050405020304" pitchFamily="18" charset="0"/>
              </a:rPr>
              <a:t>—</a:t>
            </a:r>
            <a:r>
              <a:rPr lang="zh-CN" altLang="en-US" sz="2600" b="1">
                <a:solidFill>
                  <a:srgbClr val="FF0000"/>
                </a:solidFill>
                <a:latin typeface="Times New Roman" panose="02020603050405020304" pitchFamily="18" charset="0"/>
              </a:rPr>
              <a:t>漂移。</a:t>
            </a:r>
            <a:endParaRPr lang="zh-CN" altLang="en-US" sz="2600" b="1">
              <a:solidFill>
                <a:srgbClr val="FF0000"/>
              </a:solidFill>
              <a:latin typeface="Times New Roman" panose="02020603050405020304" pitchFamily="18" charset="0"/>
            </a:endParaRPr>
          </a:p>
        </p:txBody>
      </p:sp>
      <p:sp>
        <p:nvSpPr>
          <p:cNvPr id="44224" name="Text Box 192"/>
          <p:cNvSpPr txBox="1"/>
          <p:nvPr>
            <p:custDataLst>
              <p:tags r:id="rId191"/>
            </p:custDataLst>
          </p:nvPr>
        </p:nvSpPr>
        <p:spPr>
          <a:xfrm>
            <a:off x="805180" y="4288155"/>
            <a:ext cx="4827905" cy="530860"/>
          </a:xfrm>
          <a:prstGeom prst="rect">
            <a:avLst/>
          </a:prstGeom>
          <a:noFill/>
          <a:ln w="9525" cap="flat" cmpd="sng">
            <a:solidFill>
              <a:srgbClr val="FF0000"/>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wrap="square">
            <a:spAutoFit/>
          </a:bodyPr>
          <a:lstStyle/>
          <a:p>
            <a:pPr algn="just">
              <a:lnSpc>
                <a:spcPct val="110000"/>
              </a:lnSpc>
            </a:pPr>
            <a:r>
              <a:rPr lang="zh-CN" altLang="en-US" sz="2600" b="1">
                <a:ln>
                  <a:noFill/>
                </a:ln>
                <a:latin typeface="Times New Roman" panose="02020603050405020304" pitchFamily="18" charset="0"/>
              </a:rPr>
              <a:t>少子的运动与多子运动方向相反</a:t>
            </a:r>
            <a:endParaRPr lang="zh-CN" altLang="en-US" sz="2600" b="1">
              <a:ln>
                <a:noFill/>
              </a:ln>
              <a:latin typeface="Times New Roman" panose="02020603050405020304" pitchFamily="18" charset="0"/>
            </a:endParaRPr>
          </a:p>
        </p:txBody>
      </p:sp>
      <p:grpSp>
        <p:nvGrpSpPr>
          <p:cNvPr id="16396" name="Group 193"/>
          <p:cNvGrpSpPr/>
          <p:nvPr>
            <p:custDataLst>
              <p:tags r:id="rId192"/>
            </p:custDataLst>
          </p:nvPr>
        </p:nvGrpSpPr>
        <p:grpSpPr>
          <a:xfrm>
            <a:off x="7298055" y="2510155"/>
            <a:ext cx="2667000" cy="396875"/>
            <a:chOff x="2928" y="2496"/>
            <a:chExt cx="1680" cy="250"/>
          </a:xfrm>
        </p:grpSpPr>
        <p:sp>
          <p:nvSpPr>
            <p:cNvPr id="46096" name="Line 194"/>
            <p:cNvSpPr/>
            <p:nvPr>
              <p:custDataLst>
                <p:tags r:id="rId193"/>
              </p:custDataLst>
            </p:nvPr>
          </p:nvSpPr>
          <p:spPr>
            <a:xfrm>
              <a:off x="4224" y="2640"/>
              <a:ext cx="384" cy="0"/>
            </a:xfrm>
            <a:prstGeom prst="line">
              <a:avLst/>
            </a:prstGeom>
            <a:ln w="28575" cap="flat" cmpd="sng">
              <a:solidFill>
                <a:schemeClr val="tx1"/>
              </a:solidFill>
              <a:prstDash val="solid"/>
              <a:headEnd type="none" w="med" len="med"/>
              <a:tailEnd type="triangle" w="med" len="med"/>
            </a:ln>
          </p:spPr>
          <p:txBody>
            <a:bodyPr/>
            <a:lstStyle/>
            <a:p/>
          </p:txBody>
        </p:sp>
        <p:sp>
          <p:nvSpPr>
            <p:cNvPr id="46097" name="Line 195"/>
            <p:cNvSpPr/>
            <p:nvPr>
              <p:custDataLst>
                <p:tags r:id="rId194"/>
              </p:custDataLst>
            </p:nvPr>
          </p:nvSpPr>
          <p:spPr>
            <a:xfrm rot="-10764191">
              <a:off x="2928" y="2639"/>
              <a:ext cx="384" cy="1"/>
            </a:xfrm>
            <a:prstGeom prst="line">
              <a:avLst/>
            </a:prstGeom>
            <a:ln w="28575" cap="flat" cmpd="sng">
              <a:solidFill>
                <a:schemeClr val="tx1"/>
              </a:solidFill>
              <a:prstDash val="solid"/>
              <a:headEnd type="none" w="med" len="med"/>
              <a:tailEnd type="triangle" w="med" len="med"/>
            </a:ln>
          </p:spPr>
          <p:txBody>
            <a:bodyPr/>
            <a:lstStyle/>
            <a:p/>
          </p:txBody>
        </p:sp>
        <p:sp>
          <p:nvSpPr>
            <p:cNvPr id="46098" name="Text Box 196"/>
            <p:cNvSpPr txBox="1"/>
            <p:nvPr>
              <p:custDataLst>
                <p:tags r:id="rId195"/>
              </p:custDataLst>
            </p:nvPr>
          </p:nvSpPr>
          <p:spPr>
            <a:xfrm>
              <a:off x="3312" y="2496"/>
              <a:ext cx="960" cy="250"/>
            </a:xfrm>
            <a:prstGeom prst="rect">
              <a:avLst/>
            </a:prstGeom>
            <a:noFill/>
            <a:ln w="9525">
              <a:noFill/>
            </a:ln>
          </p:spPr>
          <p:txBody>
            <a:bodyPr>
              <a:spAutoFit/>
            </a:bodyPr>
            <a:lstStyle/>
            <a:p>
              <a:pPr>
                <a:spcBef>
                  <a:spcPct val="50000"/>
                </a:spcBef>
              </a:pPr>
              <a:r>
                <a:rPr lang="en-US" altLang="zh-CN" sz="2000" b="1">
                  <a:solidFill>
                    <a:srgbClr val="FF0000"/>
                  </a:solidFill>
                  <a:latin typeface="Times New Roman" panose="02020603050405020304" pitchFamily="18" charset="0"/>
                </a:rPr>
                <a:t>   </a:t>
              </a:r>
              <a:r>
                <a:rPr lang="zh-CN" altLang="en-US" sz="2000" b="1">
                  <a:solidFill>
                    <a:srgbClr val="FF0000"/>
                  </a:solidFill>
                  <a:latin typeface="Times New Roman" panose="02020603050405020304" pitchFamily="18" charset="0"/>
                </a:rPr>
                <a:t>阻挡层</a:t>
              </a:r>
              <a:endParaRPr lang="zh-CN" altLang="en-US" sz="2000" b="1">
                <a:solidFill>
                  <a:srgbClr val="FF0000"/>
                </a:solidFill>
                <a:latin typeface="Times New Roman" panose="02020603050405020304" pitchFamily="18" charset="0"/>
              </a:endParaRPr>
            </a:p>
          </p:txBody>
        </p:sp>
      </p:grpSp>
      <p:grpSp>
        <p:nvGrpSpPr>
          <p:cNvPr id="38" name="组合 15"/>
          <p:cNvGrpSpPr/>
          <p:nvPr>
            <p:custDataLst>
              <p:tags r:id="rId196"/>
            </p:custDataLst>
          </p:nvPr>
        </p:nvGrpSpPr>
        <p:grpSpPr>
          <a:xfrm>
            <a:off x="197485" y="194945"/>
            <a:ext cx="1408430" cy="525780"/>
            <a:chOff x="7121476" y="1294979"/>
            <a:chExt cx="2622499" cy="606652"/>
          </a:xfrm>
        </p:grpSpPr>
        <p:sp>
          <p:nvSpPr>
            <p:cNvPr id="44" name="圆角矩形 43"/>
            <p:cNvSpPr/>
            <p:nvPr>
              <p:custDataLst>
                <p:tags r:id="rId197"/>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198"/>
              </p:custDataLst>
            </p:nvPr>
          </p:nvSpPr>
          <p:spPr bwMode="auto">
            <a:xfrm>
              <a:off x="7332405" y="1333122"/>
              <a:ext cx="2322600" cy="531187"/>
            </a:xfrm>
            <a:prstGeom prst="rect">
              <a:avLst/>
            </a:prstGeom>
            <a:noFill/>
            <a:ln w="9525">
              <a:noFill/>
              <a:miter lim="800000"/>
            </a:ln>
          </p:spPr>
          <p:txBody>
            <a:bodyPr wrap="square">
              <a:spAutoFit/>
            </a:bodyPr>
            <a:lstStyle/>
            <a:p>
              <a:pPr eaLnBrk="1" hangingPunct="1"/>
              <a:r>
                <a:rPr lang="en-US" altLang="zh-CN" sz="2400" b="1">
                  <a:solidFill>
                    <a:srgbClr val="FF0000"/>
                  </a:solidFill>
                  <a:latin typeface="微软雅黑" panose="020B0503020204020204" pitchFamily="34" charset="-122"/>
                </a:rPr>
                <a:t>PN</a:t>
              </a:r>
              <a:r>
                <a:rPr lang="zh-CN" altLang="en-US" sz="2400" b="1">
                  <a:solidFill>
                    <a:srgbClr val="FF0000"/>
                  </a:solidFill>
                  <a:latin typeface="微软雅黑" panose="020B0503020204020204" pitchFamily="34" charset="-122"/>
                </a:rPr>
                <a:t>结</a:t>
              </a:r>
              <a:endParaRPr lang="zh-CN" altLang="en-US" sz="2400" b="1">
                <a:solidFill>
                  <a:srgbClr val="FF0000"/>
                </a:solidFill>
                <a:latin typeface="微软雅黑" panose="020B0503020204020204" pitchFamily="34" charset="-122"/>
              </a:endParaRPr>
            </a:p>
          </p:txBody>
        </p:sp>
      </p:grpSp>
      <p:sp>
        <p:nvSpPr>
          <p:cNvPr id="45060" name="Text Box 4"/>
          <p:cNvSpPr txBox="1"/>
          <p:nvPr>
            <p:custDataLst>
              <p:tags r:id="rId199"/>
            </p:custDataLst>
          </p:nvPr>
        </p:nvSpPr>
        <p:spPr>
          <a:xfrm>
            <a:off x="310515" y="6091555"/>
            <a:ext cx="6694488" cy="488950"/>
          </a:xfrm>
          <a:prstGeom prst="rect">
            <a:avLst/>
          </a:prstGeom>
          <a:noFill/>
          <a:ln w="9525">
            <a:noFill/>
          </a:ln>
        </p:spPr>
        <p:txBody>
          <a:bodyPr>
            <a:spAutoFit/>
          </a:bodyPr>
          <a:lstStyle/>
          <a:p>
            <a:pPr algn="just">
              <a:spcBef>
                <a:spcPct val="50000"/>
              </a:spcBef>
            </a:pPr>
            <a:r>
              <a:rPr lang="zh-CN" altLang="en-US" sz="2600" b="1">
                <a:latin typeface="Times New Roman" panose="02020603050405020304" pitchFamily="18" charset="0"/>
              </a:rPr>
              <a:t>空间电荷区的宽度约为几微米 </a:t>
            </a:r>
            <a:r>
              <a:rPr lang="en-US" altLang="zh-CN" sz="2600" b="1">
                <a:latin typeface="Times New Roman" panose="02020603050405020304" pitchFamily="18" charset="0"/>
              </a:rPr>
              <a:t>~ </a:t>
            </a:r>
            <a:r>
              <a:rPr lang="zh-CN" altLang="en-US" sz="2600" b="1">
                <a:latin typeface="Times New Roman" panose="02020603050405020304" pitchFamily="18" charset="0"/>
              </a:rPr>
              <a:t>几十微米；</a:t>
            </a:r>
            <a:endParaRPr lang="zh-CN" altLang="en-US" sz="2600" b="1">
              <a:latin typeface="Times New Roman" panose="02020603050405020304" pitchFamily="18" charset="0"/>
            </a:endParaRPr>
          </a:p>
        </p:txBody>
      </p:sp>
      <p:sp>
        <p:nvSpPr>
          <p:cNvPr id="45063" name="Rectangle 7"/>
          <p:cNvSpPr/>
          <p:nvPr>
            <p:custDataLst>
              <p:tags r:id="rId200"/>
            </p:custDataLst>
          </p:nvPr>
        </p:nvSpPr>
        <p:spPr>
          <a:xfrm>
            <a:off x="920750" y="4990465"/>
            <a:ext cx="4218305" cy="491490"/>
          </a:xfrm>
          <a:prstGeom prst="rect">
            <a:avLst/>
          </a:prstGeom>
          <a:noFill/>
          <a:ln w="9525">
            <a:noFill/>
          </a:ln>
        </p:spPr>
        <p:txBody>
          <a:bodyPr wrap="square">
            <a:spAutoFit/>
          </a:bodyPr>
          <a:lstStyle/>
          <a:p>
            <a:pPr algn="just">
              <a:spcBef>
                <a:spcPct val="50000"/>
              </a:spcBef>
            </a:pPr>
            <a:r>
              <a:rPr lang="zh-CN" altLang="en-US" sz="2600" b="1">
                <a:latin typeface="Times New Roman" panose="02020603050405020304" pitchFamily="18" charset="0"/>
              </a:rPr>
              <a:t> </a:t>
            </a:r>
            <a:r>
              <a:rPr lang="en-US" altLang="zh-CN" sz="2600" b="1" i="1">
                <a:latin typeface="Times New Roman" panose="02020603050405020304" pitchFamily="18" charset="0"/>
              </a:rPr>
              <a:t>U</a:t>
            </a:r>
            <a:r>
              <a:rPr lang="en-US" altLang="zh-CN" sz="2600" b="1" baseline="-25000">
                <a:latin typeface="Times New Roman" panose="02020603050405020304" pitchFamily="18" charset="0"/>
              </a:rPr>
              <a:t>D</a:t>
            </a:r>
            <a:r>
              <a:rPr lang="en-US" altLang="zh-CN" sz="2600" b="1">
                <a:latin typeface="Times New Roman" panose="02020603050405020304" pitchFamily="18" charset="0"/>
              </a:rPr>
              <a:t>:</a:t>
            </a:r>
            <a:r>
              <a:rPr lang="zh-CN" altLang="en-US" sz="2600" b="1">
                <a:latin typeface="Times New Roman" panose="02020603050405020304" pitchFamily="18" charset="0"/>
              </a:rPr>
              <a:t>硅管约为</a:t>
            </a:r>
            <a:r>
              <a:rPr lang="en-US" altLang="zh-CN" sz="2600" b="1">
                <a:latin typeface="宋体" panose="02010600030101010101" pitchFamily="2" charset="-122"/>
              </a:rPr>
              <a:t>(</a:t>
            </a:r>
            <a:r>
              <a:rPr lang="en-US" altLang="zh-CN" sz="2600" b="1">
                <a:latin typeface="Times New Roman" panose="02020603050405020304" pitchFamily="18" charset="0"/>
              </a:rPr>
              <a:t>0.6 ~ 0.8</a:t>
            </a:r>
            <a:r>
              <a:rPr lang="en-US" altLang="zh-CN" sz="2600" b="1">
                <a:latin typeface="宋体" panose="02010600030101010101" pitchFamily="2" charset="-122"/>
              </a:rPr>
              <a:t>)</a:t>
            </a:r>
            <a:r>
              <a:rPr lang="en-US" altLang="zh-CN" sz="2600" b="1">
                <a:latin typeface="Times New Roman" panose="02020603050405020304" pitchFamily="18" charset="0"/>
              </a:rPr>
              <a:t> V, </a:t>
            </a:r>
            <a:endParaRPr lang="en-US" altLang="zh-CN" sz="2600" b="1">
              <a:latin typeface="Times New Roman" panose="02020603050405020304" pitchFamily="18" charset="0"/>
            </a:endParaRPr>
          </a:p>
        </p:txBody>
      </p:sp>
      <p:sp>
        <p:nvSpPr>
          <p:cNvPr id="45064" name="Text Box 8"/>
          <p:cNvSpPr txBox="1"/>
          <p:nvPr>
            <p:custDataLst>
              <p:tags r:id="rId201"/>
            </p:custDataLst>
          </p:nvPr>
        </p:nvSpPr>
        <p:spPr>
          <a:xfrm>
            <a:off x="1506855" y="5405755"/>
            <a:ext cx="4876800" cy="491490"/>
          </a:xfrm>
          <a:prstGeom prst="rect">
            <a:avLst/>
          </a:prstGeom>
          <a:noFill/>
          <a:ln w="9525">
            <a:noFill/>
          </a:ln>
        </p:spPr>
        <p:txBody>
          <a:bodyPr>
            <a:spAutoFit/>
          </a:bodyPr>
          <a:lstStyle/>
          <a:p>
            <a:pPr algn="just">
              <a:spcBef>
                <a:spcPct val="50000"/>
              </a:spcBef>
            </a:pPr>
            <a:r>
              <a:rPr lang="zh-CN" altLang="en-US" sz="2600" b="1">
                <a:latin typeface="Times New Roman" panose="02020603050405020304" pitchFamily="18" charset="0"/>
              </a:rPr>
              <a:t>锗管约为</a:t>
            </a:r>
            <a:r>
              <a:rPr lang="en-US" altLang="zh-CN" sz="2600" b="1">
                <a:latin typeface="宋体" panose="02010600030101010101" pitchFamily="2" charset="-122"/>
              </a:rPr>
              <a:t>(</a:t>
            </a:r>
            <a:r>
              <a:rPr lang="en-US" altLang="zh-CN" sz="2600" b="1">
                <a:latin typeface="Times New Roman" panose="02020603050405020304" pitchFamily="18" charset="0"/>
              </a:rPr>
              <a:t>0.2 ~ 0.3</a:t>
            </a:r>
            <a:r>
              <a:rPr lang="en-US" altLang="zh-CN" sz="2600" b="1">
                <a:latin typeface="宋体" panose="02010600030101010101" pitchFamily="2" charset="-122"/>
              </a:rPr>
              <a:t>)</a:t>
            </a:r>
            <a:r>
              <a:rPr lang="en-US" altLang="zh-CN" sz="2600" b="1">
                <a:latin typeface="Times New Roman" panose="02020603050405020304" pitchFamily="18" charset="0"/>
              </a:rPr>
              <a:t> V</a:t>
            </a:r>
            <a:r>
              <a:rPr lang="zh-CN" altLang="en-US" sz="2600" b="1">
                <a:latin typeface="Times New Roman" panose="02020603050405020304" pitchFamily="18" charset="0"/>
              </a:rPr>
              <a:t>。</a:t>
            </a:r>
            <a:endParaRPr lang="zh-CN" altLang="en-US" sz="2600" b="1">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21"/>
                                        </p:tgtEl>
                                        <p:attrNameLst>
                                          <p:attrName>style.visibility</p:attrName>
                                        </p:attrNameLst>
                                      </p:cBhvr>
                                      <p:to>
                                        <p:strVal val="visible"/>
                                      </p:to>
                                    </p:set>
                                    <p:animEffect transition="in" filter="checkerboard(across)">
                                      <p:cBhvr>
                                        <p:cTn id="7" dur="500"/>
                                        <p:tgtEl>
                                          <p:spTgt spid="442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wipe(left)">
                                      <p:cBhvr>
                                        <p:cTn id="12" dur="500"/>
                                        <p:tgtEl>
                                          <p:spTgt spid="1638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 calcmode="lin" valueType="num">
                                      <p:cBhvr>
                                        <p:cTn id="17" dur="500" fill="hold"/>
                                        <p:tgtEl>
                                          <p:spTgt spid="16386"/>
                                        </p:tgtEl>
                                        <p:attrNameLst>
                                          <p:attrName>ppt_w</p:attrName>
                                        </p:attrNameLst>
                                      </p:cBhvr>
                                      <p:tavLst>
                                        <p:tav tm="0">
                                          <p:val>
                                            <p:fltVal val="0"/>
                                          </p:val>
                                        </p:tav>
                                        <p:tav tm="100000">
                                          <p:val>
                                            <p:strVal val="#ppt_w"/>
                                          </p:val>
                                        </p:tav>
                                      </p:tavLst>
                                    </p:anim>
                                    <p:anim calcmode="lin" valueType="num">
                                      <p:cBhvr>
                                        <p:cTn id="18" dur="500" fill="hold"/>
                                        <p:tgtEl>
                                          <p:spTgt spid="1638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6396"/>
                                        </p:tgtEl>
                                        <p:attrNameLst>
                                          <p:attrName>style.visibility</p:attrName>
                                        </p:attrNameLst>
                                      </p:cBhvr>
                                      <p:to>
                                        <p:strVal val="visible"/>
                                      </p:to>
                                    </p:set>
                                    <p:anim calcmode="lin" valueType="num">
                                      <p:cBhvr>
                                        <p:cTn id="23" dur="500" fill="hold"/>
                                        <p:tgtEl>
                                          <p:spTgt spid="16396"/>
                                        </p:tgtEl>
                                        <p:attrNameLst>
                                          <p:attrName>ppt_w</p:attrName>
                                        </p:attrNameLst>
                                      </p:cBhvr>
                                      <p:tavLst>
                                        <p:tav tm="0">
                                          <p:val>
                                            <p:fltVal val="0"/>
                                          </p:val>
                                        </p:tav>
                                        <p:tav tm="100000">
                                          <p:val>
                                            <p:strVal val="#ppt_w"/>
                                          </p:val>
                                        </p:tav>
                                      </p:tavLst>
                                    </p:anim>
                                    <p:anim calcmode="lin" valueType="num">
                                      <p:cBhvr>
                                        <p:cTn id="24" dur="500" fill="hold"/>
                                        <p:tgtEl>
                                          <p:spTgt spid="1639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222"/>
                                        </p:tgtEl>
                                        <p:attrNameLst>
                                          <p:attrName>style.visibility</p:attrName>
                                        </p:attrNameLst>
                                      </p:cBhvr>
                                      <p:to>
                                        <p:strVal val="visible"/>
                                      </p:to>
                                    </p:set>
                                    <p:animEffect transition="in" filter="dissolve">
                                      <p:cBhvr>
                                        <p:cTn id="29" dur="500"/>
                                        <p:tgtEl>
                                          <p:spTgt spid="44222"/>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44223"/>
                                        </p:tgtEl>
                                        <p:attrNameLst>
                                          <p:attrName>style.visibility</p:attrName>
                                        </p:attrNameLst>
                                      </p:cBhvr>
                                      <p:to>
                                        <p:strVal val="visible"/>
                                      </p:to>
                                    </p:set>
                                    <p:animEffect transition="in" filter="checkerboard(across)">
                                      <p:cBhvr>
                                        <p:cTn id="34" dur="500"/>
                                        <p:tgtEl>
                                          <p:spTgt spid="44223"/>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44224"/>
                                        </p:tgtEl>
                                        <p:attrNameLst>
                                          <p:attrName>style.visibility</p:attrName>
                                        </p:attrNameLst>
                                      </p:cBhvr>
                                      <p:to>
                                        <p:strVal val="visible"/>
                                      </p:to>
                                    </p:set>
                                    <p:anim calcmode="lin" valueType="num">
                                      <p:cBhvr>
                                        <p:cTn id="39" dur="500" fill="hold"/>
                                        <p:tgtEl>
                                          <p:spTgt spid="44224"/>
                                        </p:tgtEl>
                                        <p:attrNameLst>
                                          <p:attrName>ppt_w</p:attrName>
                                        </p:attrNameLst>
                                      </p:cBhvr>
                                      <p:tavLst>
                                        <p:tav tm="0">
                                          <p:val>
                                            <p:fltVal val="0"/>
                                          </p:val>
                                        </p:tav>
                                        <p:tav tm="100000">
                                          <p:val>
                                            <p:strVal val="#ppt_w"/>
                                          </p:val>
                                        </p:tav>
                                      </p:tavLst>
                                    </p:anim>
                                    <p:anim calcmode="lin" valueType="num">
                                      <p:cBhvr>
                                        <p:cTn id="40" dur="500" fill="hold"/>
                                        <p:tgtEl>
                                          <p:spTgt spid="44224"/>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5060"/>
                                        </p:tgtEl>
                                        <p:attrNameLst>
                                          <p:attrName>style.visibility</p:attrName>
                                        </p:attrNameLst>
                                      </p:cBhvr>
                                      <p:to>
                                        <p:strVal val="visible"/>
                                      </p:to>
                                    </p:set>
                                    <p:animEffect transition="in" filter="wipe(left)">
                                      <p:cBhvr>
                                        <p:cTn id="45" dur="500"/>
                                        <p:tgtEl>
                                          <p:spTgt spid="450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5063"/>
                                        </p:tgtEl>
                                        <p:attrNameLst>
                                          <p:attrName>style.visibility</p:attrName>
                                        </p:attrNameLst>
                                      </p:cBhvr>
                                      <p:to>
                                        <p:strVal val="visible"/>
                                      </p:to>
                                    </p:set>
                                    <p:animEffect transition="in" filter="wipe(left)">
                                      <p:cBhvr>
                                        <p:cTn id="50" dur="500"/>
                                        <p:tgtEl>
                                          <p:spTgt spid="45063"/>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5064"/>
                                        </p:tgtEl>
                                        <p:attrNameLst>
                                          <p:attrName>style.visibility</p:attrName>
                                        </p:attrNameLst>
                                      </p:cBhvr>
                                      <p:to>
                                        <p:strVal val="visible"/>
                                      </p:to>
                                    </p:set>
                                    <p:animEffect transition="in" filter="wipe(left)">
                                      <p:cBhvr>
                                        <p:cTn id="54"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21" grpId="0"/>
      <p:bldP spid="44222" grpId="0"/>
      <p:bldP spid="44223" grpId="0"/>
      <p:bldP spid="44224" grpId="0"/>
      <p:bldP spid="45060" grpId="0"/>
      <p:bldP spid="45063" grpId="0"/>
      <p:bldP spid="450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custDataLst>
              <p:tags r:id="rId1"/>
            </p:custDataLst>
          </p:nvPr>
        </p:nvSpPr>
        <p:spPr bwMode="auto">
          <a:xfrm>
            <a:off x="239349" y="975307"/>
            <a:ext cx="5664795" cy="501650"/>
          </a:xfrm>
          <a:prstGeom prst="rect">
            <a:avLst/>
          </a:prstGeom>
          <a:noFill/>
          <a:ln w="9525">
            <a:noFill/>
            <a:miter lim="800000"/>
          </a:ln>
        </p:spPr>
        <p:txBody>
          <a:bodyPr wrap="square">
            <a:spAutoFit/>
          </a:bodyPr>
          <a:lstStyle/>
          <a:p>
            <a:r>
              <a:rPr lang="zh-CN" altLang="en-US" sz="2665" b="1" smtClean="0">
                <a:latin typeface="微软雅黑" panose="020B0503020204020204" pitchFamily="34" charset="-122"/>
                <a:ea typeface="微软雅黑" panose="020B0503020204020204" pitchFamily="34" charset="-122"/>
              </a:rPr>
              <a:t>1．固定</a:t>
            </a:r>
            <a:r>
              <a:rPr lang="zh-CN" altLang="en-US" sz="2665" b="1">
                <a:latin typeface="微软雅黑" panose="020B0503020204020204" pitchFamily="34" charset="-122"/>
                <a:ea typeface="微软雅黑" panose="020B0503020204020204" pitchFamily="34" charset="-122"/>
              </a:rPr>
              <a:t>电阻：阻值不能改变的电阻。</a:t>
            </a:r>
            <a:endParaRPr lang="zh-CN" altLang="en-US" sz="2665" b="1">
              <a:latin typeface="微软雅黑" panose="020B0503020204020204" pitchFamily="34" charset="-122"/>
              <a:ea typeface="微软雅黑" panose="020B0503020204020204" pitchFamily="34" charset="-122"/>
            </a:endParaRPr>
          </a:p>
        </p:txBody>
      </p:sp>
      <p:grpSp>
        <p:nvGrpSpPr>
          <p:cNvPr id="4" name="Group 23"/>
          <p:cNvGrpSpPr/>
          <p:nvPr>
            <p:custDataLst>
              <p:tags r:id="rId2"/>
            </p:custDataLst>
          </p:nvPr>
        </p:nvGrpSpPr>
        <p:grpSpPr>
          <a:xfrm>
            <a:off x="295911" y="1679508"/>
            <a:ext cx="11569700" cy="3242733"/>
            <a:chOff x="204" y="1080"/>
            <a:chExt cx="5466" cy="1532"/>
          </a:xfrm>
        </p:grpSpPr>
        <p:pic>
          <p:nvPicPr>
            <p:cNvPr id="5" name="Picture 3"/>
            <p:cNvPicPr>
              <a:picLocks noChangeAspect="1" noChangeArrowheads="1"/>
            </p:cNvPicPr>
            <p:nvPr>
              <p:custDataLst>
                <p:tags r:id="rId3"/>
              </p:custDataLst>
            </p:nvPr>
          </p:nvPicPr>
          <p:blipFill>
            <a:blip r:embed="rId4"/>
            <a:stretch>
              <a:fillRect/>
            </a:stretch>
          </p:blipFill>
          <p:spPr bwMode="auto">
            <a:xfrm>
              <a:off x="204" y="1082"/>
              <a:ext cx="1806" cy="1308"/>
            </a:xfrm>
            <a:prstGeom prst="rect">
              <a:avLst/>
            </a:prstGeom>
            <a:noFill/>
            <a:ln w="9525">
              <a:noFill/>
              <a:miter lim="800000"/>
              <a:headEnd/>
              <a:tailEnd/>
            </a:ln>
          </p:spPr>
        </p:pic>
        <p:pic>
          <p:nvPicPr>
            <p:cNvPr id="6" name="Picture 4"/>
            <p:cNvPicPr>
              <a:picLocks noChangeAspect="1" noChangeArrowheads="1"/>
            </p:cNvPicPr>
            <p:nvPr>
              <p:custDataLst>
                <p:tags r:id="rId5"/>
              </p:custDataLst>
            </p:nvPr>
          </p:nvPicPr>
          <p:blipFill>
            <a:blip r:embed="rId6"/>
            <a:stretch>
              <a:fillRect/>
            </a:stretch>
          </p:blipFill>
          <p:spPr bwMode="auto">
            <a:xfrm>
              <a:off x="2070" y="1080"/>
              <a:ext cx="1985" cy="1305"/>
            </a:xfrm>
            <a:prstGeom prst="rect">
              <a:avLst/>
            </a:prstGeom>
            <a:noFill/>
            <a:ln w="9525">
              <a:noFill/>
              <a:miter lim="800000"/>
              <a:headEnd/>
              <a:tailEnd/>
            </a:ln>
          </p:spPr>
        </p:pic>
        <p:sp>
          <p:nvSpPr>
            <p:cNvPr id="7" name="Rectangle 11"/>
            <p:cNvSpPr>
              <a:spLocks noChangeArrowheads="1"/>
            </p:cNvSpPr>
            <p:nvPr>
              <p:custDataLst>
                <p:tags r:id="rId7"/>
              </p:custDataLst>
            </p:nvPr>
          </p:nvSpPr>
          <p:spPr bwMode="auto">
            <a:xfrm>
              <a:off x="1689" y="2394"/>
              <a:ext cx="806" cy="218"/>
            </a:xfrm>
            <a:prstGeom prst="rect">
              <a:avLst/>
            </a:prstGeom>
            <a:noFill/>
            <a:ln w="9525">
              <a:noFill/>
              <a:miter lim="800000"/>
            </a:ln>
          </p:spPr>
          <p:txBody>
            <a:bodyPr wrap="none" anchor="ctr">
              <a:spAutoFit/>
            </a:bodyPr>
            <a:lstStyle/>
            <a:p>
              <a:pPr eaLnBrk="0" hangingPunct="0"/>
              <a:r>
                <a:rPr lang="zh-CN" altLang="en-US" sz="2400" b="1"/>
                <a:t>碳膜电阻器</a:t>
              </a:r>
              <a:endParaRPr lang="zh-CN" altLang="en-US" sz="2400" b="1"/>
            </a:p>
          </p:txBody>
        </p:sp>
        <p:pic>
          <p:nvPicPr>
            <p:cNvPr id="8" name="Picture 18" descr="20110531034921_78697"/>
            <p:cNvPicPr>
              <a:picLocks noChangeAspect="1" noChangeArrowheads="1"/>
            </p:cNvPicPr>
            <p:nvPr>
              <p:custDataLst>
                <p:tags r:id="rId8"/>
              </p:custDataLst>
            </p:nvPr>
          </p:nvPicPr>
          <p:blipFill>
            <a:blip r:embed="rId9"/>
            <a:stretch>
              <a:fillRect/>
            </a:stretch>
          </p:blipFill>
          <p:spPr bwMode="auto">
            <a:xfrm>
              <a:off x="4082" y="1260"/>
              <a:ext cx="1588" cy="938"/>
            </a:xfrm>
            <a:prstGeom prst="rect">
              <a:avLst/>
            </a:prstGeom>
            <a:noFill/>
            <a:ln w="9525">
              <a:noFill/>
              <a:miter lim="800000"/>
              <a:headEnd/>
              <a:tailEnd/>
            </a:ln>
          </p:spPr>
        </p:pic>
        <p:sp>
          <p:nvSpPr>
            <p:cNvPr id="9" name="Rectangle 21"/>
            <p:cNvSpPr>
              <a:spLocks noChangeArrowheads="1"/>
            </p:cNvSpPr>
            <p:nvPr>
              <p:custDataLst>
                <p:tags r:id="rId10"/>
              </p:custDataLst>
            </p:nvPr>
          </p:nvSpPr>
          <p:spPr bwMode="auto">
            <a:xfrm>
              <a:off x="4443" y="2354"/>
              <a:ext cx="950" cy="218"/>
            </a:xfrm>
            <a:prstGeom prst="rect">
              <a:avLst/>
            </a:prstGeom>
            <a:noFill/>
            <a:ln w="9525">
              <a:noFill/>
              <a:miter lim="800000"/>
            </a:ln>
          </p:spPr>
          <p:txBody>
            <a:bodyPr wrap="none" anchor="ctr">
              <a:spAutoFit/>
            </a:bodyPr>
            <a:lstStyle/>
            <a:p>
              <a:pPr eaLnBrk="0" hangingPunct="0"/>
              <a:r>
                <a:rPr lang="zh-CN" altLang="en-US" sz="2400" b="1" smtClean="0"/>
                <a:t>金属膜电阻器</a:t>
              </a:r>
              <a:endParaRPr lang="zh-CN" altLang="en-US" sz="2400" b="1"/>
            </a:p>
          </p:txBody>
        </p:sp>
      </p:grpSp>
      <p:grpSp>
        <p:nvGrpSpPr>
          <p:cNvPr id="10" name="Group 4"/>
          <p:cNvGrpSpPr/>
          <p:nvPr>
            <p:custDataLst>
              <p:tags r:id="rId11"/>
            </p:custDataLst>
          </p:nvPr>
        </p:nvGrpSpPr>
        <p:grpSpPr>
          <a:xfrm>
            <a:off x="1930400" y="5253203"/>
            <a:ext cx="8443384" cy="1198033"/>
            <a:chOff x="0" y="0"/>
            <a:chExt cx="3989" cy="566"/>
          </a:xfrm>
        </p:grpSpPr>
        <p:grpSp>
          <p:nvGrpSpPr>
            <p:cNvPr id="11" name="Group 5"/>
            <p:cNvGrpSpPr>
              <a:grpSpLocks noChangeAspect="1"/>
            </p:cNvGrpSpPr>
            <p:nvPr>
              <p:custDataLst>
                <p:tags r:id="rId12"/>
              </p:custDataLst>
            </p:nvPr>
          </p:nvGrpSpPr>
          <p:grpSpPr>
            <a:xfrm>
              <a:off x="0" y="0"/>
              <a:ext cx="1428" cy="566"/>
              <a:chOff x="0" y="0"/>
              <a:chExt cx="1428" cy="534"/>
            </a:xfrm>
          </p:grpSpPr>
          <p:sp>
            <p:nvSpPr>
              <p:cNvPr id="13" name="Line 5"/>
              <p:cNvSpPr>
                <a:spLocks noChangeAspect="1" noChangeShapeType="1"/>
              </p:cNvSpPr>
              <p:nvPr>
                <p:custDataLst>
                  <p:tags r:id="rId13"/>
                </p:custDataLst>
              </p:nvPr>
            </p:nvSpPr>
            <p:spPr bwMode="auto">
              <a:xfrm flipH="1">
                <a:off x="418" y="0"/>
                <a:ext cx="0" cy="184"/>
              </a:xfrm>
              <a:prstGeom prst="line">
                <a:avLst/>
              </a:prstGeom>
              <a:noFill/>
              <a:ln w="28575">
                <a:solidFill>
                  <a:srgbClr val="0000FF"/>
                </a:solidFill>
                <a:round/>
              </a:ln>
            </p:spPr>
            <p:txBody>
              <a:bodyPr/>
              <a:lstStyle/>
              <a:p>
                <a:endParaRPr lang="zh-CN" altLang="en-US" sz="2400"/>
              </a:p>
            </p:txBody>
          </p:sp>
          <p:sp>
            <p:nvSpPr>
              <p:cNvPr id="14" name="Line 6"/>
              <p:cNvSpPr>
                <a:spLocks noChangeAspect="1" noChangeShapeType="1"/>
              </p:cNvSpPr>
              <p:nvPr>
                <p:custDataLst>
                  <p:tags r:id="rId14"/>
                </p:custDataLst>
              </p:nvPr>
            </p:nvSpPr>
            <p:spPr bwMode="auto">
              <a:xfrm flipH="1">
                <a:off x="984" y="0"/>
                <a:ext cx="0" cy="184"/>
              </a:xfrm>
              <a:prstGeom prst="line">
                <a:avLst/>
              </a:prstGeom>
              <a:noFill/>
              <a:ln w="28575">
                <a:solidFill>
                  <a:srgbClr val="0000FF"/>
                </a:solidFill>
                <a:round/>
              </a:ln>
            </p:spPr>
            <p:txBody>
              <a:bodyPr/>
              <a:lstStyle/>
              <a:p>
                <a:endParaRPr lang="zh-CN" altLang="en-US" sz="2400"/>
              </a:p>
            </p:txBody>
          </p:sp>
          <p:sp>
            <p:nvSpPr>
              <p:cNvPr id="15" name="Line 7"/>
              <p:cNvSpPr>
                <a:spLocks noChangeAspect="1" noChangeShapeType="1"/>
              </p:cNvSpPr>
              <p:nvPr>
                <p:custDataLst>
                  <p:tags r:id="rId15"/>
                </p:custDataLst>
              </p:nvPr>
            </p:nvSpPr>
            <p:spPr bwMode="auto">
              <a:xfrm>
                <a:off x="416" y="0"/>
                <a:ext cx="570" cy="0"/>
              </a:xfrm>
              <a:prstGeom prst="line">
                <a:avLst/>
              </a:prstGeom>
              <a:noFill/>
              <a:ln w="28575">
                <a:solidFill>
                  <a:srgbClr val="0000FF"/>
                </a:solidFill>
                <a:round/>
              </a:ln>
            </p:spPr>
            <p:txBody>
              <a:bodyPr/>
              <a:lstStyle/>
              <a:p>
                <a:endParaRPr lang="zh-CN" altLang="en-US" sz="2400"/>
              </a:p>
            </p:txBody>
          </p:sp>
          <p:sp>
            <p:nvSpPr>
              <p:cNvPr id="16" name="Line 8"/>
              <p:cNvSpPr>
                <a:spLocks noChangeAspect="1" noChangeShapeType="1"/>
              </p:cNvSpPr>
              <p:nvPr>
                <p:custDataLst>
                  <p:tags r:id="rId16"/>
                </p:custDataLst>
              </p:nvPr>
            </p:nvSpPr>
            <p:spPr bwMode="auto">
              <a:xfrm>
                <a:off x="418" y="184"/>
                <a:ext cx="570" cy="0"/>
              </a:xfrm>
              <a:prstGeom prst="line">
                <a:avLst/>
              </a:prstGeom>
              <a:noFill/>
              <a:ln w="28575">
                <a:solidFill>
                  <a:srgbClr val="0000FF"/>
                </a:solidFill>
                <a:round/>
              </a:ln>
            </p:spPr>
            <p:txBody>
              <a:bodyPr/>
              <a:lstStyle/>
              <a:p>
                <a:endParaRPr lang="zh-CN" altLang="en-US" sz="2400"/>
              </a:p>
            </p:txBody>
          </p:sp>
          <p:sp>
            <p:nvSpPr>
              <p:cNvPr id="17" name="Line 9"/>
              <p:cNvSpPr>
                <a:spLocks noChangeAspect="1" noChangeShapeType="1"/>
              </p:cNvSpPr>
              <p:nvPr>
                <p:custDataLst>
                  <p:tags r:id="rId17"/>
                </p:custDataLst>
              </p:nvPr>
            </p:nvSpPr>
            <p:spPr bwMode="auto">
              <a:xfrm>
                <a:off x="986" y="94"/>
                <a:ext cx="392" cy="0"/>
              </a:xfrm>
              <a:prstGeom prst="line">
                <a:avLst/>
              </a:prstGeom>
              <a:noFill/>
              <a:ln w="28575">
                <a:solidFill>
                  <a:srgbClr val="0000FF"/>
                </a:solidFill>
                <a:round/>
              </a:ln>
            </p:spPr>
            <p:txBody>
              <a:bodyPr/>
              <a:lstStyle/>
              <a:p>
                <a:endParaRPr lang="zh-CN" altLang="en-US" sz="2400"/>
              </a:p>
            </p:txBody>
          </p:sp>
          <p:sp>
            <p:nvSpPr>
              <p:cNvPr id="18" name="Line 10"/>
              <p:cNvSpPr>
                <a:spLocks noChangeAspect="1" noChangeShapeType="1"/>
              </p:cNvSpPr>
              <p:nvPr>
                <p:custDataLst>
                  <p:tags r:id="rId18"/>
                </p:custDataLst>
              </p:nvPr>
            </p:nvSpPr>
            <p:spPr bwMode="auto">
              <a:xfrm>
                <a:off x="24" y="94"/>
                <a:ext cx="392" cy="0"/>
              </a:xfrm>
              <a:prstGeom prst="line">
                <a:avLst/>
              </a:prstGeom>
              <a:noFill/>
              <a:ln w="28575">
                <a:solidFill>
                  <a:srgbClr val="0000FF"/>
                </a:solidFill>
                <a:round/>
              </a:ln>
            </p:spPr>
            <p:txBody>
              <a:bodyPr/>
              <a:lstStyle/>
              <a:p>
                <a:endParaRPr lang="zh-CN" altLang="en-US" sz="2400"/>
              </a:p>
            </p:txBody>
          </p:sp>
          <p:sp>
            <p:nvSpPr>
              <p:cNvPr id="19" name="Line 11"/>
              <p:cNvSpPr>
                <a:spLocks noChangeAspect="1" noChangeShapeType="1"/>
              </p:cNvSpPr>
              <p:nvPr>
                <p:custDataLst>
                  <p:tags r:id="rId19"/>
                </p:custDataLst>
              </p:nvPr>
            </p:nvSpPr>
            <p:spPr bwMode="auto">
              <a:xfrm>
                <a:off x="1036" y="436"/>
                <a:ext cx="392" cy="0"/>
              </a:xfrm>
              <a:prstGeom prst="line">
                <a:avLst/>
              </a:prstGeom>
              <a:noFill/>
              <a:ln w="28575">
                <a:solidFill>
                  <a:srgbClr val="0000FF"/>
                </a:solidFill>
                <a:round/>
              </a:ln>
            </p:spPr>
            <p:txBody>
              <a:bodyPr/>
              <a:lstStyle/>
              <a:p>
                <a:endParaRPr lang="zh-CN" altLang="en-US" sz="2400"/>
              </a:p>
            </p:txBody>
          </p:sp>
          <p:sp>
            <p:nvSpPr>
              <p:cNvPr id="20" name="Line 12"/>
              <p:cNvSpPr>
                <a:spLocks noChangeAspect="1" noChangeShapeType="1"/>
              </p:cNvSpPr>
              <p:nvPr>
                <p:custDataLst>
                  <p:tags r:id="rId20"/>
                </p:custDataLst>
              </p:nvPr>
            </p:nvSpPr>
            <p:spPr bwMode="auto">
              <a:xfrm>
                <a:off x="0" y="438"/>
                <a:ext cx="392" cy="0"/>
              </a:xfrm>
              <a:prstGeom prst="line">
                <a:avLst/>
              </a:prstGeom>
              <a:noFill/>
              <a:ln w="28575">
                <a:solidFill>
                  <a:srgbClr val="0000FF"/>
                </a:solidFill>
                <a:round/>
              </a:ln>
            </p:spPr>
            <p:txBody>
              <a:bodyPr/>
              <a:lstStyle/>
              <a:p>
                <a:endParaRPr lang="zh-CN" altLang="en-US" sz="2400"/>
              </a:p>
            </p:txBody>
          </p:sp>
          <p:sp>
            <p:nvSpPr>
              <p:cNvPr id="21" name="Freeform 13"/>
              <p:cNvSpPr>
                <a:spLocks noChangeAspect="1"/>
              </p:cNvSpPr>
              <p:nvPr>
                <p:custDataLst>
                  <p:tags r:id="rId21"/>
                </p:custDataLst>
              </p:nvPr>
            </p:nvSpPr>
            <p:spPr bwMode="auto">
              <a:xfrm>
                <a:off x="416" y="348"/>
                <a:ext cx="618" cy="186"/>
              </a:xfrm>
              <a:custGeom>
                <a:avLst/>
                <a:gdLst/>
                <a:ahLst/>
                <a:cxnLst>
                  <a:cxn ang="0">
                    <a:pos x="0" y="186"/>
                  </a:cxn>
                  <a:cxn ang="0">
                    <a:pos x="68" y="2"/>
                  </a:cxn>
                  <a:cxn ang="0">
                    <a:pos x="146" y="186"/>
                  </a:cxn>
                  <a:cxn ang="0">
                    <a:pos x="212" y="2"/>
                  </a:cxn>
                  <a:cxn ang="0">
                    <a:pos x="290" y="186"/>
                  </a:cxn>
                  <a:cxn ang="0">
                    <a:pos x="356" y="2"/>
                  </a:cxn>
                  <a:cxn ang="0">
                    <a:pos x="434" y="186"/>
                  </a:cxn>
                  <a:cxn ang="0">
                    <a:pos x="494" y="0"/>
                  </a:cxn>
                  <a:cxn ang="0">
                    <a:pos x="570" y="186"/>
                  </a:cxn>
                  <a:cxn ang="0">
                    <a:pos x="618" y="85"/>
                  </a:cxn>
                </a:cxnLst>
                <a:rect l="0" t="0" r="r" b="b"/>
                <a:pathLst>
                  <a:path w="618" h="186">
                    <a:moveTo>
                      <a:pt x="0" y="186"/>
                    </a:moveTo>
                    <a:lnTo>
                      <a:pt x="68" y="2"/>
                    </a:lnTo>
                    <a:lnTo>
                      <a:pt x="146" y="186"/>
                    </a:lnTo>
                    <a:lnTo>
                      <a:pt x="212" y="2"/>
                    </a:lnTo>
                    <a:lnTo>
                      <a:pt x="290" y="186"/>
                    </a:lnTo>
                    <a:lnTo>
                      <a:pt x="356" y="2"/>
                    </a:lnTo>
                    <a:lnTo>
                      <a:pt x="434" y="186"/>
                    </a:lnTo>
                    <a:lnTo>
                      <a:pt x="494" y="0"/>
                    </a:lnTo>
                    <a:lnTo>
                      <a:pt x="570" y="186"/>
                    </a:lnTo>
                    <a:lnTo>
                      <a:pt x="618" y="85"/>
                    </a:lnTo>
                  </a:path>
                </a:pathLst>
              </a:custGeom>
              <a:noFill/>
              <a:ln w="28575" cmpd="sng">
                <a:solidFill>
                  <a:srgbClr val="0000FF"/>
                </a:solidFill>
                <a:round/>
              </a:ln>
            </p:spPr>
            <p:txBody>
              <a:bodyPr/>
              <a:lstStyle/>
              <a:p>
                <a:endParaRPr lang="zh-CN" altLang="en-US" sz="2400"/>
              </a:p>
            </p:txBody>
          </p:sp>
          <p:sp>
            <p:nvSpPr>
              <p:cNvPr id="22" name="Line 14"/>
              <p:cNvSpPr>
                <a:spLocks noChangeAspect="1" noChangeShapeType="1"/>
              </p:cNvSpPr>
              <p:nvPr>
                <p:custDataLst>
                  <p:tags r:id="rId22"/>
                </p:custDataLst>
              </p:nvPr>
            </p:nvSpPr>
            <p:spPr bwMode="auto">
              <a:xfrm>
                <a:off x="388" y="438"/>
                <a:ext cx="28" cy="96"/>
              </a:xfrm>
              <a:prstGeom prst="line">
                <a:avLst/>
              </a:prstGeom>
              <a:noFill/>
              <a:ln w="28575">
                <a:solidFill>
                  <a:srgbClr val="0000FF"/>
                </a:solidFill>
                <a:round/>
              </a:ln>
            </p:spPr>
            <p:txBody>
              <a:bodyPr/>
              <a:lstStyle/>
              <a:p>
                <a:endParaRPr lang="zh-CN" altLang="en-US" sz="2400"/>
              </a:p>
            </p:txBody>
          </p:sp>
        </p:grpSp>
        <p:sp>
          <p:nvSpPr>
            <p:cNvPr id="12" name="Text Box 32"/>
            <p:cNvSpPr txBox="1">
              <a:spLocks noChangeArrowheads="1"/>
            </p:cNvSpPr>
            <p:nvPr>
              <p:custDataLst>
                <p:tags r:id="rId23"/>
              </p:custDataLst>
            </p:nvPr>
          </p:nvSpPr>
          <p:spPr bwMode="auto">
            <a:xfrm>
              <a:off x="1877" y="181"/>
              <a:ext cx="2112" cy="218"/>
            </a:xfrm>
            <a:prstGeom prst="rect">
              <a:avLst/>
            </a:prstGeom>
            <a:noFill/>
            <a:ln w="9525">
              <a:noFill/>
              <a:miter lim="800000"/>
            </a:ln>
            <a:effectLst/>
          </p:spPr>
          <p:txBody>
            <a:bodyPr>
              <a:spAutoFit/>
            </a:bodyPr>
            <a:lstStyle/>
            <a:p>
              <a:pPr>
                <a:spcBef>
                  <a:spcPct val="50000"/>
                </a:spcBef>
                <a:buFontTx/>
                <a:buNone/>
              </a:pPr>
              <a:r>
                <a:rPr lang="zh-CN" altLang="en-US" sz="2400" b="1">
                  <a:solidFill>
                    <a:srgbClr val="0000FF"/>
                  </a:solidFill>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电阻</a:t>
              </a:r>
              <a:r>
                <a:rPr lang="zh-CN" altLang="en-US" sz="2400" b="1" smtClean="0">
                  <a:solidFill>
                    <a:srgbClr val="FF0000"/>
                  </a:solidFill>
                  <a:latin typeface="微软雅黑" panose="020B0503020204020204" pitchFamily="34" charset="-122"/>
                  <a:ea typeface="微软雅黑" panose="020B0503020204020204" pitchFamily="34" charset="-122"/>
                </a:rPr>
                <a:t>一般符号（</a:t>
              </a:r>
              <a:r>
                <a:rPr lang="zh-CN" altLang="en-US" sz="2400" b="1">
                  <a:solidFill>
                    <a:srgbClr val="FF0000"/>
                  </a:solidFill>
                  <a:latin typeface="微软雅黑" panose="020B0503020204020204" pitchFamily="34" charset="-122"/>
                  <a:ea typeface="微软雅黑" panose="020B0503020204020204" pitchFamily="34" charset="-122"/>
                </a:rPr>
                <a:t>固定电阻）</a:t>
              </a:r>
              <a:endParaRPr lang="zh-CN" altLang="en-US" sz="2400" b="1">
                <a:solidFill>
                  <a:srgbClr val="FF0000"/>
                </a:solidFill>
                <a:latin typeface="微软雅黑" panose="020B0503020204020204" pitchFamily="34" charset="-122"/>
                <a:ea typeface="微软雅黑" panose="020B0503020204020204" pitchFamily="34" charset="-122"/>
              </a:endParaRPr>
            </a:p>
          </p:txBody>
        </p:sp>
      </p:grpSp>
      <p:grpSp>
        <p:nvGrpSpPr>
          <p:cNvPr id="23" name="组合 15"/>
          <p:cNvGrpSpPr/>
          <p:nvPr>
            <p:custDataLst>
              <p:tags r:id="rId24"/>
            </p:custDataLst>
          </p:nvPr>
        </p:nvGrpSpPr>
        <p:grpSpPr>
          <a:xfrm>
            <a:off x="147955" y="190500"/>
            <a:ext cx="5045075" cy="583565"/>
            <a:chOff x="6168776" y="1221671"/>
            <a:chExt cx="5533478" cy="673700"/>
          </a:xfrm>
        </p:grpSpPr>
        <p:sp>
          <p:nvSpPr>
            <p:cNvPr id="24" name="圆角矩形 23"/>
            <p:cNvSpPr/>
            <p:nvPr>
              <p:custDataLst>
                <p:tags r:id="rId25"/>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5" name="文本框 13"/>
            <p:cNvSpPr txBox="1">
              <a:spLocks noChangeArrowheads="1"/>
            </p:cNvSpPr>
            <p:nvPr>
              <p:custDataLst>
                <p:tags r:id="rId26"/>
              </p:custDataLst>
            </p:nvPr>
          </p:nvSpPr>
          <p:spPr bwMode="auto">
            <a:xfrm>
              <a:off x="6282232" y="1221671"/>
              <a:ext cx="5420022" cy="673700"/>
            </a:xfrm>
            <a:prstGeom prst="rect">
              <a:avLst/>
            </a:prstGeom>
            <a:noFill/>
            <a:ln w="9525">
              <a:noFill/>
              <a:miter lim="800000"/>
            </a:ln>
          </p:spPr>
          <p:txBody>
            <a:bodyPr wrap="square">
              <a:spAutoFit/>
            </a:bodyPr>
            <a:lstStyle/>
            <a:p>
              <a:pPr algn="l" eaLnBrk="1" hangingPunct="1"/>
              <a:r>
                <a:rPr lang="zh-CN" altLang="en-US" sz="3200" b="1" smtClean="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电阻器的外形及电路</a:t>
              </a:r>
              <a:r>
                <a:rPr lang="zh-CN" altLang="en-US" sz="3200" b="1">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符号</a:t>
              </a:r>
              <a:endParaRPr lang="zh-CN"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 presetClass="entr" presetSubtype="8"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4" descr="t01c230c5681e6b0062.jpg"/>
          <p:cNvPicPr>
            <a:picLocks noChangeAspect="1" noChangeArrowheads="1"/>
          </p:cNvPicPr>
          <p:nvPr>
            <p:custDataLst>
              <p:tags r:id="rId1"/>
            </p:custDataLst>
          </p:nvPr>
        </p:nvPicPr>
        <p:blipFill>
          <a:blip r:embed="rId2"/>
          <a:stretch>
            <a:fillRect/>
          </a:stretch>
        </p:blipFill>
        <p:spPr bwMode="auto">
          <a:xfrm>
            <a:off x="7304405" y="1471930"/>
            <a:ext cx="3804285" cy="3329305"/>
          </a:xfrm>
          <a:prstGeom prst="rect">
            <a:avLst/>
          </a:prstGeom>
          <a:noFill/>
          <a:ln w="9525">
            <a:noFill/>
            <a:miter lim="800000"/>
            <a:headEnd/>
            <a:tailEnd/>
          </a:ln>
        </p:spPr>
      </p:pic>
      <p:pic>
        <p:nvPicPr>
          <p:cNvPr id="10244" name="图片 7" descr="t0126b659021542c379.gif"/>
          <p:cNvPicPr>
            <a:picLocks noChangeAspect="1" noChangeArrowheads="1"/>
          </p:cNvPicPr>
          <p:nvPr>
            <p:custDataLst>
              <p:tags r:id="rId3"/>
            </p:custDataLst>
          </p:nvPr>
        </p:nvPicPr>
        <p:blipFill>
          <a:blip r:embed="rId4"/>
          <a:stretch>
            <a:fillRect/>
          </a:stretch>
        </p:blipFill>
        <p:spPr bwMode="auto">
          <a:xfrm>
            <a:off x="533400" y="1204595"/>
            <a:ext cx="6162040" cy="4028440"/>
          </a:xfrm>
          <a:prstGeom prst="rect">
            <a:avLst/>
          </a:prstGeom>
          <a:noFill/>
          <a:ln w="9525">
            <a:noFill/>
            <a:miter lim="800000"/>
            <a:headEnd/>
            <a:tailEnd/>
          </a:ln>
        </p:spPr>
      </p:pic>
      <p:sp>
        <p:nvSpPr>
          <p:cNvPr id="10246" name="文本框 3"/>
          <p:cNvSpPr txBox="1">
            <a:spLocks noChangeArrowheads="1"/>
          </p:cNvSpPr>
          <p:nvPr>
            <p:custDataLst>
              <p:tags r:id="rId5"/>
            </p:custDataLst>
          </p:nvPr>
        </p:nvSpPr>
        <p:spPr bwMode="auto">
          <a:xfrm>
            <a:off x="4539863" y="5618737"/>
            <a:ext cx="4019167" cy="523220"/>
          </a:xfrm>
          <a:prstGeom prst="rect">
            <a:avLst/>
          </a:prstGeom>
          <a:noFill/>
          <a:ln w="9525">
            <a:noFill/>
            <a:miter lim="800000"/>
          </a:ln>
        </p:spPr>
        <p:txBody>
          <a:bodyPr wrap="square">
            <a:spAutoFit/>
          </a:bodyPr>
          <a:lstStyle/>
          <a:p>
            <a:pPr eaLnBrk="0" hangingPunct="0"/>
            <a:r>
              <a:rPr lang="en-US" altLang="zh-CN" sz="2800" b="1">
                <a:solidFill>
                  <a:srgbClr val="FF0000"/>
                </a:solidFill>
                <a:sym typeface="Century Gothic" panose="020B0502020202020204" charset="0"/>
              </a:rPr>
              <a:t>1</a:t>
            </a:r>
            <a:r>
              <a:rPr lang="zh-CN" altLang="en-US" sz="2800" b="1">
                <a:solidFill>
                  <a:srgbClr val="FF0000"/>
                </a:solidFill>
                <a:sym typeface="Century Gothic" panose="020B0502020202020204" charset="0"/>
              </a:rPr>
              <a:t>个</a:t>
            </a:r>
            <a:r>
              <a:rPr lang="en-US" altLang="zh-CN" sz="2800" b="1">
                <a:solidFill>
                  <a:srgbClr val="FF0000"/>
                </a:solidFill>
                <a:sym typeface="Century Gothic" panose="020B0502020202020204" charset="0"/>
              </a:rPr>
              <a:t>PN</a:t>
            </a:r>
            <a:r>
              <a:rPr lang="zh-CN" altLang="en-US" sz="2800" b="1">
                <a:solidFill>
                  <a:srgbClr val="FF0000"/>
                </a:solidFill>
                <a:sym typeface="Century Gothic" panose="020B0502020202020204" charset="0"/>
              </a:rPr>
              <a:t>结等于</a:t>
            </a:r>
            <a:r>
              <a:rPr lang="en-US" altLang="zh-CN" sz="2800" b="1">
                <a:solidFill>
                  <a:srgbClr val="FF0000"/>
                </a:solidFill>
                <a:sym typeface="Century Gothic" panose="020B0502020202020204" charset="0"/>
              </a:rPr>
              <a:t>1</a:t>
            </a:r>
            <a:r>
              <a:rPr lang="zh-CN" altLang="en-US" sz="2800" b="1">
                <a:solidFill>
                  <a:srgbClr val="FF0000"/>
                </a:solidFill>
                <a:sym typeface="Century Gothic" panose="020B0502020202020204" charset="0"/>
              </a:rPr>
              <a:t>个二极管</a:t>
            </a:r>
            <a:endParaRPr lang="zh-CN" altLang="en-US" sz="2800" b="1">
              <a:solidFill>
                <a:srgbClr val="FF0000"/>
              </a:solidFill>
              <a:sym typeface="Century Gothic" panose="020B050202020202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custDataLst>
              <p:tags r:id="rId1"/>
            </p:custDataLst>
          </p:nvPr>
        </p:nvPicPr>
        <p:blipFill>
          <a:blip r:embed="rId2"/>
          <a:stretch>
            <a:fillRect/>
          </a:stretch>
        </p:blipFill>
        <p:spPr>
          <a:xfrm>
            <a:off x="11811000" y="12661900"/>
            <a:ext cx="330200" cy="241300"/>
          </a:xfrm>
          <a:prstGeom prst="cube">
            <a:avLst/>
          </a:prstGeom>
        </p:spPr>
      </p:pic>
      <p:pic>
        <p:nvPicPr>
          <p:cNvPr id="1025" name="图片 1024" descr="ppt/media/image117.wmf"/>
          <p:cNvPicPr/>
          <p:nvPr/>
        </p:nvPicPr>
        <p:blipFill>
          <a:blip r:embed="rId3"/>
          <a:stretch>
            <a:fillRect/>
          </a:stretch>
        </p:blipFill>
        <p:spPr>
          <a:xfrm>
            <a:off x="803275" y="-44450"/>
            <a:ext cx="10181590" cy="3561080"/>
          </a:xfrm>
          <a:prstGeom prst="rect">
            <a:avLst/>
          </a:prstGeom>
          <a:noFill/>
          <a:ln w="9525">
            <a:noFill/>
          </a:ln>
        </p:spPr>
      </p:pic>
      <p:pic>
        <p:nvPicPr>
          <p:cNvPr id="1026" name="图片 1025" descr="ppt/media/image118.wmf"/>
          <p:cNvPicPr/>
          <p:nvPr/>
        </p:nvPicPr>
        <p:blipFill>
          <a:blip r:embed="rId4"/>
          <a:stretch>
            <a:fillRect/>
          </a:stretch>
        </p:blipFill>
        <p:spPr>
          <a:xfrm>
            <a:off x="1078865" y="3165475"/>
            <a:ext cx="9502140" cy="3692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p:nvPr>
            <p:custDataLst>
              <p:tags r:id="rId1"/>
            </p:custDataLst>
          </p:nvPr>
        </p:nvSpPr>
        <p:spPr>
          <a:xfrm>
            <a:off x="0" y="1120775"/>
            <a:ext cx="11972290" cy="570865"/>
          </a:xfrm>
          <a:prstGeom prst="rect">
            <a:avLst/>
          </a:prstGeom>
          <a:noFill/>
          <a:ln w="9525">
            <a:noFill/>
          </a:ln>
        </p:spPr>
        <p:txBody>
          <a:bodyPr wrap="square">
            <a:spAutoFit/>
          </a:bodyPr>
          <a:lstStyle/>
          <a:p>
            <a:pPr algn="just">
              <a:lnSpc>
                <a:spcPct val="120000"/>
              </a:lnSpc>
            </a:pPr>
            <a:r>
              <a:rPr lang="zh-CN" altLang="en-US" sz="2600" b="1">
                <a:latin typeface="Times New Roman" panose="02020603050405020304" pitchFamily="18" charset="0"/>
              </a:rPr>
              <a:t>　　在二极管的两端加上电压，测量流过管子的电流，</a:t>
            </a:r>
            <a:r>
              <a:rPr lang="en-US" altLang="zh-CN" sz="2600" b="1" i="1">
                <a:solidFill>
                  <a:schemeClr val="accent2"/>
                </a:solidFill>
                <a:latin typeface="Times New Roman" panose="02020603050405020304" pitchFamily="18" charset="0"/>
              </a:rPr>
              <a:t>I</a:t>
            </a:r>
            <a:r>
              <a:rPr lang="en-US" altLang="zh-CN" sz="2600" b="1">
                <a:solidFill>
                  <a:schemeClr val="accent2"/>
                </a:solidFill>
                <a:latin typeface="Times New Roman" panose="02020603050405020304" pitchFamily="18" charset="0"/>
              </a:rPr>
              <a:t> = </a:t>
            </a:r>
            <a:r>
              <a:rPr lang="en-US" altLang="zh-CN" sz="2600" b="1" i="1">
                <a:solidFill>
                  <a:schemeClr val="accent2"/>
                </a:solidFill>
                <a:latin typeface="Times New Roman" panose="02020603050405020304" pitchFamily="18" charset="0"/>
              </a:rPr>
              <a:t>f</a:t>
            </a:r>
            <a:r>
              <a:rPr lang="en-US" altLang="zh-CN" sz="2600" b="1">
                <a:solidFill>
                  <a:schemeClr val="accent2"/>
                </a:solidFill>
                <a:latin typeface="Times New Roman" panose="02020603050405020304" pitchFamily="18" charset="0"/>
              </a:rPr>
              <a:t> </a:t>
            </a:r>
            <a:r>
              <a:rPr lang="en-US" altLang="zh-CN" sz="2600" b="1">
                <a:solidFill>
                  <a:schemeClr val="accent2"/>
                </a:solidFill>
                <a:latin typeface="宋体" panose="02010600030101010101" pitchFamily="2" charset="-122"/>
              </a:rPr>
              <a:t>(</a:t>
            </a:r>
            <a:r>
              <a:rPr lang="en-US" altLang="zh-CN" sz="2600" b="1" i="1">
                <a:solidFill>
                  <a:schemeClr val="accent2"/>
                </a:solidFill>
                <a:latin typeface="Times New Roman" panose="02020603050405020304" pitchFamily="18" charset="0"/>
              </a:rPr>
              <a:t>U</a:t>
            </a:r>
            <a:r>
              <a:rPr lang="en-US" altLang="zh-CN" sz="2600" b="1">
                <a:solidFill>
                  <a:schemeClr val="accent2"/>
                </a:solidFill>
                <a:latin typeface="Times New Roman" panose="02020603050405020304" pitchFamily="18" charset="0"/>
              </a:rPr>
              <a:t> </a:t>
            </a:r>
            <a:r>
              <a:rPr lang="en-US" altLang="zh-CN" sz="2600" b="1">
                <a:solidFill>
                  <a:schemeClr val="accent2"/>
                </a:solidFill>
                <a:latin typeface="宋体" panose="02010600030101010101" pitchFamily="2" charset="-122"/>
              </a:rPr>
              <a:t>)</a:t>
            </a:r>
            <a:r>
              <a:rPr lang="zh-CN" altLang="en-US" sz="2600" b="1">
                <a:solidFill>
                  <a:schemeClr val="accent2"/>
                </a:solidFill>
                <a:latin typeface="Times New Roman" panose="02020603050405020304" pitchFamily="18" charset="0"/>
              </a:rPr>
              <a:t>之间的关系曲线</a:t>
            </a:r>
            <a:r>
              <a:rPr lang="zh-CN" altLang="en-US" sz="2600" b="1">
                <a:latin typeface="Times New Roman" panose="02020603050405020304" pitchFamily="18" charset="0"/>
              </a:rPr>
              <a:t>。</a:t>
            </a:r>
            <a:endParaRPr lang="zh-CN" altLang="en-US" sz="2600" b="1">
              <a:latin typeface="Times New Roman" panose="02020603050405020304" pitchFamily="18" charset="0"/>
            </a:endParaRPr>
          </a:p>
        </p:txBody>
      </p:sp>
      <p:grpSp>
        <p:nvGrpSpPr>
          <p:cNvPr id="6" name="Group 78"/>
          <p:cNvGrpSpPr/>
          <p:nvPr>
            <p:custDataLst>
              <p:tags r:id="rId2"/>
            </p:custDataLst>
          </p:nvPr>
        </p:nvGrpSpPr>
        <p:grpSpPr>
          <a:xfrm>
            <a:off x="2698433" y="4041775"/>
            <a:ext cx="1282700" cy="165100"/>
            <a:chOff x="821" y="2546"/>
            <a:chExt cx="808" cy="104"/>
          </a:xfrm>
        </p:grpSpPr>
        <p:sp>
          <p:nvSpPr>
            <p:cNvPr id="57420" name="Line 5"/>
            <p:cNvSpPr/>
            <p:nvPr>
              <p:custDataLst>
                <p:tags r:id="rId3"/>
              </p:custDataLst>
            </p:nvPr>
          </p:nvSpPr>
          <p:spPr>
            <a:xfrm>
              <a:off x="821" y="2650"/>
              <a:ext cx="576" cy="0"/>
            </a:xfrm>
            <a:prstGeom prst="line">
              <a:avLst/>
            </a:prstGeom>
            <a:ln w="38100" cap="flat" cmpd="sng">
              <a:solidFill>
                <a:srgbClr val="FF00FF"/>
              </a:solidFill>
              <a:prstDash val="solid"/>
              <a:headEnd type="none" w="med" len="med"/>
              <a:tailEnd type="none" w="sm" len="lg"/>
            </a:ln>
          </p:spPr>
          <p:txBody>
            <a:bodyPr/>
            <a:lstStyle/>
            <a:p/>
          </p:txBody>
        </p:sp>
        <p:sp>
          <p:nvSpPr>
            <p:cNvPr id="57421" name="Freeform 6"/>
            <p:cNvSpPr/>
            <p:nvPr>
              <p:custDataLst>
                <p:tags r:id="rId4"/>
              </p:custDataLst>
            </p:nvPr>
          </p:nvSpPr>
          <p:spPr>
            <a:xfrm>
              <a:off x="1397" y="2546"/>
              <a:ext cx="232" cy="104"/>
            </a:xfrm>
            <a:custGeom>
              <a:avLst/>
              <a:gdLst>
                <a:gd name="txL" fmla="*/ 0 w 417"/>
                <a:gd name="txT" fmla="*/ 0 h 332"/>
                <a:gd name="txR" fmla="*/ 417 w 417"/>
                <a:gd name="txB" fmla="*/ 332 h 332"/>
              </a:gdLst>
              <a:ahLst/>
              <a:cxnLst>
                <a:cxn ang="0">
                  <a:pos x="0" y="332"/>
                </a:cxn>
                <a:cxn ang="0">
                  <a:pos x="184" y="276"/>
                </a:cxn>
                <a:cxn ang="0">
                  <a:pos x="256" y="236"/>
                </a:cxn>
                <a:cxn ang="0">
                  <a:pos x="272" y="212"/>
                </a:cxn>
                <a:cxn ang="0">
                  <a:pos x="296" y="196"/>
                </a:cxn>
                <a:cxn ang="0">
                  <a:pos x="352" y="132"/>
                </a:cxn>
                <a:cxn ang="0">
                  <a:pos x="384" y="60"/>
                </a:cxn>
                <a:cxn ang="0">
                  <a:pos x="416" y="4"/>
                </a:cxn>
              </a:cxnLst>
              <a:rect l="txL" t="txT" r="txR" b="txB"/>
              <a:pathLst>
                <a:path w="417" h="332">
                  <a:moveTo>
                    <a:pt x="0" y="332"/>
                  </a:moveTo>
                  <a:cubicBezTo>
                    <a:pt x="42" y="321"/>
                    <a:pt x="149" y="299"/>
                    <a:pt x="184" y="276"/>
                  </a:cubicBezTo>
                  <a:cubicBezTo>
                    <a:pt x="239" y="239"/>
                    <a:pt x="214" y="250"/>
                    <a:pt x="256" y="236"/>
                  </a:cubicBezTo>
                  <a:cubicBezTo>
                    <a:pt x="261" y="228"/>
                    <a:pt x="265" y="219"/>
                    <a:pt x="272" y="212"/>
                  </a:cubicBezTo>
                  <a:cubicBezTo>
                    <a:pt x="279" y="205"/>
                    <a:pt x="290" y="203"/>
                    <a:pt x="296" y="196"/>
                  </a:cubicBezTo>
                  <a:cubicBezTo>
                    <a:pt x="361" y="121"/>
                    <a:pt x="298" y="168"/>
                    <a:pt x="352" y="132"/>
                  </a:cubicBezTo>
                  <a:cubicBezTo>
                    <a:pt x="360" y="108"/>
                    <a:pt x="372" y="82"/>
                    <a:pt x="384" y="60"/>
                  </a:cubicBezTo>
                  <a:cubicBezTo>
                    <a:pt x="417" y="0"/>
                    <a:pt x="416" y="33"/>
                    <a:pt x="416" y="4"/>
                  </a:cubicBezTo>
                </a:path>
              </a:pathLst>
            </a:custGeom>
            <a:noFill/>
            <a:ln w="38100" cap="flat" cmpd="sng">
              <a:solidFill>
                <a:srgbClr val="FF00FF">
                  <a:alpha val="100000"/>
                </a:srgbClr>
              </a:solidFill>
              <a:prstDash val="solid"/>
              <a:round/>
              <a:headEnd type="none" w="med" len="med"/>
              <a:tailEnd type="none" w="sm" len="lg"/>
            </a:ln>
          </p:spPr>
          <p:txBody>
            <a:bodyPr/>
            <a:lstStyle/>
            <a:p>
              <a:endParaRPr lang="zh-CN" altLang="en-US"/>
            </a:p>
          </p:txBody>
        </p:sp>
      </p:grpSp>
      <p:grpSp>
        <p:nvGrpSpPr>
          <p:cNvPr id="7" name="Group 7"/>
          <p:cNvGrpSpPr/>
          <p:nvPr>
            <p:custDataLst>
              <p:tags r:id="rId5"/>
            </p:custDataLst>
          </p:nvPr>
        </p:nvGrpSpPr>
        <p:grpSpPr>
          <a:xfrm>
            <a:off x="2393633" y="4206875"/>
            <a:ext cx="304800" cy="1371600"/>
            <a:chOff x="672" y="2016"/>
            <a:chExt cx="192" cy="864"/>
          </a:xfrm>
        </p:grpSpPr>
        <p:sp>
          <p:nvSpPr>
            <p:cNvPr id="57418" name="Freeform 8"/>
            <p:cNvSpPr/>
            <p:nvPr>
              <p:custDataLst>
                <p:tags r:id="rId6"/>
              </p:custDataLst>
            </p:nvPr>
          </p:nvSpPr>
          <p:spPr>
            <a:xfrm>
              <a:off x="768" y="2016"/>
              <a:ext cx="96" cy="192"/>
            </a:xfrm>
            <a:custGeom>
              <a:avLst/>
              <a:gdLst>
                <a:gd name="txL" fmla="*/ 0 w 96"/>
                <a:gd name="txT" fmla="*/ 0 h 192"/>
                <a:gd name="txR" fmla="*/ 96 w 96"/>
                <a:gd name="txB" fmla="*/ 192 h 192"/>
              </a:gdLst>
              <a:ahLst/>
              <a:cxnLst>
                <a:cxn ang="0">
                  <a:pos x="96" y="0"/>
                </a:cxn>
                <a:cxn ang="0">
                  <a:pos x="48" y="48"/>
                </a:cxn>
                <a:cxn ang="0">
                  <a:pos x="0" y="192"/>
                </a:cxn>
              </a:cxnLst>
              <a:rect l="txL" t="txT" r="txR" b="txB"/>
              <a:pathLst>
                <a:path w="96" h="192">
                  <a:moveTo>
                    <a:pt x="96" y="0"/>
                  </a:moveTo>
                  <a:cubicBezTo>
                    <a:pt x="80" y="8"/>
                    <a:pt x="64" y="16"/>
                    <a:pt x="48" y="48"/>
                  </a:cubicBezTo>
                  <a:cubicBezTo>
                    <a:pt x="32" y="80"/>
                    <a:pt x="16" y="136"/>
                    <a:pt x="0" y="192"/>
                  </a:cubicBezTo>
                </a:path>
              </a:pathLst>
            </a:custGeom>
            <a:noFill/>
            <a:ln w="38100" cap="flat" cmpd="sng">
              <a:solidFill>
                <a:srgbClr val="FF00FF">
                  <a:alpha val="100000"/>
                </a:srgbClr>
              </a:solidFill>
              <a:prstDash val="solid"/>
              <a:round/>
              <a:headEnd type="none" w="med" len="med"/>
              <a:tailEnd type="none" w="sm" len="lg"/>
            </a:ln>
          </p:spPr>
          <p:txBody>
            <a:bodyPr/>
            <a:lstStyle/>
            <a:p>
              <a:endParaRPr lang="zh-CN" altLang="en-US"/>
            </a:p>
          </p:txBody>
        </p:sp>
        <p:sp>
          <p:nvSpPr>
            <p:cNvPr id="57419" name="Line 9"/>
            <p:cNvSpPr/>
            <p:nvPr>
              <p:custDataLst>
                <p:tags r:id="rId7"/>
              </p:custDataLst>
            </p:nvPr>
          </p:nvSpPr>
          <p:spPr>
            <a:xfrm flipH="1">
              <a:off x="672" y="2208"/>
              <a:ext cx="96" cy="672"/>
            </a:xfrm>
            <a:prstGeom prst="line">
              <a:avLst/>
            </a:prstGeom>
            <a:ln w="38100" cap="flat" cmpd="sng">
              <a:solidFill>
                <a:srgbClr val="FF00FF"/>
              </a:solidFill>
              <a:prstDash val="solid"/>
              <a:headEnd type="none" w="med" len="med"/>
              <a:tailEnd type="none" w="sm" len="lg"/>
            </a:ln>
          </p:spPr>
          <p:txBody>
            <a:bodyPr/>
            <a:lstStyle/>
            <a:p/>
          </p:txBody>
        </p:sp>
      </p:grpSp>
      <p:grpSp>
        <p:nvGrpSpPr>
          <p:cNvPr id="8" name="Group 77"/>
          <p:cNvGrpSpPr/>
          <p:nvPr>
            <p:custDataLst>
              <p:tags r:id="rId8"/>
            </p:custDataLst>
          </p:nvPr>
        </p:nvGrpSpPr>
        <p:grpSpPr>
          <a:xfrm>
            <a:off x="2347595" y="2089150"/>
            <a:ext cx="3467100" cy="3732213"/>
            <a:chOff x="600" y="1316"/>
            <a:chExt cx="2184" cy="2351"/>
          </a:xfrm>
        </p:grpSpPr>
        <p:sp>
          <p:nvSpPr>
            <p:cNvPr id="57394" name="Line 11"/>
            <p:cNvSpPr/>
            <p:nvPr>
              <p:custDataLst>
                <p:tags r:id="rId9"/>
              </p:custDataLst>
            </p:nvPr>
          </p:nvSpPr>
          <p:spPr>
            <a:xfrm>
              <a:off x="716" y="2564"/>
              <a:ext cx="1825" cy="0"/>
            </a:xfrm>
            <a:prstGeom prst="line">
              <a:avLst/>
            </a:prstGeom>
            <a:ln w="25400" cap="flat" cmpd="sng">
              <a:solidFill>
                <a:schemeClr val="tx1"/>
              </a:solidFill>
              <a:prstDash val="solid"/>
              <a:headEnd type="none" w="med" len="med"/>
              <a:tailEnd type="stealth" w="sm" len="lg"/>
            </a:ln>
          </p:spPr>
          <p:txBody>
            <a:bodyPr/>
            <a:lstStyle/>
            <a:p/>
          </p:txBody>
        </p:sp>
        <p:sp>
          <p:nvSpPr>
            <p:cNvPr id="57395" name="Line 12"/>
            <p:cNvSpPr/>
            <p:nvPr>
              <p:custDataLst>
                <p:tags r:id="rId10"/>
              </p:custDataLst>
            </p:nvPr>
          </p:nvSpPr>
          <p:spPr>
            <a:xfrm flipH="1" flipV="1">
              <a:off x="1627" y="1507"/>
              <a:ext cx="0" cy="2160"/>
            </a:xfrm>
            <a:prstGeom prst="line">
              <a:avLst/>
            </a:prstGeom>
            <a:ln w="25400" cap="flat" cmpd="sng">
              <a:solidFill>
                <a:schemeClr val="tx1"/>
              </a:solidFill>
              <a:prstDash val="solid"/>
              <a:headEnd type="none" w="sm" len="lg"/>
              <a:tailEnd type="stealth" w="sm" len="lg"/>
            </a:ln>
          </p:spPr>
          <p:txBody>
            <a:bodyPr/>
            <a:lstStyle/>
            <a:p/>
          </p:txBody>
        </p:sp>
        <p:sp>
          <p:nvSpPr>
            <p:cNvPr id="57396" name="Line 13"/>
            <p:cNvSpPr/>
            <p:nvPr>
              <p:custDataLst>
                <p:tags r:id="rId11"/>
              </p:custDataLst>
            </p:nvPr>
          </p:nvSpPr>
          <p:spPr>
            <a:xfrm>
              <a:off x="1580" y="2276"/>
              <a:ext cx="48" cy="0"/>
            </a:xfrm>
            <a:prstGeom prst="line">
              <a:avLst/>
            </a:prstGeom>
            <a:ln w="9525" cap="flat" cmpd="sng">
              <a:solidFill>
                <a:schemeClr val="tx1"/>
              </a:solidFill>
              <a:prstDash val="solid"/>
              <a:headEnd type="none" w="med" len="med"/>
              <a:tailEnd type="none" w="sm" len="lg"/>
            </a:ln>
          </p:spPr>
          <p:txBody>
            <a:bodyPr/>
            <a:lstStyle/>
            <a:p/>
          </p:txBody>
        </p:sp>
        <p:sp>
          <p:nvSpPr>
            <p:cNvPr id="57397" name="Line 14"/>
            <p:cNvSpPr/>
            <p:nvPr>
              <p:custDataLst>
                <p:tags r:id="rId12"/>
              </p:custDataLst>
            </p:nvPr>
          </p:nvSpPr>
          <p:spPr>
            <a:xfrm>
              <a:off x="1580" y="2036"/>
              <a:ext cx="48" cy="0"/>
            </a:xfrm>
            <a:prstGeom prst="line">
              <a:avLst/>
            </a:prstGeom>
            <a:ln w="9525" cap="flat" cmpd="sng">
              <a:solidFill>
                <a:schemeClr val="tx1"/>
              </a:solidFill>
              <a:prstDash val="solid"/>
              <a:headEnd type="none" w="med" len="med"/>
              <a:tailEnd type="none" w="sm" len="lg"/>
            </a:ln>
          </p:spPr>
          <p:txBody>
            <a:bodyPr/>
            <a:lstStyle/>
            <a:p/>
          </p:txBody>
        </p:sp>
        <p:sp>
          <p:nvSpPr>
            <p:cNvPr id="57398" name="Line 15"/>
            <p:cNvSpPr/>
            <p:nvPr>
              <p:custDataLst>
                <p:tags r:id="rId13"/>
              </p:custDataLst>
            </p:nvPr>
          </p:nvSpPr>
          <p:spPr>
            <a:xfrm>
              <a:off x="1580" y="1796"/>
              <a:ext cx="48" cy="0"/>
            </a:xfrm>
            <a:prstGeom prst="line">
              <a:avLst/>
            </a:prstGeom>
            <a:ln w="9525" cap="flat" cmpd="sng">
              <a:solidFill>
                <a:schemeClr val="tx1"/>
              </a:solidFill>
              <a:prstDash val="solid"/>
              <a:headEnd type="none" w="med" len="med"/>
              <a:tailEnd type="none" w="sm" len="lg"/>
            </a:ln>
          </p:spPr>
          <p:txBody>
            <a:bodyPr/>
            <a:lstStyle/>
            <a:p/>
          </p:txBody>
        </p:sp>
        <p:sp>
          <p:nvSpPr>
            <p:cNvPr id="57399" name="Line 16"/>
            <p:cNvSpPr/>
            <p:nvPr>
              <p:custDataLst>
                <p:tags r:id="rId14"/>
              </p:custDataLst>
            </p:nvPr>
          </p:nvSpPr>
          <p:spPr>
            <a:xfrm>
              <a:off x="1628" y="2900"/>
              <a:ext cx="48" cy="0"/>
            </a:xfrm>
            <a:prstGeom prst="line">
              <a:avLst/>
            </a:prstGeom>
            <a:ln w="9525" cap="flat" cmpd="sng">
              <a:solidFill>
                <a:schemeClr val="tx1"/>
              </a:solidFill>
              <a:prstDash val="solid"/>
              <a:headEnd type="none" w="med" len="med"/>
              <a:tailEnd type="none" w="sm" len="lg"/>
            </a:ln>
          </p:spPr>
          <p:txBody>
            <a:bodyPr/>
            <a:lstStyle/>
            <a:p/>
          </p:txBody>
        </p:sp>
        <p:sp>
          <p:nvSpPr>
            <p:cNvPr id="57400" name="Line 17"/>
            <p:cNvSpPr/>
            <p:nvPr>
              <p:custDataLst>
                <p:tags r:id="rId15"/>
              </p:custDataLst>
            </p:nvPr>
          </p:nvSpPr>
          <p:spPr>
            <a:xfrm>
              <a:off x="1628" y="3236"/>
              <a:ext cx="48" cy="0"/>
            </a:xfrm>
            <a:prstGeom prst="line">
              <a:avLst/>
            </a:prstGeom>
            <a:ln w="9525" cap="flat" cmpd="sng">
              <a:solidFill>
                <a:schemeClr val="tx1"/>
              </a:solidFill>
              <a:prstDash val="solid"/>
              <a:headEnd type="none" w="med" len="med"/>
              <a:tailEnd type="none" w="sm" len="lg"/>
            </a:ln>
          </p:spPr>
          <p:txBody>
            <a:bodyPr/>
            <a:lstStyle/>
            <a:p/>
          </p:txBody>
        </p:sp>
        <p:sp>
          <p:nvSpPr>
            <p:cNvPr id="57401" name="Line 18"/>
            <p:cNvSpPr/>
            <p:nvPr>
              <p:custDataLst>
                <p:tags r:id="rId16"/>
              </p:custDataLst>
            </p:nvPr>
          </p:nvSpPr>
          <p:spPr>
            <a:xfrm flipH="1">
              <a:off x="1916" y="2564"/>
              <a:ext cx="0" cy="48"/>
            </a:xfrm>
            <a:prstGeom prst="line">
              <a:avLst/>
            </a:prstGeom>
            <a:ln w="9525" cap="flat" cmpd="sng">
              <a:solidFill>
                <a:schemeClr val="tx1"/>
              </a:solidFill>
              <a:prstDash val="solid"/>
              <a:headEnd type="none" w="med" len="med"/>
              <a:tailEnd type="none" w="sm" len="lg"/>
            </a:ln>
          </p:spPr>
          <p:txBody>
            <a:bodyPr/>
            <a:lstStyle/>
            <a:p/>
          </p:txBody>
        </p:sp>
        <p:sp>
          <p:nvSpPr>
            <p:cNvPr id="57402" name="Line 19"/>
            <p:cNvSpPr/>
            <p:nvPr>
              <p:custDataLst>
                <p:tags r:id="rId17"/>
              </p:custDataLst>
            </p:nvPr>
          </p:nvSpPr>
          <p:spPr>
            <a:xfrm flipH="1">
              <a:off x="2204" y="2564"/>
              <a:ext cx="0" cy="48"/>
            </a:xfrm>
            <a:prstGeom prst="line">
              <a:avLst/>
            </a:prstGeom>
            <a:ln w="9525" cap="flat" cmpd="sng">
              <a:solidFill>
                <a:schemeClr val="tx1"/>
              </a:solidFill>
              <a:prstDash val="solid"/>
              <a:headEnd type="none" w="med" len="med"/>
              <a:tailEnd type="none" w="sm" len="lg"/>
            </a:ln>
          </p:spPr>
          <p:txBody>
            <a:bodyPr/>
            <a:lstStyle/>
            <a:p/>
          </p:txBody>
        </p:sp>
        <p:sp>
          <p:nvSpPr>
            <p:cNvPr id="57403" name="Line 20"/>
            <p:cNvSpPr/>
            <p:nvPr>
              <p:custDataLst>
                <p:tags r:id="rId18"/>
              </p:custDataLst>
            </p:nvPr>
          </p:nvSpPr>
          <p:spPr>
            <a:xfrm flipH="1">
              <a:off x="1196" y="2564"/>
              <a:ext cx="0" cy="48"/>
            </a:xfrm>
            <a:prstGeom prst="line">
              <a:avLst/>
            </a:prstGeom>
            <a:ln w="9525" cap="flat" cmpd="sng">
              <a:solidFill>
                <a:schemeClr val="tx1"/>
              </a:solidFill>
              <a:prstDash val="solid"/>
              <a:headEnd type="none" w="med" len="med"/>
              <a:tailEnd type="none" w="sm" len="lg"/>
            </a:ln>
          </p:spPr>
          <p:txBody>
            <a:bodyPr/>
            <a:lstStyle/>
            <a:p/>
          </p:txBody>
        </p:sp>
        <p:sp>
          <p:nvSpPr>
            <p:cNvPr id="57404" name="Line 21"/>
            <p:cNvSpPr/>
            <p:nvPr>
              <p:custDataLst>
                <p:tags r:id="rId19"/>
              </p:custDataLst>
            </p:nvPr>
          </p:nvSpPr>
          <p:spPr>
            <a:xfrm flipH="1">
              <a:off x="764" y="2564"/>
              <a:ext cx="0" cy="48"/>
            </a:xfrm>
            <a:prstGeom prst="line">
              <a:avLst/>
            </a:prstGeom>
            <a:ln w="9525" cap="flat" cmpd="sng">
              <a:solidFill>
                <a:schemeClr val="tx1"/>
              </a:solidFill>
              <a:prstDash val="solid"/>
              <a:headEnd type="none" w="med" len="med"/>
              <a:tailEnd type="none" w="sm" len="lg"/>
            </a:ln>
          </p:spPr>
          <p:txBody>
            <a:bodyPr/>
            <a:lstStyle/>
            <a:p/>
          </p:txBody>
        </p:sp>
        <p:sp>
          <p:nvSpPr>
            <p:cNvPr id="57405" name="Text Box 22"/>
            <p:cNvSpPr txBox="1"/>
            <p:nvPr>
              <p:custDataLst>
                <p:tags r:id="rId20"/>
              </p:custDataLst>
            </p:nvPr>
          </p:nvSpPr>
          <p:spPr>
            <a:xfrm>
              <a:off x="1354" y="1681"/>
              <a:ext cx="260"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60</a:t>
              </a:r>
              <a:endParaRPr lang="en-US" altLang="zh-CN" sz="1800" b="1">
                <a:latin typeface="Times New Roman" panose="02020603050405020304" pitchFamily="18" charset="0"/>
              </a:endParaRPr>
            </a:p>
          </p:txBody>
        </p:sp>
        <p:sp>
          <p:nvSpPr>
            <p:cNvPr id="57406" name="Text Box 23"/>
            <p:cNvSpPr txBox="1"/>
            <p:nvPr>
              <p:custDataLst>
                <p:tags r:id="rId21"/>
              </p:custDataLst>
            </p:nvPr>
          </p:nvSpPr>
          <p:spPr>
            <a:xfrm>
              <a:off x="1354" y="1921"/>
              <a:ext cx="260"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40</a:t>
              </a:r>
              <a:endParaRPr lang="en-US" altLang="zh-CN" sz="1800" b="1">
                <a:latin typeface="Times New Roman" panose="02020603050405020304" pitchFamily="18" charset="0"/>
              </a:endParaRPr>
            </a:p>
          </p:txBody>
        </p:sp>
        <p:sp>
          <p:nvSpPr>
            <p:cNvPr id="57407" name="Text Box 24"/>
            <p:cNvSpPr txBox="1"/>
            <p:nvPr>
              <p:custDataLst>
                <p:tags r:id="rId22"/>
              </p:custDataLst>
            </p:nvPr>
          </p:nvSpPr>
          <p:spPr>
            <a:xfrm>
              <a:off x="1354" y="2161"/>
              <a:ext cx="260"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20</a:t>
              </a:r>
              <a:endParaRPr lang="en-US" altLang="zh-CN" sz="1800" b="1">
                <a:latin typeface="Times New Roman" panose="02020603050405020304" pitchFamily="18" charset="0"/>
              </a:endParaRPr>
            </a:p>
          </p:txBody>
        </p:sp>
        <p:sp>
          <p:nvSpPr>
            <p:cNvPr id="57408" name="Text Box 25"/>
            <p:cNvSpPr txBox="1"/>
            <p:nvPr>
              <p:custDataLst>
                <p:tags r:id="rId23"/>
              </p:custDataLst>
            </p:nvPr>
          </p:nvSpPr>
          <p:spPr>
            <a:xfrm>
              <a:off x="1104" y="2743"/>
              <a:ext cx="548"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 0.002</a:t>
              </a:r>
              <a:endParaRPr lang="en-US" altLang="zh-CN" sz="1800" b="1">
                <a:latin typeface="Times New Roman" panose="02020603050405020304" pitchFamily="18" charset="0"/>
              </a:endParaRPr>
            </a:p>
          </p:txBody>
        </p:sp>
        <p:sp>
          <p:nvSpPr>
            <p:cNvPr id="57409" name="Text Box 26"/>
            <p:cNvSpPr txBox="1"/>
            <p:nvPr>
              <p:custDataLst>
                <p:tags r:id="rId24"/>
              </p:custDataLst>
            </p:nvPr>
          </p:nvSpPr>
          <p:spPr>
            <a:xfrm>
              <a:off x="1104" y="3121"/>
              <a:ext cx="548"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 0.004</a:t>
              </a:r>
              <a:endParaRPr lang="en-US" altLang="zh-CN" sz="1800" b="1">
                <a:latin typeface="Times New Roman" panose="02020603050405020304" pitchFamily="18" charset="0"/>
              </a:endParaRPr>
            </a:p>
          </p:txBody>
        </p:sp>
        <p:sp>
          <p:nvSpPr>
            <p:cNvPr id="57410" name="Text Box 27"/>
            <p:cNvSpPr txBox="1"/>
            <p:nvPr>
              <p:custDataLst>
                <p:tags r:id="rId25"/>
              </p:custDataLst>
            </p:nvPr>
          </p:nvSpPr>
          <p:spPr>
            <a:xfrm>
              <a:off x="1582" y="2545"/>
              <a:ext cx="188"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0</a:t>
              </a:r>
              <a:endParaRPr lang="en-US" altLang="zh-CN" sz="1800" b="1">
                <a:latin typeface="Times New Roman" panose="02020603050405020304" pitchFamily="18" charset="0"/>
              </a:endParaRPr>
            </a:p>
          </p:txBody>
        </p:sp>
        <p:sp>
          <p:nvSpPr>
            <p:cNvPr id="57411" name="Text Box 28"/>
            <p:cNvSpPr txBox="1"/>
            <p:nvPr>
              <p:custDataLst>
                <p:tags r:id="rId26"/>
              </p:custDataLst>
            </p:nvPr>
          </p:nvSpPr>
          <p:spPr>
            <a:xfrm>
              <a:off x="1790" y="2536"/>
              <a:ext cx="296"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0.5</a:t>
              </a:r>
              <a:endParaRPr lang="en-US" altLang="zh-CN" sz="1800" b="1">
                <a:latin typeface="Times New Roman" panose="02020603050405020304" pitchFamily="18" charset="0"/>
              </a:endParaRPr>
            </a:p>
          </p:txBody>
        </p:sp>
        <p:sp>
          <p:nvSpPr>
            <p:cNvPr id="57412" name="Text Box 29"/>
            <p:cNvSpPr txBox="1"/>
            <p:nvPr>
              <p:custDataLst>
                <p:tags r:id="rId27"/>
              </p:custDataLst>
            </p:nvPr>
          </p:nvSpPr>
          <p:spPr>
            <a:xfrm>
              <a:off x="2056" y="2546"/>
              <a:ext cx="296"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1.0</a:t>
              </a:r>
              <a:endParaRPr lang="en-US" altLang="zh-CN" sz="1800" b="1">
                <a:latin typeface="Times New Roman" panose="02020603050405020304" pitchFamily="18" charset="0"/>
              </a:endParaRPr>
            </a:p>
          </p:txBody>
        </p:sp>
        <p:sp>
          <p:nvSpPr>
            <p:cNvPr id="57413" name="Text Box 30"/>
            <p:cNvSpPr txBox="1"/>
            <p:nvPr>
              <p:custDataLst>
                <p:tags r:id="rId28"/>
              </p:custDataLst>
            </p:nvPr>
          </p:nvSpPr>
          <p:spPr>
            <a:xfrm>
              <a:off x="1030" y="2353"/>
              <a:ext cx="332"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–25</a:t>
              </a:r>
              <a:endParaRPr lang="en-US" altLang="zh-CN" sz="1800" b="1">
                <a:latin typeface="Times New Roman" panose="02020603050405020304" pitchFamily="18" charset="0"/>
              </a:endParaRPr>
            </a:p>
          </p:txBody>
        </p:sp>
        <p:sp>
          <p:nvSpPr>
            <p:cNvPr id="57414" name="Text Box 31"/>
            <p:cNvSpPr txBox="1"/>
            <p:nvPr>
              <p:custDataLst>
                <p:tags r:id="rId29"/>
              </p:custDataLst>
            </p:nvPr>
          </p:nvSpPr>
          <p:spPr>
            <a:xfrm>
              <a:off x="600" y="2343"/>
              <a:ext cx="332"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–50</a:t>
              </a:r>
              <a:endParaRPr lang="en-US" altLang="zh-CN" sz="1800" b="1">
                <a:latin typeface="Times New Roman" panose="02020603050405020304" pitchFamily="18" charset="0"/>
              </a:endParaRPr>
            </a:p>
          </p:txBody>
        </p:sp>
        <p:sp>
          <p:nvSpPr>
            <p:cNvPr id="57415" name="Text Box 32"/>
            <p:cNvSpPr txBox="1"/>
            <p:nvPr>
              <p:custDataLst>
                <p:tags r:id="rId30"/>
              </p:custDataLst>
            </p:nvPr>
          </p:nvSpPr>
          <p:spPr>
            <a:xfrm>
              <a:off x="1413" y="1316"/>
              <a:ext cx="551" cy="250"/>
            </a:xfrm>
            <a:prstGeom prst="rect">
              <a:avLst/>
            </a:prstGeom>
            <a:noFill/>
            <a:ln w="9525">
              <a:noFill/>
            </a:ln>
          </p:spPr>
          <p:txBody>
            <a:bodyPr wrap="none" anchor="ctr">
              <a:spAutoFit/>
            </a:bodyPr>
            <a:lstStyle/>
            <a:p>
              <a:pPr algn="ctr"/>
              <a:r>
                <a:rPr lang="en-US" altLang="zh-CN" sz="2000" b="1" i="1">
                  <a:latin typeface="Times New Roman" panose="02020603050405020304" pitchFamily="18" charset="0"/>
                </a:rPr>
                <a:t>I </a:t>
              </a:r>
              <a:r>
                <a:rPr lang="en-US" altLang="zh-CN" sz="2000" b="1">
                  <a:latin typeface="Times New Roman" panose="02020603050405020304" pitchFamily="18" charset="0"/>
                </a:rPr>
                <a:t>/ mA</a:t>
              </a:r>
              <a:endParaRPr lang="en-US" altLang="zh-CN" sz="1200" b="1">
                <a:latin typeface="Times New Roman" panose="02020603050405020304" pitchFamily="18" charset="0"/>
              </a:endParaRPr>
            </a:p>
          </p:txBody>
        </p:sp>
        <p:sp>
          <p:nvSpPr>
            <p:cNvPr id="57416" name="Text Box 33"/>
            <p:cNvSpPr txBox="1"/>
            <p:nvPr>
              <p:custDataLst>
                <p:tags r:id="rId31"/>
              </p:custDataLst>
            </p:nvPr>
          </p:nvSpPr>
          <p:spPr>
            <a:xfrm>
              <a:off x="2312" y="2593"/>
              <a:ext cx="472" cy="250"/>
            </a:xfrm>
            <a:prstGeom prst="rect">
              <a:avLst/>
            </a:prstGeom>
            <a:noFill/>
            <a:ln w="9525">
              <a:noFill/>
            </a:ln>
          </p:spPr>
          <p:txBody>
            <a:bodyPr wrap="none" anchor="ctr">
              <a:spAutoFit/>
            </a:bodyPr>
            <a:lstStyle/>
            <a:p>
              <a:pPr algn="ctr"/>
              <a:r>
                <a:rPr lang="en-US" altLang="zh-CN" sz="2000" b="1" i="1">
                  <a:latin typeface="Times New Roman" panose="02020603050405020304" pitchFamily="18" charset="0"/>
                </a:rPr>
                <a:t>U</a:t>
              </a:r>
              <a:r>
                <a:rPr lang="en-US" altLang="zh-CN" sz="2000" b="1">
                  <a:latin typeface="Times New Roman" panose="02020603050405020304" pitchFamily="18" charset="0"/>
                </a:rPr>
                <a:t> / V</a:t>
              </a:r>
              <a:endParaRPr lang="en-US" altLang="zh-CN" sz="1200" b="1">
                <a:latin typeface="Times New Roman" panose="02020603050405020304" pitchFamily="18" charset="0"/>
              </a:endParaRPr>
            </a:p>
          </p:txBody>
        </p:sp>
        <p:sp>
          <p:nvSpPr>
            <p:cNvPr id="57417" name="Line 34"/>
            <p:cNvSpPr/>
            <p:nvPr>
              <p:custDataLst>
                <p:tags r:id="rId32"/>
              </p:custDataLst>
            </p:nvPr>
          </p:nvSpPr>
          <p:spPr>
            <a:xfrm flipH="1">
              <a:off x="2012" y="2564"/>
              <a:ext cx="0" cy="0"/>
            </a:xfrm>
            <a:prstGeom prst="line">
              <a:avLst/>
            </a:prstGeom>
            <a:ln w="9525" cap="flat" cmpd="sng">
              <a:solidFill>
                <a:schemeClr val="tx1"/>
              </a:solidFill>
              <a:prstDash val="solid"/>
              <a:headEnd type="none" w="med" len="med"/>
              <a:tailEnd type="none" w="sm" len="lg"/>
            </a:ln>
          </p:spPr>
          <p:txBody>
            <a:bodyPr/>
            <a:lstStyle/>
            <a:p/>
          </p:txBody>
        </p:sp>
      </p:grpSp>
      <p:sp>
        <p:nvSpPr>
          <p:cNvPr id="52259" name="Line 35"/>
          <p:cNvSpPr/>
          <p:nvPr>
            <p:custDataLst>
              <p:tags r:id="rId33"/>
            </p:custDataLst>
          </p:nvPr>
        </p:nvSpPr>
        <p:spPr>
          <a:xfrm flipH="1">
            <a:off x="4603433" y="4054475"/>
            <a:ext cx="0" cy="609600"/>
          </a:xfrm>
          <a:prstGeom prst="line">
            <a:avLst/>
          </a:prstGeom>
          <a:ln w="28575" cap="flat" cmpd="sng">
            <a:solidFill>
              <a:srgbClr val="FF0000"/>
            </a:solidFill>
            <a:prstDash val="dash"/>
            <a:headEnd type="none" w="med" len="med"/>
            <a:tailEnd type="none" w="sm" len="lg"/>
          </a:ln>
        </p:spPr>
        <p:txBody>
          <a:bodyPr/>
          <a:lstStyle/>
          <a:p/>
        </p:txBody>
      </p:sp>
      <p:sp>
        <p:nvSpPr>
          <p:cNvPr id="52260" name="Line 36"/>
          <p:cNvSpPr/>
          <p:nvPr>
            <p:custDataLst>
              <p:tags r:id="rId34"/>
            </p:custDataLst>
          </p:nvPr>
        </p:nvSpPr>
        <p:spPr>
          <a:xfrm>
            <a:off x="3993833" y="4435475"/>
            <a:ext cx="608012" cy="0"/>
          </a:xfrm>
          <a:prstGeom prst="line">
            <a:avLst/>
          </a:prstGeom>
          <a:ln w="28575" cap="flat" cmpd="sng">
            <a:solidFill>
              <a:srgbClr val="FF0000"/>
            </a:solidFill>
            <a:prstDash val="solid"/>
            <a:headEnd type="stealth" w="sm" len="lg"/>
            <a:tailEnd type="stealth" w="sm" len="lg"/>
          </a:ln>
        </p:spPr>
        <p:txBody>
          <a:bodyPr/>
          <a:lstStyle/>
          <a:p/>
        </p:txBody>
      </p:sp>
      <p:sp>
        <p:nvSpPr>
          <p:cNvPr id="52261" name="Text Box 37"/>
          <p:cNvSpPr txBox="1"/>
          <p:nvPr>
            <p:custDataLst>
              <p:tags r:id="rId35"/>
            </p:custDataLst>
          </p:nvPr>
        </p:nvSpPr>
        <p:spPr>
          <a:xfrm>
            <a:off x="4824095" y="2911475"/>
            <a:ext cx="1657350" cy="457200"/>
          </a:xfrm>
          <a:prstGeom prst="rect">
            <a:avLst/>
          </a:prstGeom>
          <a:noFill/>
          <a:ln w="9525">
            <a:noFill/>
          </a:ln>
        </p:spPr>
        <p:txBody>
          <a:bodyPr anchor="ctr">
            <a:spAutoFit/>
          </a:bodyPr>
          <a:lstStyle/>
          <a:p>
            <a:pPr algn="ctr"/>
            <a:r>
              <a:rPr lang="zh-CN" altLang="en-US" b="1">
                <a:solidFill>
                  <a:srgbClr val="FF0000"/>
                </a:solidFill>
                <a:latin typeface="Times New Roman" panose="02020603050405020304" pitchFamily="18" charset="0"/>
              </a:rPr>
              <a:t>正向特性</a:t>
            </a:r>
            <a:endParaRPr lang="zh-CN" altLang="en-US" b="1">
              <a:latin typeface="Times New Roman" panose="02020603050405020304" pitchFamily="18" charset="0"/>
            </a:endParaRPr>
          </a:p>
        </p:txBody>
      </p:sp>
      <p:sp>
        <p:nvSpPr>
          <p:cNvPr id="52262" name="Text Box 38"/>
          <p:cNvSpPr txBox="1"/>
          <p:nvPr>
            <p:custDataLst>
              <p:tags r:id="rId36"/>
            </p:custDataLst>
          </p:nvPr>
        </p:nvSpPr>
        <p:spPr>
          <a:xfrm>
            <a:off x="2385695" y="5761038"/>
            <a:ext cx="3151188" cy="427037"/>
          </a:xfrm>
          <a:prstGeom prst="rect">
            <a:avLst/>
          </a:prstGeom>
          <a:noFill/>
          <a:ln w="9525">
            <a:noFill/>
          </a:ln>
        </p:spPr>
        <p:txBody>
          <a:bodyPr anchor="ctr">
            <a:spAutoFit/>
          </a:bodyPr>
          <a:lstStyle/>
          <a:p>
            <a:pPr algn="ctr"/>
            <a:r>
              <a:rPr lang="zh-CN" altLang="en-US" sz="2200" b="1">
                <a:latin typeface="Times New Roman" panose="02020603050405020304" pitchFamily="18" charset="0"/>
              </a:rPr>
              <a:t>硅管的伏安特性</a:t>
            </a:r>
            <a:endParaRPr lang="zh-CN" altLang="en-US" sz="2200" b="1">
              <a:latin typeface="Times New Roman" panose="02020603050405020304" pitchFamily="18" charset="0"/>
            </a:endParaRPr>
          </a:p>
        </p:txBody>
      </p:sp>
      <p:grpSp>
        <p:nvGrpSpPr>
          <p:cNvPr id="9" name="Group 39"/>
          <p:cNvGrpSpPr/>
          <p:nvPr>
            <p:custDataLst>
              <p:tags r:id="rId37"/>
            </p:custDataLst>
          </p:nvPr>
        </p:nvGrpSpPr>
        <p:grpSpPr>
          <a:xfrm>
            <a:off x="3993833" y="2530475"/>
            <a:ext cx="990600" cy="1524000"/>
            <a:chOff x="1680" y="960"/>
            <a:chExt cx="624" cy="960"/>
          </a:xfrm>
        </p:grpSpPr>
        <p:sp>
          <p:nvSpPr>
            <p:cNvPr id="57392" name="Freeform 40"/>
            <p:cNvSpPr/>
            <p:nvPr>
              <p:custDataLst>
                <p:tags r:id="rId38"/>
              </p:custDataLst>
            </p:nvPr>
          </p:nvSpPr>
          <p:spPr>
            <a:xfrm>
              <a:off x="2016" y="960"/>
              <a:ext cx="288" cy="960"/>
            </a:xfrm>
            <a:custGeom>
              <a:avLst/>
              <a:gdLst>
                <a:gd name="txL" fmla="*/ 0 w 312"/>
                <a:gd name="txT" fmla="*/ 0 h 1056"/>
                <a:gd name="txR" fmla="*/ 312 w 312"/>
                <a:gd name="txB" fmla="*/ 1056 h 1056"/>
              </a:gdLst>
              <a:ahLst/>
              <a:cxnLst>
                <a:cxn ang="0">
                  <a:pos x="0" y="1048"/>
                </a:cxn>
                <a:cxn ang="0">
                  <a:pos x="144" y="904"/>
                </a:cxn>
                <a:cxn ang="0">
                  <a:pos x="288" y="136"/>
                </a:cxn>
                <a:cxn ang="0">
                  <a:pos x="288" y="88"/>
                </a:cxn>
              </a:cxnLst>
              <a:rect l="txL" t="txT" r="txR" b="txB"/>
              <a:pathLst>
                <a:path w="312" h="1056">
                  <a:moveTo>
                    <a:pt x="0" y="1048"/>
                  </a:moveTo>
                  <a:cubicBezTo>
                    <a:pt x="48" y="1052"/>
                    <a:pt x="96" y="1056"/>
                    <a:pt x="144" y="904"/>
                  </a:cubicBezTo>
                  <a:cubicBezTo>
                    <a:pt x="192" y="752"/>
                    <a:pt x="264" y="272"/>
                    <a:pt x="288" y="136"/>
                  </a:cubicBezTo>
                  <a:cubicBezTo>
                    <a:pt x="312" y="0"/>
                    <a:pt x="300" y="44"/>
                    <a:pt x="288" y="88"/>
                  </a:cubicBezTo>
                </a:path>
              </a:pathLst>
            </a:custGeom>
            <a:noFill/>
            <a:ln w="38100" cap="flat" cmpd="sng">
              <a:solidFill>
                <a:srgbClr val="FF0000">
                  <a:alpha val="100000"/>
                </a:srgbClr>
              </a:solidFill>
              <a:prstDash val="solid"/>
              <a:round/>
              <a:headEnd type="none" w="med" len="med"/>
              <a:tailEnd type="none" w="sm" len="lg"/>
            </a:ln>
          </p:spPr>
          <p:txBody>
            <a:bodyPr/>
            <a:lstStyle/>
            <a:p>
              <a:endParaRPr lang="zh-CN" altLang="en-US"/>
            </a:p>
          </p:txBody>
        </p:sp>
        <p:sp>
          <p:nvSpPr>
            <p:cNvPr id="57393" name="Line 41"/>
            <p:cNvSpPr/>
            <p:nvPr>
              <p:custDataLst>
                <p:tags r:id="rId39"/>
              </p:custDataLst>
            </p:nvPr>
          </p:nvSpPr>
          <p:spPr>
            <a:xfrm>
              <a:off x="1680" y="1920"/>
              <a:ext cx="336" cy="0"/>
            </a:xfrm>
            <a:prstGeom prst="line">
              <a:avLst/>
            </a:prstGeom>
            <a:ln w="38100" cap="flat" cmpd="sng">
              <a:solidFill>
                <a:srgbClr val="FF0000"/>
              </a:solidFill>
              <a:prstDash val="solid"/>
              <a:headEnd type="none" w="med" len="med"/>
              <a:tailEnd type="none" w="sm" len="lg"/>
            </a:ln>
          </p:spPr>
          <p:txBody>
            <a:bodyPr/>
            <a:lstStyle/>
            <a:p/>
          </p:txBody>
        </p:sp>
      </p:grpSp>
      <p:grpSp>
        <p:nvGrpSpPr>
          <p:cNvPr id="10" name="Group 42"/>
          <p:cNvGrpSpPr/>
          <p:nvPr>
            <p:custDataLst>
              <p:tags r:id="rId40"/>
            </p:custDataLst>
          </p:nvPr>
        </p:nvGrpSpPr>
        <p:grpSpPr>
          <a:xfrm>
            <a:off x="4222433" y="5045075"/>
            <a:ext cx="1314450" cy="457200"/>
            <a:chOff x="1899" y="2832"/>
            <a:chExt cx="828" cy="288"/>
          </a:xfrm>
        </p:grpSpPr>
        <p:sp>
          <p:nvSpPr>
            <p:cNvPr id="57390" name="AutoShape 43"/>
            <p:cNvSpPr/>
            <p:nvPr>
              <p:custDataLst>
                <p:tags r:id="rId41"/>
              </p:custDataLst>
            </p:nvPr>
          </p:nvSpPr>
          <p:spPr>
            <a:xfrm flipV="1">
              <a:off x="1968" y="2832"/>
              <a:ext cx="720" cy="288"/>
            </a:xfrm>
            <a:prstGeom prst="wedgeRoundRectCallout">
              <a:avLst>
                <a:gd name="adj1" fmla="val -39727"/>
                <a:gd name="adj2" fmla="val 160069"/>
                <a:gd name="adj3" fmla="val 16667"/>
              </a:avLst>
            </a:prstGeom>
            <a:solidFill>
              <a:srgbClr val="FFFFFF"/>
            </a:solidFill>
            <a:ln w="28575" cap="flat" cmpd="sng">
              <a:solidFill>
                <a:srgbClr val="FF0000"/>
              </a:solidFill>
              <a:prstDash val="solid"/>
              <a:miter/>
              <a:headEnd type="none" w="sm" len="lg"/>
              <a:tailEnd type="none" w="sm" len="lg"/>
            </a:ln>
          </p:spPr>
          <p:txBody>
            <a:bodyPr rot="10800000" wrap="none" anchor="ctr"/>
            <a:lstStyle/>
            <a:p>
              <a:pPr algn="ctr"/>
              <a:endParaRPr lang="zh-CN" altLang="zh-CN" sz="1800" b="1">
                <a:latin typeface="Times New Roman" panose="02020603050405020304" pitchFamily="18" charset="0"/>
              </a:endParaRPr>
            </a:p>
          </p:txBody>
        </p:sp>
        <p:sp>
          <p:nvSpPr>
            <p:cNvPr id="57391" name="Text Box 44"/>
            <p:cNvSpPr txBox="1"/>
            <p:nvPr>
              <p:custDataLst>
                <p:tags r:id="rId42"/>
              </p:custDataLst>
            </p:nvPr>
          </p:nvSpPr>
          <p:spPr>
            <a:xfrm>
              <a:off x="1899" y="2832"/>
              <a:ext cx="828" cy="250"/>
            </a:xfrm>
            <a:prstGeom prst="rect">
              <a:avLst/>
            </a:prstGeom>
            <a:noFill/>
            <a:ln w="9525">
              <a:noFill/>
            </a:ln>
          </p:spPr>
          <p:txBody>
            <a:bodyPr anchor="ctr">
              <a:spAutoFit/>
            </a:bodyPr>
            <a:lstStyle/>
            <a:p>
              <a:pPr algn="ctr"/>
              <a:r>
                <a:rPr lang="zh-CN" altLang="en-US" sz="2000" b="1">
                  <a:solidFill>
                    <a:srgbClr val="FF0000"/>
                  </a:solidFill>
                  <a:latin typeface="Times New Roman" panose="02020603050405020304" pitchFamily="18" charset="0"/>
                </a:rPr>
                <a:t>死区电压</a:t>
              </a:r>
              <a:endParaRPr lang="zh-CN" altLang="en-US" sz="2000">
                <a:solidFill>
                  <a:srgbClr val="FF0000"/>
                </a:solidFill>
                <a:latin typeface="Times New Roman" panose="02020603050405020304" pitchFamily="18" charset="0"/>
              </a:endParaRPr>
            </a:p>
          </p:txBody>
        </p:sp>
      </p:grpSp>
      <p:grpSp>
        <p:nvGrpSpPr>
          <p:cNvPr id="11" name="Group 45"/>
          <p:cNvGrpSpPr/>
          <p:nvPr>
            <p:custDataLst>
              <p:tags r:id="rId43"/>
            </p:custDataLst>
          </p:nvPr>
        </p:nvGrpSpPr>
        <p:grpSpPr>
          <a:xfrm>
            <a:off x="2393633" y="4283075"/>
            <a:ext cx="1619250" cy="928688"/>
            <a:chOff x="652" y="2123"/>
            <a:chExt cx="1020" cy="585"/>
          </a:xfrm>
        </p:grpSpPr>
        <p:sp>
          <p:nvSpPr>
            <p:cNvPr id="57388" name="Text Box 46"/>
            <p:cNvSpPr txBox="1"/>
            <p:nvPr>
              <p:custDataLst>
                <p:tags r:id="rId44"/>
              </p:custDataLst>
            </p:nvPr>
          </p:nvSpPr>
          <p:spPr>
            <a:xfrm>
              <a:off x="652" y="2266"/>
              <a:ext cx="887" cy="442"/>
            </a:xfrm>
            <a:prstGeom prst="rect">
              <a:avLst/>
            </a:prstGeom>
            <a:noFill/>
            <a:ln w="9525">
              <a:noFill/>
            </a:ln>
          </p:spPr>
          <p:txBody>
            <a:bodyPr anchor="ctr">
              <a:spAutoFit/>
            </a:bodyPr>
            <a:lstStyle/>
            <a:p>
              <a:pPr algn="ctr"/>
              <a:r>
                <a:rPr lang="zh-CN" altLang="en-US" sz="2000" b="1">
                  <a:solidFill>
                    <a:srgbClr val="FF0000"/>
                  </a:solidFill>
                  <a:latin typeface="Times New Roman" panose="02020603050405020304" pitchFamily="18" charset="0"/>
                </a:rPr>
                <a:t>击穿电压</a:t>
              </a:r>
              <a:endParaRPr lang="zh-CN" altLang="en-US" sz="2000" b="1">
                <a:solidFill>
                  <a:srgbClr val="FF0000"/>
                </a:solidFill>
                <a:latin typeface="Times New Roman" panose="02020603050405020304" pitchFamily="18" charset="0"/>
              </a:endParaRPr>
            </a:p>
            <a:p>
              <a:pPr algn="ctr"/>
              <a:r>
                <a:rPr lang="en-US" altLang="zh-CN" sz="2000" b="1" i="1">
                  <a:solidFill>
                    <a:srgbClr val="FF0000"/>
                  </a:solidFill>
                  <a:latin typeface="Times New Roman" panose="02020603050405020304" pitchFamily="18" charset="0"/>
                </a:rPr>
                <a:t>U</a:t>
              </a:r>
              <a:r>
                <a:rPr lang="en-US" altLang="zh-CN" sz="2000" b="1" baseline="-25000">
                  <a:solidFill>
                    <a:srgbClr val="FF0000"/>
                  </a:solidFill>
                  <a:latin typeface="Times New Roman" panose="02020603050405020304" pitchFamily="18" charset="0"/>
                </a:rPr>
                <a:t>(BR)</a:t>
              </a:r>
              <a:endParaRPr lang="en-US" altLang="zh-CN" sz="2000" b="1">
                <a:solidFill>
                  <a:srgbClr val="FF0000"/>
                </a:solidFill>
                <a:latin typeface="Times New Roman" panose="02020603050405020304" pitchFamily="18" charset="0"/>
              </a:endParaRPr>
            </a:p>
          </p:txBody>
        </p:sp>
        <p:sp>
          <p:nvSpPr>
            <p:cNvPr id="57389" name="Line 47"/>
            <p:cNvSpPr/>
            <p:nvPr>
              <p:custDataLst>
                <p:tags r:id="rId45"/>
              </p:custDataLst>
            </p:nvPr>
          </p:nvSpPr>
          <p:spPr>
            <a:xfrm>
              <a:off x="816" y="2123"/>
              <a:ext cx="856" cy="0"/>
            </a:xfrm>
            <a:prstGeom prst="line">
              <a:avLst/>
            </a:prstGeom>
            <a:ln w="12700" cap="flat" cmpd="sng">
              <a:solidFill>
                <a:schemeClr val="tx1"/>
              </a:solidFill>
              <a:prstDash val="solid"/>
              <a:headEnd type="stealth" w="sm" len="lg"/>
              <a:tailEnd type="stealth" w="sm" len="lg"/>
            </a:ln>
          </p:spPr>
          <p:txBody>
            <a:bodyPr/>
            <a:lstStyle/>
            <a:p/>
          </p:txBody>
        </p:sp>
      </p:grpSp>
      <p:sp>
        <p:nvSpPr>
          <p:cNvPr id="52272" name="Text Box 48"/>
          <p:cNvSpPr txBox="1"/>
          <p:nvPr>
            <p:custDataLst>
              <p:tags r:id="rId46"/>
            </p:custDataLst>
          </p:nvPr>
        </p:nvSpPr>
        <p:spPr>
          <a:xfrm>
            <a:off x="1852295" y="4298950"/>
            <a:ext cx="549275" cy="1317625"/>
          </a:xfrm>
          <a:prstGeom prst="rect">
            <a:avLst/>
          </a:prstGeom>
          <a:noFill/>
          <a:ln w="9525">
            <a:noFill/>
          </a:ln>
        </p:spPr>
        <p:txBody>
          <a:bodyPr vert="eaVert" wrap="none">
            <a:spAutoFit/>
          </a:bodyPr>
          <a:lstStyle/>
          <a:p>
            <a:pPr>
              <a:spcBef>
                <a:spcPct val="50000"/>
              </a:spcBef>
            </a:pPr>
            <a:r>
              <a:rPr lang="zh-CN" altLang="en-US" b="1">
                <a:solidFill>
                  <a:srgbClr val="FF0000"/>
                </a:solidFill>
                <a:latin typeface="Times New Roman" panose="02020603050405020304" pitchFamily="18" charset="0"/>
              </a:rPr>
              <a:t>反向特性</a:t>
            </a:r>
            <a:endParaRPr lang="zh-CN" altLang="en-US" b="1">
              <a:solidFill>
                <a:srgbClr val="FF0000"/>
              </a:solidFill>
              <a:latin typeface="Times New Roman" panose="02020603050405020304" pitchFamily="18" charset="0"/>
            </a:endParaRPr>
          </a:p>
        </p:txBody>
      </p:sp>
      <p:grpSp>
        <p:nvGrpSpPr>
          <p:cNvPr id="12" name="Group 80"/>
          <p:cNvGrpSpPr/>
          <p:nvPr>
            <p:custDataLst>
              <p:tags r:id="rId47"/>
            </p:custDataLst>
          </p:nvPr>
        </p:nvGrpSpPr>
        <p:grpSpPr>
          <a:xfrm>
            <a:off x="6475095" y="1936750"/>
            <a:ext cx="3454400" cy="4237038"/>
            <a:chOff x="3200" y="1220"/>
            <a:chExt cx="2176" cy="2669"/>
          </a:xfrm>
        </p:grpSpPr>
        <p:sp>
          <p:nvSpPr>
            <p:cNvPr id="57361" name="Text Box 66"/>
            <p:cNvSpPr txBox="1"/>
            <p:nvPr>
              <p:custDataLst>
                <p:tags r:id="rId48"/>
              </p:custDataLst>
            </p:nvPr>
          </p:nvSpPr>
          <p:spPr>
            <a:xfrm>
              <a:off x="3200" y="2276"/>
              <a:ext cx="340"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 50</a:t>
              </a:r>
              <a:endParaRPr lang="en-US" altLang="zh-CN" sz="1600" b="1">
                <a:latin typeface="Times New Roman" panose="02020603050405020304" pitchFamily="18" charset="0"/>
              </a:endParaRPr>
            </a:p>
          </p:txBody>
        </p:sp>
        <p:grpSp>
          <p:nvGrpSpPr>
            <p:cNvPr id="57362" name="Group 79"/>
            <p:cNvGrpSpPr/>
            <p:nvPr>
              <p:custDataLst>
                <p:tags r:id="rId49"/>
              </p:custDataLst>
            </p:nvPr>
          </p:nvGrpSpPr>
          <p:grpSpPr>
            <a:xfrm>
              <a:off x="3312" y="1220"/>
              <a:ext cx="2064" cy="2669"/>
              <a:chOff x="3312" y="1220"/>
              <a:chExt cx="2064" cy="2669"/>
            </a:xfrm>
          </p:grpSpPr>
          <p:sp>
            <p:nvSpPr>
              <p:cNvPr id="57363" name="Line 50"/>
              <p:cNvSpPr/>
              <p:nvPr>
                <p:custDataLst>
                  <p:tags r:id="rId50"/>
                </p:custDataLst>
              </p:nvPr>
            </p:nvSpPr>
            <p:spPr>
              <a:xfrm>
                <a:off x="3312" y="2506"/>
                <a:ext cx="1728" cy="0"/>
              </a:xfrm>
              <a:prstGeom prst="line">
                <a:avLst/>
              </a:prstGeom>
              <a:ln w="25400" cap="flat" cmpd="sng">
                <a:solidFill>
                  <a:schemeClr val="tx1"/>
                </a:solidFill>
                <a:prstDash val="solid"/>
                <a:headEnd type="none" w="med" len="med"/>
                <a:tailEnd type="stealth" w="sm" len="lg"/>
              </a:ln>
            </p:spPr>
            <p:txBody>
              <a:bodyPr/>
              <a:lstStyle/>
              <a:p/>
            </p:txBody>
          </p:sp>
          <p:sp>
            <p:nvSpPr>
              <p:cNvPr id="57364" name="Line 51"/>
              <p:cNvSpPr/>
              <p:nvPr>
                <p:custDataLst>
                  <p:tags r:id="rId51"/>
                </p:custDataLst>
              </p:nvPr>
            </p:nvSpPr>
            <p:spPr>
              <a:xfrm flipH="1" flipV="1">
                <a:off x="4176" y="1450"/>
                <a:ext cx="0" cy="2064"/>
              </a:xfrm>
              <a:prstGeom prst="line">
                <a:avLst/>
              </a:prstGeom>
              <a:ln w="25400" cap="flat" cmpd="sng">
                <a:solidFill>
                  <a:schemeClr val="tx1"/>
                </a:solidFill>
                <a:prstDash val="solid"/>
                <a:headEnd type="none" w="med" len="med"/>
                <a:tailEnd type="stealth" w="sm" len="lg"/>
              </a:ln>
            </p:spPr>
            <p:txBody>
              <a:bodyPr/>
              <a:lstStyle/>
              <a:p/>
            </p:txBody>
          </p:sp>
          <p:sp>
            <p:nvSpPr>
              <p:cNvPr id="57365" name="Text Box 52"/>
              <p:cNvSpPr txBox="1"/>
              <p:nvPr>
                <p:custDataLst>
                  <p:tags r:id="rId52"/>
                </p:custDataLst>
              </p:nvPr>
            </p:nvSpPr>
            <p:spPr>
              <a:xfrm>
                <a:off x="3945" y="1220"/>
                <a:ext cx="551" cy="250"/>
              </a:xfrm>
              <a:prstGeom prst="rect">
                <a:avLst/>
              </a:prstGeom>
              <a:noFill/>
              <a:ln w="9525">
                <a:noFill/>
              </a:ln>
            </p:spPr>
            <p:txBody>
              <a:bodyPr wrap="none" anchor="ctr">
                <a:spAutoFit/>
              </a:bodyPr>
              <a:lstStyle/>
              <a:p>
                <a:pPr algn="ctr"/>
                <a:r>
                  <a:rPr lang="en-US" altLang="zh-CN" sz="2000" b="1" i="1">
                    <a:latin typeface="Times New Roman" panose="02020603050405020304" pitchFamily="18" charset="0"/>
                  </a:rPr>
                  <a:t>I</a:t>
                </a:r>
                <a:r>
                  <a:rPr lang="en-US" altLang="zh-CN" sz="2000" b="1">
                    <a:latin typeface="Times New Roman" panose="02020603050405020304" pitchFamily="18" charset="0"/>
                  </a:rPr>
                  <a:t> / mA</a:t>
                </a:r>
                <a:endParaRPr lang="en-US" altLang="zh-CN" sz="2000" b="1">
                  <a:latin typeface="Times New Roman" panose="02020603050405020304" pitchFamily="18" charset="0"/>
                </a:endParaRPr>
              </a:p>
            </p:txBody>
          </p:sp>
          <p:sp>
            <p:nvSpPr>
              <p:cNvPr id="57366" name="Text Box 53"/>
              <p:cNvSpPr txBox="1"/>
              <p:nvPr>
                <p:custDataLst>
                  <p:tags r:id="rId53"/>
                </p:custDataLst>
              </p:nvPr>
            </p:nvSpPr>
            <p:spPr>
              <a:xfrm>
                <a:off x="4848" y="2516"/>
                <a:ext cx="528" cy="250"/>
              </a:xfrm>
              <a:prstGeom prst="rect">
                <a:avLst/>
              </a:prstGeom>
              <a:noFill/>
              <a:ln w="9525">
                <a:noFill/>
              </a:ln>
            </p:spPr>
            <p:txBody>
              <a:bodyPr anchor="ctr">
                <a:spAutoFit/>
              </a:bodyPr>
              <a:lstStyle/>
              <a:p>
                <a:pPr algn="ctr"/>
                <a:r>
                  <a:rPr lang="en-US" altLang="zh-CN" sz="2000" b="1" i="1">
                    <a:latin typeface="Times New Roman" panose="02020603050405020304" pitchFamily="18" charset="0"/>
                  </a:rPr>
                  <a:t>U</a:t>
                </a:r>
                <a:r>
                  <a:rPr lang="en-US" altLang="zh-CN" sz="1600" b="1">
                    <a:latin typeface="Times New Roman" panose="02020603050405020304" pitchFamily="18" charset="0"/>
                  </a:rPr>
                  <a:t> </a:t>
                </a:r>
                <a:r>
                  <a:rPr lang="en-US" altLang="zh-CN" sz="2000" b="1">
                    <a:latin typeface="Times New Roman" panose="02020603050405020304" pitchFamily="18" charset="0"/>
                  </a:rPr>
                  <a:t>/ V</a:t>
                </a:r>
                <a:endParaRPr lang="en-US" altLang="zh-CN" sz="2000" b="1">
                  <a:latin typeface="Times New Roman" panose="02020603050405020304" pitchFamily="18" charset="0"/>
                </a:endParaRPr>
              </a:p>
            </p:txBody>
          </p:sp>
          <p:sp>
            <p:nvSpPr>
              <p:cNvPr id="57367" name="Line 54"/>
              <p:cNvSpPr/>
              <p:nvPr>
                <p:custDataLst>
                  <p:tags r:id="rId54"/>
                </p:custDataLst>
              </p:nvPr>
            </p:nvSpPr>
            <p:spPr>
              <a:xfrm flipH="1">
                <a:off x="4464" y="2506"/>
                <a:ext cx="0" cy="48"/>
              </a:xfrm>
              <a:prstGeom prst="line">
                <a:avLst/>
              </a:prstGeom>
              <a:ln w="9525" cap="flat" cmpd="sng">
                <a:solidFill>
                  <a:schemeClr val="tx1"/>
                </a:solidFill>
                <a:prstDash val="solid"/>
                <a:headEnd type="none" w="med" len="med"/>
                <a:tailEnd type="none" w="sm" len="lg"/>
              </a:ln>
            </p:spPr>
            <p:txBody>
              <a:bodyPr/>
              <a:lstStyle/>
              <a:p/>
            </p:txBody>
          </p:sp>
          <p:sp>
            <p:nvSpPr>
              <p:cNvPr id="57368" name="Line 55"/>
              <p:cNvSpPr/>
              <p:nvPr>
                <p:custDataLst>
                  <p:tags r:id="rId55"/>
                </p:custDataLst>
              </p:nvPr>
            </p:nvSpPr>
            <p:spPr>
              <a:xfrm flipH="1">
                <a:off x="4752" y="2506"/>
                <a:ext cx="0" cy="48"/>
              </a:xfrm>
              <a:prstGeom prst="line">
                <a:avLst/>
              </a:prstGeom>
              <a:ln w="9525" cap="flat" cmpd="sng">
                <a:solidFill>
                  <a:schemeClr val="tx1"/>
                </a:solidFill>
                <a:prstDash val="solid"/>
                <a:headEnd type="none" w="med" len="med"/>
                <a:tailEnd type="none" w="sm" len="lg"/>
              </a:ln>
            </p:spPr>
            <p:txBody>
              <a:bodyPr/>
              <a:lstStyle/>
              <a:p/>
            </p:txBody>
          </p:sp>
          <p:sp>
            <p:nvSpPr>
              <p:cNvPr id="57369" name="Line 56"/>
              <p:cNvSpPr/>
              <p:nvPr>
                <p:custDataLst>
                  <p:tags r:id="rId56"/>
                </p:custDataLst>
              </p:nvPr>
            </p:nvSpPr>
            <p:spPr>
              <a:xfrm flipH="1">
                <a:off x="3744" y="2506"/>
                <a:ext cx="0" cy="48"/>
              </a:xfrm>
              <a:prstGeom prst="line">
                <a:avLst/>
              </a:prstGeom>
              <a:ln w="9525" cap="flat" cmpd="sng">
                <a:solidFill>
                  <a:schemeClr val="tx1"/>
                </a:solidFill>
                <a:prstDash val="solid"/>
                <a:headEnd type="none" w="med" len="med"/>
                <a:tailEnd type="none" w="sm" len="lg"/>
              </a:ln>
            </p:spPr>
            <p:txBody>
              <a:bodyPr/>
              <a:lstStyle/>
              <a:p/>
            </p:txBody>
          </p:sp>
          <p:sp>
            <p:nvSpPr>
              <p:cNvPr id="57370" name="Line 57"/>
              <p:cNvSpPr/>
              <p:nvPr>
                <p:custDataLst>
                  <p:tags r:id="rId57"/>
                </p:custDataLst>
              </p:nvPr>
            </p:nvSpPr>
            <p:spPr>
              <a:xfrm flipH="1">
                <a:off x="3360" y="2506"/>
                <a:ext cx="0" cy="48"/>
              </a:xfrm>
              <a:prstGeom prst="line">
                <a:avLst/>
              </a:prstGeom>
              <a:ln w="9525" cap="flat" cmpd="sng">
                <a:solidFill>
                  <a:schemeClr val="tx1"/>
                </a:solidFill>
                <a:prstDash val="solid"/>
                <a:headEnd type="none" w="med" len="med"/>
                <a:tailEnd type="none" w="sm" len="lg"/>
              </a:ln>
            </p:spPr>
            <p:txBody>
              <a:bodyPr/>
              <a:lstStyle/>
              <a:p/>
            </p:txBody>
          </p:sp>
          <p:sp>
            <p:nvSpPr>
              <p:cNvPr id="57371" name="Line 58"/>
              <p:cNvSpPr/>
              <p:nvPr>
                <p:custDataLst>
                  <p:tags r:id="rId58"/>
                </p:custDataLst>
              </p:nvPr>
            </p:nvSpPr>
            <p:spPr>
              <a:xfrm>
                <a:off x="4128" y="2218"/>
                <a:ext cx="48" cy="0"/>
              </a:xfrm>
              <a:prstGeom prst="line">
                <a:avLst/>
              </a:prstGeom>
              <a:ln w="9525" cap="flat" cmpd="sng">
                <a:solidFill>
                  <a:schemeClr val="tx1"/>
                </a:solidFill>
                <a:prstDash val="solid"/>
                <a:headEnd type="none" w="med" len="med"/>
                <a:tailEnd type="none" w="sm" len="lg"/>
              </a:ln>
            </p:spPr>
            <p:txBody>
              <a:bodyPr/>
              <a:lstStyle/>
              <a:p/>
            </p:txBody>
          </p:sp>
          <p:sp>
            <p:nvSpPr>
              <p:cNvPr id="57372" name="Line 59"/>
              <p:cNvSpPr/>
              <p:nvPr>
                <p:custDataLst>
                  <p:tags r:id="rId59"/>
                </p:custDataLst>
              </p:nvPr>
            </p:nvSpPr>
            <p:spPr>
              <a:xfrm>
                <a:off x="4128" y="1978"/>
                <a:ext cx="48" cy="0"/>
              </a:xfrm>
              <a:prstGeom prst="line">
                <a:avLst/>
              </a:prstGeom>
              <a:ln w="9525" cap="flat" cmpd="sng">
                <a:solidFill>
                  <a:schemeClr val="tx1"/>
                </a:solidFill>
                <a:prstDash val="solid"/>
                <a:headEnd type="none" w="med" len="med"/>
                <a:tailEnd type="none" w="sm" len="lg"/>
              </a:ln>
            </p:spPr>
            <p:txBody>
              <a:bodyPr/>
              <a:lstStyle/>
              <a:p/>
            </p:txBody>
          </p:sp>
          <p:sp>
            <p:nvSpPr>
              <p:cNvPr id="57373" name="Line 60"/>
              <p:cNvSpPr/>
              <p:nvPr>
                <p:custDataLst>
                  <p:tags r:id="rId60"/>
                </p:custDataLst>
              </p:nvPr>
            </p:nvSpPr>
            <p:spPr>
              <a:xfrm>
                <a:off x="4128" y="1690"/>
                <a:ext cx="48" cy="0"/>
              </a:xfrm>
              <a:prstGeom prst="line">
                <a:avLst/>
              </a:prstGeom>
              <a:ln w="9525" cap="flat" cmpd="sng">
                <a:solidFill>
                  <a:schemeClr val="tx1"/>
                </a:solidFill>
                <a:prstDash val="solid"/>
                <a:headEnd type="none" w="med" len="med"/>
                <a:tailEnd type="none" w="sm" len="lg"/>
              </a:ln>
            </p:spPr>
            <p:txBody>
              <a:bodyPr/>
              <a:lstStyle/>
              <a:p/>
            </p:txBody>
          </p:sp>
          <p:sp>
            <p:nvSpPr>
              <p:cNvPr id="57374" name="Line 61"/>
              <p:cNvSpPr/>
              <p:nvPr>
                <p:custDataLst>
                  <p:tags r:id="rId61"/>
                </p:custDataLst>
              </p:nvPr>
            </p:nvSpPr>
            <p:spPr>
              <a:xfrm>
                <a:off x="4146" y="2650"/>
                <a:ext cx="48" cy="0"/>
              </a:xfrm>
              <a:prstGeom prst="line">
                <a:avLst/>
              </a:prstGeom>
              <a:ln w="9525" cap="flat" cmpd="sng">
                <a:solidFill>
                  <a:schemeClr val="tx1"/>
                </a:solidFill>
                <a:prstDash val="solid"/>
                <a:headEnd type="none" w="med" len="med"/>
                <a:tailEnd type="none" w="sm" len="lg"/>
              </a:ln>
            </p:spPr>
            <p:txBody>
              <a:bodyPr/>
              <a:lstStyle/>
              <a:p/>
            </p:txBody>
          </p:sp>
          <p:sp>
            <p:nvSpPr>
              <p:cNvPr id="57375" name="Line 62"/>
              <p:cNvSpPr/>
              <p:nvPr>
                <p:custDataLst>
                  <p:tags r:id="rId62"/>
                </p:custDataLst>
              </p:nvPr>
            </p:nvSpPr>
            <p:spPr>
              <a:xfrm>
                <a:off x="4146" y="2794"/>
                <a:ext cx="48" cy="0"/>
              </a:xfrm>
              <a:prstGeom prst="line">
                <a:avLst/>
              </a:prstGeom>
              <a:ln w="9525" cap="flat" cmpd="sng">
                <a:solidFill>
                  <a:schemeClr val="tx1"/>
                </a:solidFill>
                <a:prstDash val="solid"/>
                <a:headEnd type="none" w="med" len="med"/>
                <a:tailEnd type="none" w="sm" len="lg"/>
              </a:ln>
            </p:spPr>
            <p:txBody>
              <a:bodyPr/>
              <a:lstStyle/>
              <a:p/>
            </p:txBody>
          </p:sp>
          <p:sp>
            <p:nvSpPr>
              <p:cNvPr id="57376" name="Text Box 63"/>
              <p:cNvSpPr txBox="1"/>
              <p:nvPr>
                <p:custDataLst>
                  <p:tags r:id="rId63"/>
                </p:custDataLst>
              </p:nvPr>
            </p:nvSpPr>
            <p:spPr>
              <a:xfrm>
                <a:off x="4326" y="2497"/>
                <a:ext cx="276"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0.2</a:t>
                </a:r>
                <a:endParaRPr lang="en-US" altLang="zh-CN" sz="1600" b="1">
                  <a:latin typeface="Times New Roman" panose="02020603050405020304" pitchFamily="18" charset="0"/>
                </a:endParaRPr>
              </a:p>
            </p:txBody>
          </p:sp>
          <p:sp>
            <p:nvSpPr>
              <p:cNvPr id="57377" name="Text Box 64"/>
              <p:cNvSpPr txBox="1"/>
              <p:nvPr>
                <p:custDataLst>
                  <p:tags r:id="rId64"/>
                </p:custDataLst>
              </p:nvPr>
            </p:nvSpPr>
            <p:spPr>
              <a:xfrm>
                <a:off x="4614" y="2497"/>
                <a:ext cx="276"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0.4</a:t>
                </a:r>
                <a:endParaRPr lang="en-US" altLang="zh-CN" sz="1600" b="1">
                  <a:latin typeface="Times New Roman" panose="02020603050405020304" pitchFamily="18" charset="0"/>
                </a:endParaRPr>
              </a:p>
            </p:txBody>
          </p:sp>
          <p:sp>
            <p:nvSpPr>
              <p:cNvPr id="57378" name="Text Box 65"/>
              <p:cNvSpPr txBox="1"/>
              <p:nvPr>
                <p:custDataLst>
                  <p:tags r:id="rId65"/>
                </p:custDataLst>
              </p:nvPr>
            </p:nvSpPr>
            <p:spPr>
              <a:xfrm>
                <a:off x="3553" y="2259"/>
                <a:ext cx="340"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 25</a:t>
                </a:r>
                <a:endParaRPr lang="en-US" altLang="zh-CN" sz="1600" b="1">
                  <a:latin typeface="Times New Roman" panose="02020603050405020304" pitchFamily="18" charset="0"/>
                </a:endParaRPr>
              </a:p>
            </p:txBody>
          </p:sp>
          <p:sp>
            <p:nvSpPr>
              <p:cNvPr id="57379" name="Text Box 67"/>
              <p:cNvSpPr txBox="1"/>
              <p:nvPr>
                <p:custDataLst>
                  <p:tags r:id="rId66"/>
                </p:custDataLst>
              </p:nvPr>
            </p:nvSpPr>
            <p:spPr>
              <a:xfrm>
                <a:off x="3972" y="2093"/>
                <a:ext cx="188"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5</a:t>
                </a:r>
                <a:endParaRPr lang="en-US" altLang="zh-CN" sz="1800" b="1">
                  <a:latin typeface="Times New Roman" panose="02020603050405020304" pitchFamily="18" charset="0"/>
                </a:endParaRPr>
              </a:p>
            </p:txBody>
          </p:sp>
          <p:sp>
            <p:nvSpPr>
              <p:cNvPr id="57380" name="Text Box 68"/>
              <p:cNvSpPr txBox="1"/>
              <p:nvPr>
                <p:custDataLst>
                  <p:tags r:id="rId67"/>
                </p:custDataLst>
              </p:nvPr>
            </p:nvSpPr>
            <p:spPr>
              <a:xfrm>
                <a:off x="3936" y="1853"/>
                <a:ext cx="260"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10</a:t>
                </a:r>
                <a:endParaRPr lang="en-US" altLang="zh-CN" sz="1800" b="1">
                  <a:latin typeface="Times New Roman" panose="02020603050405020304" pitchFamily="18" charset="0"/>
                </a:endParaRPr>
              </a:p>
            </p:txBody>
          </p:sp>
          <p:sp>
            <p:nvSpPr>
              <p:cNvPr id="57381" name="Text Box 69"/>
              <p:cNvSpPr txBox="1"/>
              <p:nvPr>
                <p:custDataLst>
                  <p:tags r:id="rId68"/>
                </p:custDataLst>
              </p:nvPr>
            </p:nvSpPr>
            <p:spPr>
              <a:xfrm>
                <a:off x="3950" y="1575"/>
                <a:ext cx="260" cy="231"/>
              </a:xfrm>
              <a:prstGeom prst="rect">
                <a:avLst/>
              </a:prstGeom>
              <a:noFill/>
              <a:ln w="9525">
                <a:noFill/>
              </a:ln>
            </p:spPr>
            <p:txBody>
              <a:bodyPr wrap="none" anchor="ctr">
                <a:spAutoFit/>
              </a:bodyPr>
              <a:lstStyle/>
              <a:p>
                <a:pPr algn="ctr"/>
                <a:r>
                  <a:rPr lang="en-US" altLang="zh-CN" sz="1800" b="1">
                    <a:latin typeface="Times New Roman" panose="02020603050405020304" pitchFamily="18" charset="0"/>
                  </a:rPr>
                  <a:t>15</a:t>
                </a:r>
                <a:endParaRPr lang="en-US" altLang="zh-CN" sz="1800" b="1">
                  <a:latin typeface="Times New Roman" panose="02020603050405020304" pitchFamily="18" charset="0"/>
                </a:endParaRPr>
              </a:p>
            </p:txBody>
          </p:sp>
          <p:sp>
            <p:nvSpPr>
              <p:cNvPr id="57382" name="Text Box 70"/>
              <p:cNvSpPr txBox="1"/>
              <p:nvPr>
                <p:custDataLst>
                  <p:tags r:id="rId69"/>
                </p:custDataLst>
              </p:nvPr>
            </p:nvSpPr>
            <p:spPr>
              <a:xfrm>
                <a:off x="3830" y="2544"/>
                <a:ext cx="404"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–0.01</a:t>
                </a:r>
                <a:endParaRPr lang="en-US" altLang="zh-CN" sz="1600" b="1">
                  <a:latin typeface="Times New Roman" panose="02020603050405020304" pitchFamily="18" charset="0"/>
                </a:endParaRPr>
              </a:p>
            </p:txBody>
          </p:sp>
          <p:sp>
            <p:nvSpPr>
              <p:cNvPr id="57383" name="Text Box 71"/>
              <p:cNvSpPr txBox="1"/>
              <p:nvPr>
                <p:custDataLst>
                  <p:tags r:id="rId70"/>
                </p:custDataLst>
              </p:nvPr>
            </p:nvSpPr>
            <p:spPr>
              <a:xfrm>
                <a:off x="3830" y="2688"/>
                <a:ext cx="404" cy="212"/>
              </a:xfrm>
              <a:prstGeom prst="rect">
                <a:avLst/>
              </a:prstGeom>
              <a:noFill/>
              <a:ln w="9525">
                <a:noFill/>
              </a:ln>
            </p:spPr>
            <p:txBody>
              <a:bodyPr wrap="none" anchor="ctr">
                <a:spAutoFit/>
              </a:bodyPr>
              <a:lstStyle/>
              <a:p>
                <a:pPr algn="ctr"/>
                <a:r>
                  <a:rPr lang="en-US" altLang="zh-CN" sz="1600" b="1">
                    <a:latin typeface="Times New Roman" panose="02020603050405020304" pitchFamily="18" charset="0"/>
                  </a:rPr>
                  <a:t>–0.02</a:t>
                </a:r>
                <a:endParaRPr lang="en-US" altLang="zh-CN" sz="1600" b="1">
                  <a:latin typeface="Times New Roman" panose="02020603050405020304" pitchFamily="18" charset="0"/>
                </a:endParaRPr>
              </a:p>
            </p:txBody>
          </p:sp>
          <p:sp>
            <p:nvSpPr>
              <p:cNvPr id="57384" name="Text Box 72"/>
              <p:cNvSpPr txBox="1"/>
              <p:nvPr>
                <p:custDataLst>
                  <p:tags r:id="rId71"/>
                </p:custDataLst>
              </p:nvPr>
            </p:nvSpPr>
            <p:spPr>
              <a:xfrm>
                <a:off x="3518" y="3620"/>
                <a:ext cx="1348" cy="269"/>
              </a:xfrm>
              <a:prstGeom prst="rect">
                <a:avLst/>
              </a:prstGeom>
              <a:noFill/>
              <a:ln w="9525">
                <a:noFill/>
              </a:ln>
            </p:spPr>
            <p:txBody>
              <a:bodyPr wrap="none" anchor="ctr">
                <a:spAutoFit/>
              </a:bodyPr>
              <a:lstStyle/>
              <a:p>
                <a:pPr algn="ctr"/>
                <a:r>
                  <a:rPr lang="zh-CN" altLang="en-US" sz="2200" b="1">
                    <a:latin typeface="Times New Roman" panose="02020603050405020304" pitchFamily="18" charset="0"/>
                  </a:rPr>
                  <a:t>锗管的伏安特性</a:t>
                </a:r>
                <a:endParaRPr lang="zh-CN" altLang="en-US" sz="2200" b="1">
                  <a:latin typeface="Times New Roman" panose="02020603050405020304" pitchFamily="18" charset="0"/>
                </a:endParaRPr>
              </a:p>
            </p:txBody>
          </p:sp>
          <p:sp>
            <p:nvSpPr>
              <p:cNvPr id="57385" name="Text Box 73"/>
              <p:cNvSpPr txBox="1"/>
              <p:nvPr>
                <p:custDataLst>
                  <p:tags r:id="rId72"/>
                </p:custDataLst>
              </p:nvPr>
            </p:nvSpPr>
            <p:spPr>
              <a:xfrm>
                <a:off x="4176" y="2467"/>
                <a:ext cx="188" cy="231"/>
              </a:xfrm>
              <a:prstGeom prst="rect">
                <a:avLst/>
              </a:prstGeom>
              <a:noFill/>
              <a:ln w="38100">
                <a:noFill/>
              </a:ln>
            </p:spPr>
            <p:txBody>
              <a:bodyPr wrap="none" anchor="ctr">
                <a:spAutoFit/>
              </a:bodyPr>
              <a:lstStyle/>
              <a:p>
                <a:pPr algn="ctr"/>
                <a:r>
                  <a:rPr lang="en-US" altLang="zh-CN" sz="1800" b="1">
                    <a:latin typeface="Times New Roman" panose="02020603050405020304" pitchFamily="18" charset="0"/>
                    <a:ea typeface="方正琥珀繁体" panose="03000509000000000000" pitchFamily="2" charset="-122"/>
                  </a:rPr>
                  <a:t>0</a:t>
                </a:r>
                <a:endParaRPr lang="en-US" altLang="zh-CN" sz="1800" b="1">
                  <a:latin typeface="Times New Roman" panose="02020603050405020304" pitchFamily="18" charset="0"/>
                  <a:ea typeface="方正琥珀繁体" panose="03000509000000000000" pitchFamily="2" charset="-122"/>
                </a:endParaRPr>
              </a:p>
            </p:txBody>
          </p:sp>
          <p:sp>
            <p:nvSpPr>
              <p:cNvPr id="57386" name="Freeform 74"/>
              <p:cNvSpPr/>
              <p:nvPr>
                <p:custDataLst>
                  <p:tags r:id="rId73"/>
                </p:custDataLst>
              </p:nvPr>
            </p:nvSpPr>
            <p:spPr>
              <a:xfrm>
                <a:off x="3392" y="2502"/>
                <a:ext cx="812" cy="965"/>
              </a:xfrm>
              <a:custGeom>
                <a:avLst/>
                <a:gdLst>
                  <a:gd name="txL" fmla="*/ 0 w 812"/>
                  <a:gd name="txT" fmla="*/ 0 h 965"/>
                  <a:gd name="txR" fmla="*/ 812 w 812"/>
                  <a:gd name="txB" fmla="*/ 965 h 965"/>
                </a:gdLst>
                <a:ahLst/>
                <a:cxnLst>
                  <a:cxn ang="0">
                    <a:pos x="728" y="24"/>
                  </a:cxn>
                  <a:cxn ang="0">
                    <a:pos x="712" y="24"/>
                  </a:cxn>
                  <a:cxn ang="0">
                    <a:pos x="128" y="169"/>
                  </a:cxn>
                  <a:cxn ang="0">
                    <a:pos x="0" y="965"/>
                  </a:cxn>
                </a:cxnLst>
                <a:rect l="txL" t="txT" r="txR" b="txB"/>
                <a:pathLst>
                  <a:path w="812" h="964">
                    <a:moveTo>
                      <a:pt x="728" y="24"/>
                    </a:moveTo>
                    <a:cubicBezTo>
                      <a:pt x="724" y="24"/>
                      <a:pt x="812" y="0"/>
                      <a:pt x="712" y="24"/>
                    </a:cubicBezTo>
                    <a:cubicBezTo>
                      <a:pt x="612" y="48"/>
                      <a:pt x="247" y="12"/>
                      <a:pt x="128" y="169"/>
                    </a:cubicBezTo>
                    <a:cubicBezTo>
                      <a:pt x="9" y="326"/>
                      <a:pt x="27" y="799"/>
                      <a:pt x="0" y="965"/>
                    </a:cubicBezTo>
                  </a:path>
                </a:pathLst>
              </a:custGeom>
              <a:noFill/>
              <a:ln w="38100" cap="flat" cmpd="sng">
                <a:solidFill>
                  <a:srgbClr val="FF33CC">
                    <a:alpha val="100000"/>
                  </a:srgbClr>
                </a:solidFill>
                <a:prstDash val="solid"/>
                <a:round/>
                <a:headEnd type="none" w="med" len="med"/>
                <a:tailEnd type="none" w="sm" len="lg"/>
              </a:ln>
            </p:spPr>
            <p:txBody>
              <a:bodyPr/>
              <a:lstStyle/>
              <a:p>
                <a:endParaRPr lang="zh-CN" altLang="en-US"/>
              </a:p>
            </p:txBody>
          </p:sp>
          <p:sp>
            <p:nvSpPr>
              <p:cNvPr id="57387" name="Freeform 75"/>
              <p:cNvSpPr/>
              <p:nvPr>
                <p:custDataLst>
                  <p:tags r:id="rId74"/>
                </p:custDataLst>
              </p:nvPr>
            </p:nvSpPr>
            <p:spPr>
              <a:xfrm>
                <a:off x="4181" y="1591"/>
                <a:ext cx="475" cy="948"/>
              </a:xfrm>
              <a:custGeom>
                <a:avLst/>
                <a:gdLst>
                  <a:gd name="txL" fmla="*/ 0 w 475"/>
                  <a:gd name="txT" fmla="*/ 0 h 948"/>
                  <a:gd name="txR" fmla="*/ 475 w 475"/>
                  <a:gd name="txB" fmla="*/ 948 h 948"/>
                </a:gdLst>
                <a:ahLst/>
                <a:cxnLst>
                  <a:cxn ang="0">
                    <a:pos x="0" y="915"/>
                  </a:cxn>
                  <a:cxn ang="0">
                    <a:pos x="301" y="796"/>
                  </a:cxn>
                  <a:cxn ang="0">
                    <a:pos x="475" y="0"/>
                  </a:cxn>
                </a:cxnLst>
                <a:rect l="txL" t="txT" r="txR" b="txB"/>
                <a:pathLst>
                  <a:path w="475" h="947">
                    <a:moveTo>
                      <a:pt x="0" y="915"/>
                    </a:moveTo>
                    <a:cubicBezTo>
                      <a:pt x="50" y="895"/>
                      <a:pt x="222" y="948"/>
                      <a:pt x="301" y="796"/>
                    </a:cubicBezTo>
                    <a:cubicBezTo>
                      <a:pt x="380" y="644"/>
                      <a:pt x="439" y="166"/>
                      <a:pt x="475" y="0"/>
                    </a:cubicBezTo>
                  </a:path>
                </a:pathLst>
              </a:custGeom>
              <a:noFill/>
              <a:ln w="38100" cap="flat" cmpd="sng">
                <a:solidFill>
                  <a:srgbClr val="FF3300">
                    <a:alpha val="100000"/>
                  </a:srgbClr>
                </a:solidFill>
                <a:prstDash val="solid"/>
                <a:round/>
                <a:headEnd type="none" w="med" len="med"/>
                <a:tailEnd type="none" w="sm" len="lg"/>
              </a:ln>
            </p:spPr>
            <p:txBody>
              <a:bodyPr/>
              <a:lstStyle/>
              <a:p>
                <a:endParaRPr lang="zh-CN" altLang="en-US"/>
              </a:p>
            </p:txBody>
          </p:sp>
        </p:grpSp>
      </p:grpSp>
      <p:grpSp>
        <p:nvGrpSpPr>
          <p:cNvPr id="38" name="组合 15"/>
          <p:cNvGrpSpPr/>
          <p:nvPr>
            <p:custDataLst>
              <p:tags r:id="rId75"/>
            </p:custDataLst>
          </p:nvPr>
        </p:nvGrpSpPr>
        <p:grpSpPr>
          <a:xfrm>
            <a:off x="197485" y="194945"/>
            <a:ext cx="3095625" cy="525764"/>
            <a:chOff x="7121476" y="1294979"/>
            <a:chExt cx="2622499" cy="606652"/>
          </a:xfrm>
        </p:grpSpPr>
        <p:sp>
          <p:nvSpPr>
            <p:cNvPr id="44" name="圆角矩形 43"/>
            <p:cNvSpPr/>
            <p:nvPr>
              <p:custDataLst>
                <p:tags r:id="rId76"/>
              </p:custDataLst>
            </p:nvPr>
          </p:nvSpPr>
          <p:spPr>
            <a:xfrm>
              <a:off x="7121476" y="1294979"/>
              <a:ext cx="2622499" cy="606652"/>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600">
                <a:solidFill>
                  <a:srgbClr val="3F7B33"/>
                </a:solidFill>
                <a:latin typeface="等线" panose="02010600030101010101" charset="-122"/>
                <a:ea typeface="等线" panose="02010600030101010101" charset="-122"/>
              </a:endParaRPr>
            </a:p>
          </p:txBody>
        </p:sp>
        <p:sp>
          <p:nvSpPr>
            <p:cNvPr id="45" name="文本框 13"/>
            <p:cNvSpPr txBox="1">
              <a:spLocks noChangeArrowheads="1"/>
            </p:cNvSpPr>
            <p:nvPr>
              <p:custDataLst>
                <p:tags r:id="rId77"/>
              </p:custDataLst>
            </p:nvPr>
          </p:nvSpPr>
          <p:spPr bwMode="auto">
            <a:xfrm>
              <a:off x="7332405" y="1333122"/>
              <a:ext cx="2322600" cy="531203"/>
            </a:xfrm>
            <a:prstGeom prst="rect">
              <a:avLst/>
            </a:prstGeom>
            <a:noFill/>
            <a:ln w="9525">
              <a:noFill/>
              <a:miter lim="800000"/>
            </a:ln>
          </p:spPr>
          <p:txBody>
            <a:bodyPr wrap="square">
              <a:spAutoFit/>
            </a:bodyPr>
            <a:lstStyle/>
            <a:p>
              <a:pPr>
                <a:spcBef>
                  <a:spcPct val="50000"/>
                </a:spcBef>
              </a:pPr>
              <a:r>
                <a:rPr lang="zh-CN" altLang="en-US" sz="2400" b="1">
                  <a:solidFill>
                    <a:srgbClr val="9900FF"/>
                  </a:solidFill>
                  <a:latin typeface="Times New Roman" panose="02020603050405020304" pitchFamily="18" charset="0"/>
                  <a:sym typeface="+mn-ea"/>
                </a:rPr>
                <a:t>二极管的伏安特性</a:t>
              </a:r>
              <a:endParaRPr lang="zh-CN" altLang="en-US" sz="2400" b="1">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vertical)">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262"/>
                                        </p:tgtEl>
                                        <p:attrNameLst>
                                          <p:attrName>style.visibility</p:attrName>
                                        </p:attrNameLst>
                                      </p:cBhvr>
                                      <p:to>
                                        <p:strVal val="visible"/>
                                      </p:to>
                                    </p:set>
                                    <p:animEffect transition="in" filter="dissolve">
                                      <p:cBhvr>
                                        <p:cTn id="12" dur="500"/>
                                        <p:tgtEl>
                                          <p:spTgt spid="52262"/>
                                        </p:tgtEl>
                                      </p:cBhvr>
                                    </p:animEffect>
                                  </p:childTnLst>
                                </p:cTn>
                              </p:par>
                            </p:childTnLst>
                          </p:cTn>
                        </p:par>
                        <p:par>
                          <p:cTn id="13" fill="hold">
                            <p:stCondLst>
                              <p:cond delay="500"/>
                            </p:stCondLst>
                            <p:childTnLst>
                              <p:par>
                                <p:cTn id="14" presetID="23" presetClass="entr" presetSubtype="16"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1000"/>
                                  </p:stCondLst>
                                  <p:childTnLst>
                                    <p:set>
                                      <p:cBhvr>
                                        <p:cTn id="25" dur="1" fill="hold">
                                          <p:stCondLst>
                                            <p:cond delay="0"/>
                                          </p:stCondLst>
                                        </p:cTn>
                                        <p:tgtEl>
                                          <p:spTgt spid="52261"/>
                                        </p:tgtEl>
                                        <p:attrNameLst>
                                          <p:attrName>style.visibility</p:attrName>
                                        </p:attrNameLst>
                                      </p:cBhvr>
                                      <p:to>
                                        <p:strVal val="visible"/>
                                      </p:to>
                                    </p:set>
                                    <p:animEffect transition="in" filter="wipe(left)">
                                      <p:cBhvr>
                                        <p:cTn id="26" dur="500"/>
                                        <p:tgtEl>
                                          <p:spTgt spid="5226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2259"/>
                                        </p:tgtEl>
                                        <p:attrNameLst>
                                          <p:attrName>style.visibility</p:attrName>
                                        </p:attrNameLst>
                                      </p:cBhvr>
                                      <p:to>
                                        <p:strVal val="visible"/>
                                      </p:to>
                                    </p:set>
                                    <p:animEffect transition="in" filter="wipe(up)">
                                      <p:cBhvr>
                                        <p:cTn id="31" dur="500"/>
                                        <p:tgtEl>
                                          <p:spTgt spid="52259"/>
                                        </p:tgtEl>
                                      </p:cBhvr>
                                    </p:animEffect>
                                  </p:childTnLst>
                                </p:cTn>
                              </p:par>
                            </p:childTnLst>
                          </p:cTn>
                        </p:par>
                        <p:par>
                          <p:cTn id="32" fill="hold">
                            <p:stCondLst>
                              <p:cond delay="500"/>
                            </p:stCondLst>
                            <p:childTnLst>
                              <p:par>
                                <p:cTn id="33" presetID="16" presetClass="entr" presetSubtype="37" fill="hold" nodeType="afterEffect">
                                  <p:stCondLst>
                                    <p:cond delay="1000"/>
                                  </p:stCondLst>
                                  <p:childTnLst>
                                    <p:set>
                                      <p:cBhvr>
                                        <p:cTn id="34" dur="1" fill="hold">
                                          <p:stCondLst>
                                            <p:cond delay="0"/>
                                          </p:stCondLst>
                                        </p:cTn>
                                        <p:tgtEl>
                                          <p:spTgt spid="52260"/>
                                        </p:tgtEl>
                                        <p:attrNameLst>
                                          <p:attrName>style.visibility</p:attrName>
                                        </p:attrNameLst>
                                      </p:cBhvr>
                                      <p:to>
                                        <p:strVal val="visible"/>
                                      </p:to>
                                    </p:set>
                                    <p:animEffect transition="in" filter="barn(outVertical)">
                                      <p:cBhvr>
                                        <p:cTn id="35" dur="500"/>
                                        <p:tgtEl>
                                          <p:spTgt spid="52260"/>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checkerboard(across)">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right)">
                                      <p:cBhvr>
                                        <p:cTn id="45" dur="500"/>
                                        <p:tgtEl>
                                          <p:spTgt spid="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2272"/>
                                        </p:tgtEl>
                                        <p:attrNameLst>
                                          <p:attrName>style.visibility</p:attrName>
                                        </p:attrNameLst>
                                      </p:cBhvr>
                                      <p:to>
                                        <p:strVal val="visible"/>
                                      </p:to>
                                    </p:set>
                                    <p:animEffect transition="in" filter="wipe(up)">
                                      <p:cBhvr>
                                        <p:cTn id="54" dur="500"/>
                                        <p:tgtEl>
                                          <p:spTgt spid="5227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61" grpId="0"/>
      <p:bldP spid="52262" grpId="0"/>
      <p:bldP spid="5227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custDataLst>
              <p:tags r:id="rId1"/>
            </p:custDataLst>
          </p:nvPr>
        </p:nvSpPr>
        <p:spPr>
          <a:xfrm>
            <a:off x="-55880" y="282575"/>
            <a:ext cx="5293360" cy="2588260"/>
          </a:xfrm>
          <a:prstGeom prst="rect">
            <a:avLst/>
          </a:prstGeom>
        </p:spPr>
        <p:txBody>
          <a:bodyPr vert="horz" lIns="91440" tIns="45720" rIns="91440" bIns="45720" rtlCol="0"/>
          <a:lstStyle>
            <a:lvl1pPr marL="274320" indent="-274320" algn="l" defTabSz="914400" rtl="0" eaLnBrk="1" latinLnBrk="0" hangingPunct="1">
              <a:spcBef>
                <a:spcPct val="20000"/>
              </a:spcBef>
              <a:buClr>
                <a:schemeClr val="accent1"/>
              </a:buClr>
              <a:buSzTx/>
              <a:buFont typeface="Symbol" panose="05050102010706020507" pitchFamily="18" charset="2"/>
              <a:buChar char=""/>
              <a:defRPr sz="2400" kern="1200">
                <a:solidFill>
                  <a:schemeClr val="tx2"/>
                </a:solidFill>
                <a:latin typeface="+mn-lt"/>
                <a:ea typeface="+mn-ea"/>
                <a:cs typeface="+mn-cs"/>
              </a:defRPr>
            </a:lvl1pPr>
            <a:lvl2pPr marL="576580" indent="-274320" algn="l" defTabSz="914400" rtl="0" eaLnBrk="1" latinLnBrk="0" hangingPunct="1">
              <a:spcBef>
                <a:spcPct val="20000"/>
              </a:spcBef>
              <a:buClr>
                <a:schemeClr val="accent1"/>
              </a:buClr>
              <a:buSzTx/>
              <a:buFont typeface="Symbol" panose="05050102010706020507" pitchFamily="18" charset="2"/>
              <a:buChar char=""/>
              <a:defRPr sz="2200" kern="1200">
                <a:solidFill>
                  <a:schemeClr val="tx2"/>
                </a:solidFill>
                <a:latin typeface="+mn-lt"/>
                <a:ea typeface="+mn-ea"/>
                <a:cs typeface="+mn-cs"/>
              </a:defRPr>
            </a:lvl2pPr>
            <a:lvl3pPr marL="855980" indent="-228600" algn="l" defTabSz="914400" rtl="0" eaLnBrk="1" latinLnBrk="0" hangingPunct="1">
              <a:spcBef>
                <a:spcPct val="20000"/>
              </a:spcBef>
              <a:buClr>
                <a:schemeClr val="accent1"/>
              </a:buClr>
              <a:buSzTx/>
              <a:buFont typeface="Symbol" panose="05050102010706020507"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Tx/>
              <a:buFont typeface="Symbol" panose="05050102010706020507"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Tx/>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5"/>
              </a:spcBef>
              <a:buClr>
                <a:schemeClr val="accent1"/>
              </a:buClr>
              <a:buFont typeface="Symbol" panose="05050102010706020507" pitchFamily="18" charset="2"/>
              <a:buChar char="*"/>
              <a:defRPr sz="1400" kern="1200">
                <a:solidFill>
                  <a:schemeClr val="tx2"/>
                </a:solidFill>
                <a:latin typeface="+mn-lt"/>
                <a:ea typeface="+mn-ea"/>
                <a:cs typeface="+mn-cs"/>
              </a:defRPr>
            </a:lvl9pPr>
          </a:lstStyle>
          <a:p>
            <a:pPr marL="0" indent="0">
              <a:buNone/>
            </a:pPr>
            <a:r>
              <a:rPr lang="zh-CN" altLang="en-US" sz="2800" smtClean="0">
                <a:sym typeface="Wingdings" panose="05000000000000000000" pitchFamily="2" charset="2"/>
              </a:rPr>
              <a:t>（</a:t>
            </a:r>
            <a:r>
              <a:rPr lang="en-US" altLang="zh-CN" sz="2800" smtClean="0">
                <a:sym typeface="Wingdings" panose="05000000000000000000" pitchFamily="2" charset="2"/>
              </a:rPr>
              <a:t>1</a:t>
            </a:r>
            <a:r>
              <a:rPr lang="zh-CN" altLang="en-US" sz="2800" smtClean="0">
                <a:sym typeface="Wingdings" panose="05000000000000000000" pitchFamily="2" charset="2"/>
              </a:rPr>
              <a:t>）二极管加正向电压，不一定正向导通，当加电压大于死区电压</a:t>
            </a:r>
            <a:r>
              <a:rPr lang="en-US" altLang="zh-CN" sz="2800" smtClean="0">
                <a:sym typeface="Wingdings" panose="05000000000000000000" pitchFamily="2" charset="2"/>
              </a:rPr>
              <a:t>(</a:t>
            </a:r>
            <a:r>
              <a:rPr lang="zh-CN" altLang="en-US" sz="2800" smtClean="0">
                <a:sym typeface="Wingdings" panose="05000000000000000000" pitchFamily="2" charset="2"/>
              </a:rPr>
              <a:t>门槛电压</a:t>
            </a:r>
            <a:r>
              <a:rPr lang="en-US" altLang="zh-CN" sz="2800" smtClean="0">
                <a:sym typeface="Wingdings" panose="05000000000000000000" pitchFamily="2" charset="2"/>
              </a:rPr>
              <a:t>)</a:t>
            </a:r>
            <a:r>
              <a:rPr lang="zh-CN" altLang="en-US" sz="2800" smtClean="0">
                <a:sym typeface="Wingdings" panose="05000000000000000000" pitchFamily="2" charset="2"/>
              </a:rPr>
              <a:t>时，才导通。一般硅管导通电压</a:t>
            </a:r>
            <a:r>
              <a:rPr lang="en-US" altLang="zh-CN" sz="2800" smtClean="0">
                <a:sym typeface="Wingdings" panose="05000000000000000000" pitchFamily="2" charset="2"/>
              </a:rPr>
              <a:t>0.7V</a:t>
            </a:r>
            <a:r>
              <a:rPr lang="zh-CN" altLang="en-US" sz="2800" smtClean="0">
                <a:sym typeface="Wingdings" panose="05000000000000000000" pitchFamily="2" charset="2"/>
              </a:rPr>
              <a:t>，锗是</a:t>
            </a:r>
            <a:r>
              <a:rPr lang="en-US" altLang="zh-CN" sz="2800" smtClean="0">
                <a:sym typeface="Wingdings" panose="05000000000000000000" pitchFamily="2" charset="2"/>
              </a:rPr>
              <a:t>0.3V</a:t>
            </a:r>
            <a:endParaRPr lang="en-US" altLang="zh-CN" sz="2800" smtClean="0">
              <a:sym typeface="Wingdings" panose="05000000000000000000" pitchFamily="2" charset="2"/>
            </a:endParaRPr>
          </a:p>
          <a:p>
            <a:pPr marL="0" indent="0">
              <a:buNone/>
            </a:pPr>
            <a:r>
              <a:rPr lang="zh-CN" altLang="en-US" sz="2800"/>
              <a:t> </a:t>
            </a:r>
            <a:r>
              <a:rPr lang="zh-CN" altLang="en-US" sz="2800" smtClean="0"/>
              <a:t>（</a:t>
            </a:r>
            <a:r>
              <a:rPr lang="en-US" altLang="zh-CN" sz="2800" smtClean="0"/>
              <a:t>2</a:t>
            </a:r>
            <a:r>
              <a:rPr lang="zh-CN" altLang="en-US" sz="2800" smtClean="0"/>
              <a:t>）导</a:t>
            </a:r>
            <a:r>
              <a:rPr lang="zh-CN" altLang="en-US" sz="2800"/>
              <a:t>通后二极管两端的电压基本上保持不变（</a:t>
            </a:r>
            <a:r>
              <a:rPr lang="zh-CN" altLang="en-US" sz="2800">
                <a:solidFill>
                  <a:srgbClr val="6600CC"/>
                </a:solidFill>
              </a:rPr>
              <a:t>锗管约为</a:t>
            </a:r>
            <a:r>
              <a:rPr lang="en-US" altLang="zh-CN" sz="2800">
                <a:solidFill>
                  <a:srgbClr val="6600CC"/>
                </a:solidFill>
              </a:rPr>
              <a:t>0.3v</a:t>
            </a:r>
            <a:r>
              <a:rPr lang="zh-CN" altLang="en-US" sz="2800">
                <a:solidFill>
                  <a:srgbClr val="6600CC"/>
                </a:solidFill>
              </a:rPr>
              <a:t>，硅管约为</a:t>
            </a:r>
            <a:r>
              <a:rPr lang="en-US" altLang="zh-CN" sz="2800">
                <a:solidFill>
                  <a:srgbClr val="6600CC"/>
                </a:solidFill>
              </a:rPr>
              <a:t>0.7v</a:t>
            </a:r>
            <a:r>
              <a:rPr lang="zh-CN" altLang="en-US" sz="2800"/>
              <a:t>），称为二极管的</a:t>
            </a:r>
            <a:r>
              <a:rPr lang="zh-CN" altLang="en-US" sz="2800" b="1">
                <a:solidFill>
                  <a:srgbClr val="FF0000"/>
                </a:solidFill>
              </a:rPr>
              <a:t>“正向压降”</a:t>
            </a:r>
            <a:r>
              <a:rPr lang="zh-CN" altLang="en-US" sz="2800"/>
              <a:t>。 </a:t>
            </a:r>
            <a:endParaRPr lang="en-US" altLang="zh-CN" sz="2800" smtClean="0">
              <a:sym typeface="Wingdings" panose="05000000000000000000" pitchFamily="2" charset="2"/>
            </a:endParaRPr>
          </a:p>
          <a:p>
            <a:pPr marL="0" indent="0">
              <a:buNone/>
            </a:pPr>
            <a:r>
              <a:rPr lang="zh-CN" altLang="en-US" sz="2800" smtClean="0">
                <a:sym typeface="Wingdings" panose="05000000000000000000" pitchFamily="2" charset="2"/>
              </a:rPr>
              <a:t>（</a:t>
            </a:r>
            <a:r>
              <a:rPr lang="en-US" altLang="zh-CN" sz="2800" smtClean="0">
                <a:sym typeface="Wingdings" panose="05000000000000000000" pitchFamily="2" charset="2"/>
              </a:rPr>
              <a:t>3</a:t>
            </a:r>
            <a:r>
              <a:rPr lang="zh-CN" altLang="en-US" sz="2800" smtClean="0">
                <a:sym typeface="Wingdings" panose="05000000000000000000" pitchFamily="2" charset="2"/>
              </a:rPr>
              <a:t>）加反向电压，二极管截止，当加反向电压过大时，则二极管可能被反向击穿，电流急剧增大。（</a:t>
            </a:r>
            <a:r>
              <a:rPr lang="zh-CN" altLang="en-US" sz="2800" b="1" smtClean="0">
                <a:solidFill>
                  <a:srgbClr val="00B050"/>
                </a:solidFill>
                <a:sym typeface="Wingdings" panose="05000000000000000000" pitchFamily="2" charset="2"/>
              </a:rPr>
              <a:t>击穿：相当于短路</a:t>
            </a:r>
            <a:r>
              <a:rPr lang="zh-CN" altLang="en-US" sz="2800" smtClean="0">
                <a:sym typeface="Wingdings" panose="05000000000000000000" pitchFamily="2" charset="2"/>
              </a:rPr>
              <a:t>）</a:t>
            </a:r>
            <a:endParaRPr lang="en-US" altLang="zh-CN" sz="2800" smtClean="0">
              <a:sym typeface="Wingdings" panose="05000000000000000000" pitchFamily="2" charset="2"/>
            </a:endParaRPr>
          </a:p>
          <a:p>
            <a:pPr marL="0" indent="0">
              <a:buNone/>
            </a:pPr>
            <a:endParaRPr lang="zh-CN" altLang="en-US" sz="2800" smtClean="0">
              <a:sym typeface="Wingdings" panose="05000000000000000000" pitchFamily="2" charset="2"/>
            </a:endParaRPr>
          </a:p>
        </p:txBody>
      </p:sp>
      <p:pic>
        <p:nvPicPr>
          <p:cNvPr id="3" name="图片 2"/>
          <p:cNvPicPr>
            <a:picLocks noChangeAspect="1"/>
          </p:cNvPicPr>
          <p:nvPr>
            <p:custDataLst>
              <p:tags r:id="rId2"/>
            </p:custDataLst>
          </p:nvPr>
        </p:nvPicPr>
        <p:blipFill>
          <a:blip r:embed="rId3"/>
          <a:stretch>
            <a:fillRect/>
          </a:stretch>
        </p:blipFill>
        <p:spPr>
          <a:xfrm>
            <a:off x="5513070" y="282575"/>
            <a:ext cx="6678930" cy="5147310"/>
          </a:xfrm>
          <a:prstGeom prst="rect">
            <a:avLst/>
          </a:prstGeom>
        </p:spPr>
      </p:pic>
      <p:sp>
        <p:nvSpPr>
          <p:cNvPr id="4" name="文本框 3"/>
          <p:cNvSpPr txBox="1"/>
          <p:nvPr>
            <p:custDataLst>
              <p:tags r:id="rId4"/>
            </p:custDataLst>
          </p:nvPr>
        </p:nvSpPr>
        <p:spPr>
          <a:xfrm>
            <a:off x="-147955" y="5842635"/>
            <a:ext cx="9575800" cy="583565"/>
          </a:xfrm>
          <a:prstGeom prst="rect">
            <a:avLst/>
          </a:prstGeom>
          <a:noFill/>
        </p:spPr>
        <p:txBody>
          <a:bodyPr wrap="none" rtlCol="0" anchor="t">
            <a:spAutoFit/>
          </a:bodyPr>
          <a:lstStyle/>
          <a:p>
            <a:pPr marL="0" indent="0">
              <a:buNone/>
            </a:pPr>
            <a:r>
              <a:rPr lang="zh-CN" altLang="en-US" sz="3200" smtClean="0">
                <a:sym typeface="Wingdings" panose="05000000000000000000" pitchFamily="2" charset="2"/>
              </a:rPr>
              <a:t>（</a:t>
            </a:r>
            <a:r>
              <a:rPr lang="en-US" altLang="zh-CN" sz="3200">
                <a:sym typeface="Wingdings" panose="05000000000000000000" pitchFamily="2" charset="2"/>
              </a:rPr>
              <a:t>4</a:t>
            </a:r>
            <a:r>
              <a:rPr lang="zh-CN" altLang="en-US" sz="3200" smtClean="0">
                <a:sym typeface="Wingdings" panose="05000000000000000000" pitchFamily="2" charset="2"/>
              </a:rPr>
              <a:t>）理想二极管，</a:t>
            </a:r>
            <a:r>
              <a:rPr lang="zh-CN" altLang="en-US" sz="3200" b="1" smtClean="0">
                <a:solidFill>
                  <a:srgbClr val="FF0000"/>
                </a:solidFill>
                <a:sym typeface="Wingdings" panose="05000000000000000000" pitchFamily="2" charset="2"/>
              </a:rPr>
              <a:t>正向电阻为</a:t>
            </a:r>
            <a:r>
              <a:rPr lang="en-US" altLang="zh-CN" sz="3200" b="1" smtClean="0">
                <a:solidFill>
                  <a:srgbClr val="FF0000"/>
                </a:solidFill>
                <a:sym typeface="Wingdings" panose="05000000000000000000" pitchFamily="2" charset="2"/>
              </a:rPr>
              <a:t>0</a:t>
            </a:r>
            <a:r>
              <a:rPr lang="zh-CN" altLang="en-US" sz="3200" b="1" smtClean="0">
                <a:solidFill>
                  <a:srgbClr val="FF0000"/>
                </a:solidFill>
                <a:sym typeface="Wingdings" panose="05000000000000000000" pitchFamily="2" charset="2"/>
              </a:rPr>
              <a:t>，反向电阻无穷大</a:t>
            </a:r>
            <a:r>
              <a:rPr lang="zh-CN" altLang="en-US" sz="3200" smtClean="0">
                <a:sym typeface="Wingdings" panose="05000000000000000000" pitchFamily="2" charset="2"/>
              </a:rPr>
              <a:t>。</a:t>
            </a:r>
            <a:endParaRPr lang="zh-CN" altLang="en-US" sz="3200" smtClean="0">
              <a:sym typeface="Wingdings" panose="05000000000000000000" pitchFamily="2" charset="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图片 4"/>
          <p:cNvPicPr/>
          <p:nvPr>
            <p:custDataLst>
              <p:tags r:id="rId1"/>
            </p:custDataLst>
          </p:nvPr>
        </p:nvPicPr>
        <p:blipFill>
          <a:blip r:embed="rId2"/>
          <a:stretch>
            <a:fillRect/>
          </a:stretch>
        </p:blipFill>
        <p:spPr>
          <a:xfrm>
            <a:off x="234315" y="1520190"/>
            <a:ext cx="11722735" cy="2850515"/>
          </a:xfrm>
          <a:prstGeom prst="rect">
            <a:avLst/>
          </a:prstGeom>
          <a:noFill/>
          <a:ln>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2888615" y="2356063"/>
            <a:ext cx="6744970" cy="1411605"/>
          </a:xfrm>
          <a:prstGeom prst="rect">
            <a:avLst/>
          </a:prstGeom>
          <a:noFill/>
        </p:spPr>
        <p:txBody>
          <a:bodyPr wrap="none" rtlCol="0">
            <a:spAutoFit/>
          </a:bodyPr>
          <a:lstStyle/>
          <a:p>
            <a:pPr>
              <a:lnSpc>
                <a:spcPct val="130000"/>
              </a:lnSpc>
            </a:pPr>
            <a:r>
              <a:rPr lang="en-US" altLang="zh-CN" sz="6600" b="1" smtClean="0">
                <a:solidFill>
                  <a:schemeClr val="accent1">
                    <a:lumMod val="75000"/>
                  </a:schemeClr>
                </a:solidFill>
                <a:latin typeface="+mj-ea"/>
                <a:ea typeface="+mj-ea"/>
              </a:rPr>
              <a:t>05  </a:t>
            </a:r>
            <a:r>
              <a:rPr lang="zh-CN" altLang="en-US" sz="6600" b="1" smtClean="0">
                <a:solidFill>
                  <a:schemeClr val="accent1">
                    <a:lumMod val="75000"/>
                  </a:schemeClr>
                </a:solidFill>
                <a:latin typeface="+mj-ea"/>
                <a:ea typeface="+mj-ea"/>
              </a:rPr>
              <a:t>半导体三极管</a:t>
            </a:r>
            <a:endParaRPr lang="zh-CN" altLang="en-US" sz="6600" b="1" smtClean="0">
              <a:solidFill>
                <a:schemeClr val="accent1">
                  <a:lumMod val="75000"/>
                </a:schemeClr>
              </a:solidFill>
              <a:latin typeface="+mj-ea"/>
              <a:ea typeface="+mj-ea"/>
            </a:endParaRPr>
          </a:p>
        </p:txBody>
      </p:sp>
      <p:sp>
        <p:nvSpPr>
          <p:cNvPr id="13" name="文本框 12"/>
          <p:cNvSpPr txBox="1"/>
          <p:nvPr>
            <p:custDataLst>
              <p:tags r:id="rId2"/>
            </p:custDataLst>
          </p:nvPr>
        </p:nvSpPr>
        <p:spPr>
          <a:xfrm>
            <a:off x="10648950" y="7753350"/>
            <a:ext cx="723275" cy="344710"/>
          </a:xfrm>
          <a:prstGeom prst="rect">
            <a:avLst/>
          </a:prstGeom>
          <a:noFill/>
        </p:spPr>
        <p:txBody>
          <a:bodyPr wrap="none" rtlCol="0">
            <a:spAutoFit/>
          </a:bodyPr>
          <a:lstStyle/>
          <a:p>
            <a:pPr>
              <a:lnSpc>
                <a:spcPct val="130000"/>
              </a:lnSpc>
            </a:pPr>
            <a:r>
              <a:rPr lang="zh-CN" altLang="en-US" sz="1400" smtClean="0">
                <a:latin typeface="Arial" panose="020B0604020202020204" pitchFamily="34" charset="0"/>
                <a:ea typeface="微软雅黑" panose="020B0503020204020204" pitchFamily="34" charset="-122"/>
              </a:rPr>
              <a:t>延迟符</a:t>
            </a:r>
            <a:endParaRPr lang="zh-CN" altLang="en-US" sz="1400" smtClean="0">
              <a:latin typeface="Arial" panose="020B0604020202020204" pitchFamily="34" charset="0"/>
              <a:ea typeface="微软雅黑" panose="020B0503020204020204" pitchFamily="34" charset="-122"/>
            </a:endParaRPr>
          </a:p>
        </p:txBody>
      </p:sp>
      <p:pic>
        <p:nvPicPr>
          <p:cNvPr id="5" name="图片 4"/>
          <p:cNvPicPr>
            <a:picLocks noChangeAspect="1"/>
          </p:cNvPicPr>
          <p:nvPr>
            <p:custDataLst>
              <p:tags r:id="rId3"/>
            </p:custDataLst>
          </p:nvPr>
        </p:nvPicPr>
        <p:blipFill>
          <a:blip r:embed="rId4"/>
          <a:stretch>
            <a:fillRect/>
          </a:stretch>
        </p:blipFill>
        <p:spPr>
          <a:xfrm>
            <a:off x="0" y="-311181"/>
            <a:ext cx="12192000" cy="1538039"/>
          </a:xfrm>
          <a:prstGeom prst="rect">
            <a:avLst/>
          </a:prstGeom>
        </p:spPr>
      </p:pic>
      <p:pic>
        <p:nvPicPr>
          <p:cNvPr id="6" name="图片 5"/>
          <p:cNvPicPr>
            <a:picLocks noChangeAspect="1"/>
          </p:cNvPicPr>
          <p:nvPr>
            <p:custDataLst>
              <p:tags r:id="rId5"/>
            </p:custDataLst>
          </p:nvPr>
        </p:nvPicPr>
        <p:blipFill>
          <a:blip r:embed="rId4"/>
          <a:stretch>
            <a:fillRect/>
          </a:stretch>
        </p:blipFill>
        <p:spPr>
          <a:xfrm rot="10800000">
            <a:off x="0" y="5622819"/>
            <a:ext cx="12192000" cy="15380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custDataLst>
              <p:tags r:id="rId1"/>
            </p:custDataLst>
          </p:nvPr>
        </p:nvSpPr>
        <p:spPr>
          <a:xfrm>
            <a:off x="1643380" y="2404745"/>
            <a:ext cx="909002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36" name="圆角矩形 35"/>
          <p:cNvSpPr/>
          <p:nvPr>
            <p:custDataLst>
              <p:tags r:id="rId2"/>
            </p:custDataLst>
          </p:nvPr>
        </p:nvSpPr>
        <p:spPr>
          <a:xfrm>
            <a:off x="1643380" y="3353435"/>
            <a:ext cx="909002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37" name="圆角矩形 36"/>
          <p:cNvSpPr/>
          <p:nvPr>
            <p:custDataLst>
              <p:tags r:id="rId3"/>
            </p:custDataLst>
          </p:nvPr>
        </p:nvSpPr>
        <p:spPr>
          <a:xfrm>
            <a:off x="1643380" y="4302125"/>
            <a:ext cx="9090025" cy="626745"/>
          </a:xfrm>
          <a:prstGeom prst="round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3600"/>
          </a:p>
        </p:txBody>
      </p:sp>
      <p:sp>
        <p:nvSpPr>
          <p:cNvPr id="42" name="TextBox 23"/>
          <p:cNvSpPr txBox="1"/>
          <p:nvPr>
            <p:custDataLst>
              <p:tags r:id="rId4"/>
            </p:custDataLst>
          </p:nvPr>
        </p:nvSpPr>
        <p:spPr>
          <a:xfrm>
            <a:off x="2237740" y="2533650"/>
            <a:ext cx="6543040"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识别三极管</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种类、外形、电路符号</a:t>
            </a:r>
            <a:endParaRPr lang="zh-CN" altLang="en-US" sz="2800">
              <a:latin typeface="微软雅黑" panose="020B0503020204020204" pitchFamily="34" charset="-122"/>
              <a:ea typeface="微软雅黑" panose="020B0503020204020204" pitchFamily="34" charset="-122"/>
            </a:endParaRPr>
          </a:p>
        </p:txBody>
      </p:sp>
      <p:sp>
        <p:nvSpPr>
          <p:cNvPr id="43" name="TextBox 24"/>
          <p:cNvSpPr txBox="1"/>
          <p:nvPr>
            <p:custDataLst>
              <p:tags r:id="rId5"/>
            </p:custDataLst>
          </p:nvPr>
        </p:nvSpPr>
        <p:spPr>
          <a:xfrm>
            <a:off x="2237740" y="3482340"/>
            <a:ext cx="6690995"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判断三极管的三个电极</a:t>
            </a:r>
            <a:endParaRPr lang="zh-CN" altLang="en-US" sz="2800">
              <a:latin typeface="微软雅黑" panose="020B0503020204020204" pitchFamily="34" charset="-122"/>
              <a:ea typeface="微软雅黑" panose="020B0503020204020204" pitchFamily="34" charset="-122"/>
            </a:endParaRPr>
          </a:p>
        </p:txBody>
      </p:sp>
      <p:sp>
        <p:nvSpPr>
          <p:cNvPr id="44" name="TextBox 25"/>
          <p:cNvSpPr txBox="1"/>
          <p:nvPr>
            <p:custDataLst>
              <p:tags r:id="rId6"/>
            </p:custDataLst>
          </p:nvPr>
        </p:nvSpPr>
        <p:spPr>
          <a:xfrm>
            <a:off x="2237740" y="4431030"/>
            <a:ext cx="8094980" cy="430530"/>
          </a:xfrm>
          <a:prstGeom prst="rect">
            <a:avLst/>
          </a:prstGeom>
          <a:noFill/>
        </p:spPr>
        <p:txBody>
          <a:bodyPr wrap="square" lIns="0" tIns="0" rIns="0" bIns="0" rtlCol="0">
            <a:spAutoFit/>
          </a:bodyPr>
          <a:lstStyle/>
          <a:p>
            <a:pPr algn="just"/>
            <a:r>
              <a:rPr lang="en-US"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了解三极管的电流放大作用，判断三种工作状态</a:t>
            </a:r>
            <a:endParaRPr lang="zh-CN" altLang="en-US" sz="2800">
              <a:latin typeface="微软雅黑" panose="020B0503020204020204" pitchFamily="34" charset="-122"/>
              <a:ea typeface="微软雅黑" panose="020B0503020204020204" pitchFamily="34" charset="-122"/>
            </a:endParaRPr>
          </a:p>
        </p:txBody>
      </p:sp>
      <p:grpSp>
        <p:nvGrpSpPr>
          <p:cNvPr id="21" name="组合 15"/>
          <p:cNvGrpSpPr/>
          <p:nvPr>
            <p:custDataLst>
              <p:tags r:id="rId7"/>
            </p:custDataLst>
          </p:nvPr>
        </p:nvGrpSpPr>
        <p:grpSpPr>
          <a:xfrm>
            <a:off x="147955" y="190500"/>
            <a:ext cx="3046095" cy="583565"/>
            <a:chOff x="6168776" y="1221671"/>
            <a:chExt cx="5276437" cy="673723"/>
          </a:xfrm>
        </p:grpSpPr>
        <p:sp>
          <p:nvSpPr>
            <p:cNvPr id="22" name="圆角矩形 21"/>
            <p:cNvSpPr/>
            <p:nvPr>
              <p:custDataLst>
                <p:tags r:id="rId8"/>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9"/>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学习要求</a:t>
              </a:r>
              <a:endParaRPr lang="zh-CN" altLang="en-US" sz="3200" b="1">
                <a:solidFill>
                  <a:srgbClr val="92D05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300"/>
                                        <p:tgtEl>
                                          <p:spTgt spid="4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300"/>
                                        <p:tgtEl>
                                          <p:spTgt spid="35"/>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300"/>
                                        <p:tgtEl>
                                          <p:spTgt spid="4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300"/>
                                        <p:tgtEl>
                                          <p:spTgt spid="36"/>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300"/>
                                        <p:tgtEl>
                                          <p:spTgt spid="4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2" grpId="0"/>
      <p:bldP spid="43" grpId="0"/>
      <p:bldP spid="4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custDataLst>
              <p:tags r:id="rId1"/>
            </p:custDataLst>
          </p:nvPr>
        </p:nvPicPr>
        <p:blipFill>
          <a:blip r:embed="rId2"/>
          <a:srcRect l="39660" b="32346"/>
          <a:stretch>
            <a:fillRect/>
          </a:stretch>
        </p:blipFill>
        <p:spPr>
          <a:xfrm>
            <a:off x="2524125" y="4258310"/>
            <a:ext cx="2273935" cy="2152015"/>
          </a:xfrm>
          <a:prstGeom prst="ellipse">
            <a:avLst/>
          </a:prstGeom>
        </p:spPr>
      </p:pic>
      <p:grpSp>
        <p:nvGrpSpPr>
          <p:cNvPr id="19" name="组合 18"/>
          <p:cNvGrpSpPr/>
          <p:nvPr>
            <p:custDataLst>
              <p:tags r:id="rId3"/>
            </p:custDataLst>
          </p:nvPr>
        </p:nvGrpSpPr>
        <p:grpSpPr>
          <a:xfrm>
            <a:off x="5073650" y="3067050"/>
            <a:ext cx="3312795" cy="3703955"/>
            <a:chOff x="6094" y="2374"/>
            <a:chExt cx="5217" cy="5833"/>
          </a:xfrm>
        </p:grpSpPr>
        <p:sp>
          <p:nvSpPr>
            <p:cNvPr id="20" name="文本框 19"/>
            <p:cNvSpPr txBox="1"/>
            <p:nvPr>
              <p:custDataLst>
                <p:tags r:id="rId4"/>
              </p:custDataLst>
            </p:nvPr>
          </p:nvSpPr>
          <p:spPr>
            <a:xfrm>
              <a:off x="6094" y="7482"/>
              <a:ext cx="5217" cy="725"/>
            </a:xfrm>
            <a:prstGeom prst="rect">
              <a:avLst/>
            </a:prstGeom>
            <a:noFill/>
          </p:spPr>
          <p:txBody>
            <a:bodyPr wrap="square" rtlCol="0">
              <a:spAutoFit/>
            </a:bodyPr>
            <a:lstStyle/>
            <a:p>
              <a:r>
                <a:rPr lang="zh-CN" altLang="en-US" sz="2400"/>
                <a:t>带散热片的功率三极管</a:t>
              </a:r>
              <a:endParaRPr lang="zh-CN" altLang="en-US" sz="2400"/>
            </a:p>
          </p:txBody>
        </p:sp>
        <p:pic>
          <p:nvPicPr>
            <p:cNvPr id="24" name="图片 23"/>
            <p:cNvPicPr>
              <a:picLocks noChangeAspect="1"/>
            </p:cNvPicPr>
            <p:nvPr>
              <p:custDataLst>
                <p:tags r:id="rId5"/>
              </p:custDataLst>
            </p:nvPr>
          </p:nvPicPr>
          <p:blipFill>
            <a:blip r:embed="rId6"/>
            <a:srcRect l="2283" r="4550"/>
            <a:stretch>
              <a:fillRect/>
            </a:stretch>
          </p:blipFill>
          <p:spPr>
            <a:xfrm>
              <a:off x="6245" y="2374"/>
              <a:ext cx="4974" cy="4860"/>
            </a:xfrm>
            <a:prstGeom prst="rect">
              <a:avLst/>
            </a:prstGeom>
          </p:spPr>
        </p:pic>
      </p:grpSp>
      <p:grpSp>
        <p:nvGrpSpPr>
          <p:cNvPr id="16" name="组合 15"/>
          <p:cNvGrpSpPr/>
          <p:nvPr>
            <p:custDataLst>
              <p:tags r:id="rId7"/>
            </p:custDataLst>
          </p:nvPr>
        </p:nvGrpSpPr>
        <p:grpSpPr>
          <a:xfrm>
            <a:off x="8782685" y="2978150"/>
            <a:ext cx="3282950" cy="3792220"/>
            <a:chOff x="839" y="2264"/>
            <a:chExt cx="5170" cy="5972"/>
          </a:xfrm>
        </p:grpSpPr>
        <p:pic>
          <p:nvPicPr>
            <p:cNvPr id="17" name="图片 16"/>
            <p:cNvPicPr>
              <a:picLocks noChangeAspect="1"/>
            </p:cNvPicPr>
            <p:nvPr>
              <p:custDataLst>
                <p:tags r:id="rId8"/>
              </p:custDataLst>
            </p:nvPr>
          </p:nvPicPr>
          <p:blipFill>
            <a:blip r:embed="rId9"/>
            <a:stretch>
              <a:fillRect/>
            </a:stretch>
          </p:blipFill>
          <p:spPr>
            <a:xfrm>
              <a:off x="924" y="2264"/>
              <a:ext cx="5000" cy="5000"/>
            </a:xfrm>
            <a:prstGeom prst="rect">
              <a:avLst/>
            </a:prstGeom>
          </p:spPr>
        </p:pic>
        <p:sp>
          <p:nvSpPr>
            <p:cNvPr id="18" name="文本框 17"/>
            <p:cNvSpPr txBox="1"/>
            <p:nvPr>
              <p:custDataLst>
                <p:tags r:id="rId10"/>
              </p:custDataLst>
            </p:nvPr>
          </p:nvSpPr>
          <p:spPr>
            <a:xfrm>
              <a:off x="839" y="7512"/>
              <a:ext cx="5171" cy="725"/>
            </a:xfrm>
            <a:prstGeom prst="rect">
              <a:avLst/>
            </a:prstGeom>
            <a:noFill/>
          </p:spPr>
          <p:txBody>
            <a:bodyPr wrap="square" rtlCol="0">
              <a:spAutoFit/>
            </a:bodyPr>
            <a:lstStyle/>
            <a:p>
              <a:r>
                <a:rPr lang="zh-CN" altLang="en-US" sz="2400"/>
                <a:t>小功率塑料封装三极管</a:t>
              </a:r>
              <a:endParaRPr lang="zh-CN" altLang="en-US" sz="2400"/>
            </a:p>
          </p:txBody>
        </p:sp>
      </p:grpSp>
      <p:grpSp>
        <p:nvGrpSpPr>
          <p:cNvPr id="21" name="组合 15"/>
          <p:cNvGrpSpPr/>
          <p:nvPr>
            <p:custDataLst>
              <p:tags r:id="rId11"/>
            </p:custDataLst>
          </p:nvPr>
        </p:nvGrpSpPr>
        <p:grpSpPr>
          <a:xfrm>
            <a:off x="80010" y="132715"/>
            <a:ext cx="3046095" cy="583565"/>
            <a:chOff x="6168776" y="1221671"/>
            <a:chExt cx="5276437" cy="673723"/>
          </a:xfrm>
        </p:grpSpPr>
        <p:sp>
          <p:nvSpPr>
            <p:cNvPr id="22" name="圆角矩形 21"/>
            <p:cNvSpPr/>
            <p:nvPr>
              <p:custDataLst>
                <p:tags r:id="rId1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1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三极管分类</a:t>
              </a:r>
              <a:endParaRPr lang="zh-CN" altLang="en-US" sz="3200" b="1">
                <a:solidFill>
                  <a:srgbClr val="92D050"/>
                </a:solidFill>
                <a:latin typeface="微软雅黑" panose="020B0503020204020204" pitchFamily="34" charset="-122"/>
              </a:endParaRPr>
            </a:p>
          </p:txBody>
        </p:sp>
      </p:grpSp>
      <p:sp>
        <p:nvSpPr>
          <p:cNvPr id="3" name="Rectangle 5"/>
          <p:cNvSpPr>
            <a:spLocks noChangeArrowheads="1"/>
          </p:cNvSpPr>
          <p:nvPr>
            <p:custDataLst>
              <p:tags r:id="rId14"/>
            </p:custDataLst>
          </p:nvPr>
        </p:nvSpPr>
        <p:spPr bwMode="auto">
          <a:xfrm>
            <a:off x="160020" y="1074524"/>
            <a:ext cx="62293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zh-CN" altLang="zh-CN" sz="2800" b="1">
                <a:solidFill>
                  <a:srgbClr val="FF0000"/>
                </a:solidFill>
                <a:latin typeface="宋体" panose="02010600030101010101" pitchFamily="2" charset="-122"/>
              </a:rPr>
              <a:t>1.按结构区分：有</a:t>
            </a:r>
            <a:r>
              <a:rPr lang="zh-CN" altLang="zh-CN" sz="2800" b="1">
                <a:solidFill>
                  <a:srgbClr val="FF0000"/>
                </a:solidFill>
                <a:latin typeface="Times New Roman" panose="02020603050405020304" pitchFamily="18" charset="0"/>
                <a:cs typeface="Times New Roman" panose="02020603050405020304" pitchFamily="18" charset="0"/>
              </a:rPr>
              <a:t>NPN</a:t>
            </a:r>
            <a:r>
              <a:rPr lang="zh-CN" altLang="zh-CN" sz="2800" b="1">
                <a:solidFill>
                  <a:srgbClr val="FF0000"/>
                </a:solidFill>
                <a:latin typeface="宋体" panose="02010600030101010101" pitchFamily="2" charset="-122"/>
              </a:rPr>
              <a:t>型和</a:t>
            </a:r>
            <a:r>
              <a:rPr lang="zh-CN" altLang="zh-CN" sz="2800" b="1">
                <a:solidFill>
                  <a:srgbClr val="FF0000"/>
                </a:solidFill>
                <a:latin typeface="Times New Roman" panose="02020603050405020304" pitchFamily="18" charset="0"/>
                <a:cs typeface="Times New Roman" panose="02020603050405020304" pitchFamily="18" charset="0"/>
              </a:rPr>
              <a:t>PNP</a:t>
            </a:r>
            <a:r>
              <a:rPr lang="zh-CN" altLang="zh-CN" sz="2800" b="1">
                <a:solidFill>
                  <a:srgbClr val="FF0000"/>
                </a:solidFill>
                <a:latin typeface="宋体" panose="02010600030101010101" pitchFamily="2" charset="-122"/>
              </a:rPr>
              <a:t>型。</a:t>
            </a:r>
            <a:r>
              <a:rPr lang="zh-CN" altLang="zh-CN" sz="2800" b="1">
                <a:solidFill>
                  <a:srgbClr val="FF0000"/>
                </a:solidFill>
                <a:latin typeface="Times New Roman" panose="02020603050405020304" pitchFamily="18" charset="0"/>
              </a:rPr>
              <a:t> </a:t>
            </a:r>
            <a:endParaRPr lang="zh-CN" altLang="zh-CN" sz="2800" b="1">
              <a:solidFill>
                <a:srgbClr val="FF0000"/>
              </a:solidFill>
              <a:latin typeface="Times New Roman" panose="02020603050405020304" pitchFamily="18" charset="0"/>
            </a:endParaRPr>
          </a:p>
          <a:p>
            <a:pPr algn="just">
              <a:lnSpc>
                <a:spcPct val="95000"/>
              </a:lnSpc>
              <a:spcBef>
                <a:spcPct val="35000"/>
              </a:spcBef>
              <a:buClr>
                <a:schemeClr val="accent2"/>
              </a:buClr>
              <a:buSzTx/>
              <a:buFont typeface="Helvetica" panose="020B0604020202020204" pitchFamily="34" charset="0"/>
              <a:buNone/>
            </a:pPr>
            <a:endParaRPr lang="zh-CN" altLang="zh-CN" sz="2800" b="1">
              <a:solidFill>
                <a:srgbClr val="FF0000"/>
              </a:solidFill>
              <a:latin typeface="Times New Roman" panose="02020603050405020304" pitchFamily="18" charset="0"/>
            </a:endParaRPr>
          </a:p>
        </p:txBody>
      </p:sp>
      <p:sp>
        <p:nvSpPr>
          <p:cNvPr id="6" name="Rectangle 7"/>
          <p:cNvSpPr>
            <a:spLocks noChangeArrowheads="1"/>
          </p:cNvSpPr>
          <p:nvPr>
            <p:custDataLst>
              <p:tags r:id="rId15"/>
            </p:custDataLst>
          </p:nvPr>
        </p:nvSpPr>
        <p:spPr bwMode="auto">
          <a:xfrm>
            <a:off x="160020" y="1738734"/>
            <a:ext cx="700214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zh-CN" altLang="zh-CN" sz="2800" b="1">
                <a:solidFill>
                  <a:srgbClr val="FF0000"/>
                </a:solidFill>
                <a:latin typeface="宋体" panose="02010600030101010101" pitchFamily="2" charset="-122"/>
              </a:rPr>
              <a:t>2.按材料区分：有硅三极管和锗三极管。</a:t>
            </a:r>
            <a:r>
              <a:rPr lang="zh-CN" altLang="zh-CN" sz="2800" b="1">
                <a:solidFill>
                  <a:srgbClr val="FF0000"/>
                </a:solidFill>
                <a:latin typeface="Times New Roman" panose="02020603050405020304" pitchFamily="18" charset="0"/>
              </a:rPr>
              <a:t> </a:t>
            </a:r>
            <a:endParaRPr lang="zh-CN" altLang="zh-CN" sz="2800" b="1">
              <a:solidFill>
                <a:srgbClr val="FF0000"/>
              </a:solidFill>
              <a:latin typeface="Times New Roman" panose="02020603050405020304" pitchFamily="18" charset="0"/>
            </a:endParaRPr>
          </a:p>
          <a:p>
            <a:pPr algn="just">
              <a:lnSpc>
                <a:spcPct val="95000"/>
              </a:lnSpc>
              <a:spcBef>
                <a:spcPct val="35000"/>
              </a:spcBef>
              <a:buClr>
                <a:schemeClr val="accent2"/>
              </a:buClr>
              <a:buSzTx/>
              <a:buFont typeface="Helvetica" panose="020B0604020202020204" pitchFamily="34" charset="0"/>
              <a:buNone/>
            </a:pPr>
            <a:endParaRPr lang="zh-CN" altLang="zh-CN" sz="2800" b="1">
              <a:solidFill>
                <a:srgbClr val="FF0000"/>
              </a:solidFill>
              <a:latin typeface="Times New Roman" panose="02020603050405020304" pitchFamily="18" charset="0"/>
            </a:endParaRPr>
          </a:p>
        </p:txBody>
      </p:sp>
      <p:sp>
        <p:nvSpPr>
          <p:cNvPr id="13" name="Rectangle 6"/>
          <p:cNvSpPr>
            <a:spLocks noChangeArrowheads="1"/>
          </p:cNvSpPr>
          <p:nvPr>
            <p:custDataLst>
              <p:tags r:id="rId16"/>
            </p:custDataLst>
          </p:nvPr>
        </p:nvSpPr>
        <p:spPr bwMode="auto">
          <a:xfrm>
            <a:off x="160020" y="2402944"/>
            <a:ext cx="816800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zh-CN" altLang="zh-CN" sz="2800" b="1">
                <a:latin typeface="宋体" panose="02010600030101010101" pitchFamily="2" charset="-122"/>
              </a:rPr>
              <a:t>3.按工作频率区分：有高频三极管和低频三极管。</a:t>
            </a:r>
            <a:r>
              <a:rPr lang="zh-CN" altLang="zh-CN" sz="2800" b="1">
                <a:latin typeface="Times New Roman" panose="02020603050405020304" pitchFamily="18" charset="0"/>
              </a:rPr>
              <a:t> </a:t>
            </a:r>
            <a:endParaRPr lang="zh-CN" altLang="zh-CN" sz="2800" b="1">
              <a:latin typeface="Times New Roman" panose="02020603050405020304" pitchFamily="18" charset="0"/>
            </a:endParaRPr>
          </a:p>
          <a:p>
            <a:pPr algn="just">
              <a:lnSpc>
                <a:spcPct val="95000"/>
              </a:lnSpc>
              <a:spcBef>
                <a:spcPct val="35000"/>
              </a:spcBef>
              <a:buClr>
                <a:schemeClr val="accent2"/>
              </a:buClr>
              <a:buSzTx/>
              <a:buFont typeface="Helvetica" panose="020B0604020202020204" pitchFamily="34" charset="0"/>
              <a:buNone/>
            </a:pPr>
            <a:endParaRPr lang="zh-CN" altLang="zh-CN" sz="2800" b="1">
              <a:latin typeface="Times New Roman" panose="02020603050405020304" pitchFamily="18" charset="0"/>
            </a:endParaRPr>
          </a:p>
        </p:txBody>
      </p:sp>
      <p:sp>
        <p:nvSpPr>
          <p:cNvPr id="14" name="Rectangle 9"/>
          <p:cNvSpPr>
            <a:spLocks noChangeArrowheads="1"/>
          </p:cNvSpPr>
          <p:nvPr>
            <p:custDataLst>
              <p:tags r:id="rId17"/>
            </p:custDataLst>
          </p:nvPr>
        </p:nvSpPr>
        <p:spPr bwMode="auto">
          <a:xfrm>
            <a:off x="160020" y="3788514"/>
            <a:ext cx="8813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zh-CN" altLang="en-US" sz="2800" b="1">
                <a:latin typeface="宋体" panose="02010600030101010101" pitchFamily="2" charset="-122"/>
                <a:sym typeface="Arial" panose="020B0604020202020204" pitchFamily="34" charset="0"/>
              </a:rPr>
              <a:t>5.按安装方式:插件三极管、贴片三极管。</a:t>
            </a:r>
            <a:r>
              <a:rPr lang="zh-CN" altLang="en-US" sz="2800" b="1">
                <a:latin typeface="Times New Roman" panose="02020603050405020304" pitchFamily="18" charset="0"/>
              </a:rPr>
              <a:t> </a:t>
            </a:r>
            <a:endParaRPr lang="zh-CN" altLang="en-US" sz="2800" b="1">
              <a:latin typeface="Times New Roman" panose="02020603050405020304" pitchFamily="18" charset="0"/>
            </a:endParaRPr>
          </a:p>
          <a:p>
            <a:pPr algn="just">
              <a:lnSpc>
                <a:spcPct val="95000"/>
              </a:lnSpc>
              <a:spcBef>
                <a:spcPct val="35000"/>
              </a:spcBef>
              <a:buClr>
                <a:schemeClr val="accent2"/>
              </a:buClr>
              <a:buSzTx/>
              <a:buFont typeface="Helvetica" panose="020B0604020202020204" pitchFamily="34" charset="0"/>
              <a:buNone/>
            </a:pPr>
            <a:endParaRPr lang="zh-CN" altLang="en-US" sz="2800" b="1">
              <a:latin typeface="Times New Roman" panose="02020603050405020304" pitchFamily="18" charset="0"/>
            </a:endParaRPr>
          </a:p>
        </p:txBody>
      </p:sp>
      <p:sp>
        <p:nvSpPr>
          <p:cNvPr id="15" name="Rectangle 8"/>
          <p:cNvSpPr>
            <a:spLocks noChangeArrowheads="1"/>
          </p:cNvSpPr>
          <p:nvPr>
            <p:custDataLst>
              <p:tags r:id="rId18"/>
            </p:custDataLst>
          </p:nvPr>
        </p:nvSpPr>
        <p:spPr bwMode="auto">
          <a:xfrm>
            <a:off x="160020" y="3067154"/>
            <a:ext cx="857440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zh-CN" altLang="zh-CN" sz="2800" b="1">
                <a:latin typeface="宋体" panose="02010600030101010101" pitchFamily="2" charset="-122"/>
              </a:rPr>
              <a:t>4.按功率大小区分：有大功率三极管和小功率三极管</a:t>
            </a:r>
            <a:r>
              <a:rPr lang="zh-CN" altLang="zh-CN" sz="2800" b="1">
                <a:latin typeface="Times New Roman" panose="02020603050405020304" pitchFamily="18" charset="0"/>
              </a:rPr>
              <a:t> </a:t>
            </a:r>
            <a:endParaRPr lang="zh-CN" altLang="zh-CN" sz="2800" b="1">
              <a:latin typeface="Times New Roman" panose="02020603050405020304" pitchFamily="18" charset="0"/>
            </a:endParaRPr>
          </a:p>
          <a:p>
            <a:pPr algn="just">
              <a:lnSpc>
                <a:spcPct val="95000"/>
              </a:lnSpc>
              <a:spcBef>
                <a:spcPct val="35000"/>
              </a:spcBef>
              <a:buClr>
                <a:schemeClr val="accent2"/>
              </a:buClr>
              <a:buSzTx/>
              <a:buFont typeface="Helvetica" panose="020B0604020202020204" pitchFamily="34" charset="0"/>
              <a:buNone/>
            </a:pPr>
            <a:endParaRPr lang="zh-CN" altLang="zh-CN" sz="2800" b="1">
              <a:latin typeface="Times New Roman" panose="02020603050405020304" pitchFamily="18" charset="0"/>
              <a:sym typeface="Arial" panose="020B0604020202020204" pitchFamily="34" charset="0"/>
            </a:endParaRPr>
          </a:p>
        </p:txBody>
      </p:sp>
      <p:grpSp>
        <p:nvGrpSpPr>
          <p:cNvPr id="25" name="组合 24"/>
          <p:cNvGrpSpPr/>
          <p:nvPr>
            <p:custDataLst>
              <p:tags r:id="rId19"/>
            </p:custDataLst>
          </p:nvPr>
        </p:nvGrpSpPr>
        <p:grpSpPr>
          <a:xfrm>
            <a:off x="9196705" y="0"/>
            <a:ext cx="2602141" cy="3285556"/>
            <a:chOff x="11160" y="2304"/>
            <a:chExt cx="4769" cy="6022"/>
          </a:xfrm>
        </p:grpSpPr>
        <p:pic>
          <p:nvPicPr>
            <p:cNvPr id="26" name="图片 25"/>
            <p:cNvPicPr>
              <a:picLocks noChangeAspect="1"/>
            </p:cNvPicPr>
            <p:nvPr>
              <p:custDataLst>
                <p:tags r:id="rId20"/>
              </p:custDataLst>
            </p:nvPr>
          </p:nvPicPr>
          <p:blipFill>
            <a:blip r:embed="rId21"/>
            <a:srcRect l="7144" t="8287" r="8328" b="17799"/>
            <a:stretch>
              <a:fillRect/>
            </a:stretch>
          </p:blipFill>
          <p:spPr>
            <a:xfrm>
              <a:off x="11160" y="2304"/>
              <a:ext cx="4769" cy="4859"/>
            </a:xfrm>
            <a:prstGeom prst="rect">
              <a:avLst/>
            </a:prstGeom>
          </p:spPr>
        </p:pic>
        <p:sp>
          <p:nvSpPr>
            <p:cNvPr id="27" name="文本框 26"/>
            <p:cNvSpPr txBox="1"/>
            <p:nvPr>
              <p:custDataLst>
                <p:tags r:id="rId22"/>
              </p:custDataLst>
            </p:nvPr>
          </p:nvSpPr>
          <p:spPr>
            <a:xfrm>
              <a:off x="11160" y="7482"/>
              <a:ext cx="4768" cy="844"/>
            </a:xfrm>
            <a:prstGeom prst="rect">
              <a:avLst/>
            </a:prstGeom>
            <a:noFill/>
          </p:spPr>
          <p:txBody>
            <a:bodyPr wrap="square" rtlCol="0">
              <a:spAutoFit/>
            </a:bodyPr>
            <a:lstStyle/>
            <a:p>
              <a:r>
                <a:rPr lang="zh-CN" altLang="en-US" sz="2400"/>
                <a:t>金属封装三极管</a:t>
              </a: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indefinite"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indefinite"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indefinite"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indefinite"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indefinite"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3" grpId="0"/>
      <p:bldP spid="14"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3046095"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三极管内部</a:t>
              </a:r>
              <a:endParaRPr lang="en-US" altLang="zh-CN" sz="3200" b="1">
                <a:solidFill>
                  <a:srgbClr val="92D050"/>
                </a:solidFill>
                <a:latin typeface="微软雅黑" panose="020B0503020204020204" pitchFamily="34" charset="-122"/>
              </a:endParaRPr>
            </a:p>
          </p:txBody>
        </p:sp>
      </p:grpSp>
      <p:sp>
        <p:nvSpPr>
          <p:cNvPr id="13" name="Rectangle 6"/>
          <p:cNvSpPr>
            <a:spLocks noChangeArrowheads="1"/>
          </p:cNvSpPr>
          <p:nvPr>
            <p:custDataLst>
              <p:tags r:id="rId4"/>
            </p:custDataLst>
          </p:nvPr>
        </p:nvSpPr>
        <p:spPr bwMode="auto">
          <a:xfrm>
            <a:off x="175260" y="4761230"/>
            <a:ext cx="11641455" cy="173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lstStyle>
            <a:lvl1pPr algn="l" defTabSz="916305">
              <a:defRPr>
                <a:solidFill>
                  <a:schemeClr val="tx1"/>
                </a:solidFill>
                <a:latin typeface="Arial" panose="020B0604020202020204" pitchFamily="34" charset="0"/>
                <a:ea typeface="宋体" panose="02010600030101010101" pitchFamily="2" charset="-122"/>
              </a:defRPr>
            </a:lvl1pPr>
            <a:lvl2pPr marL="342900" indent="-228600" algn="l" defTabSz="916305">
              <a:defRPr>
                <a:solidFill>
                  <a:schemeClr val="tx1"/>
                </a:solidFill>
                <a:latin typeface="Arial" panose="020B0604020202020204" pitchFamily="34" charset="0"/>
                <a:ea typeface="宋体" panose="02010600030101010101" pitchFamily="2" charset="-122"/>
              </a:defRPr>
            </a:lvl2pPr>
            <a:lvl3pPr marL="685800" indent="-228600" algn="l" defTabSz="916305">
              <a:defRPr>
                <a:solidFill>
                  <a:schemeClr val="tx1"/>
                </a:solidFill>
                <a:latin typeface="Arial" panose="020B0604020202020204" pitchFamily="34" charset="0"/>
                <a:ea typeface="宋体" panose="02010600030101010101" pitchFamily="2" charset="-122"/>
              </a:defRPr>
            </a:lvl3pPr>
            <a:lvl4pPr marL="1028700" indent="-228600" algn="l" defTabSz="916305">
              <a:defRPr>
                <a:solidFill>
                  <a:schemeClr val="tx1"/>
                </a:solidFill>
                <a:latin typeface="Arial" panose="020B0604020202020204" pitchFamily="34" charset="0"/>
                <a:ea typeface="宋体" panose="02010600030101010101" pitchFamily="2" charset="-122"/>
              </a:defRPr>
            </a:lvl4pPr>
            <a:lvl5pPr marL="1371600" indent="-228600" algn="l" defTabSz="916305">
              <a:defRPr>
                <a:solidFill>
                  <a:schemeClr val="tx1"/>
                </a:solidFill>
                <a:latin typeface="Arial" panose="020B0604020202020204" pitchFamily="34" charset="0"/>
                <a:ea typeface="宋体" panose="02010600030101010101" pitchFamily="2" charset="-122"/>
              </a:defRPr>
            </a:lvl5pPr>
            <a:lvl6pPr marL="18288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2860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27432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200400" indent="-228600" defTabSz="9163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5000"/>
              </a:lnSpc>
              <a:spcBef>
                <a:spcPct val="35000"/>
              </a:spcBef>
              <a:buClr>
                <a:schemeClr val="accent2"/>
              </a:buClr>
              <a:buSzTx/>
              <a:buFont typeface="Helvetica" panose="020B0604020202020204" pitchFamily="34" charset="0"/>
              <a:buNone/>
            </a:pPr>
            <a:r>
              <a:rPr lang="en-US" altLang="zh-CN" sz="2800" b="1">
                <a:latin typeface="Times New Roman" panose="02020603050405020304" pitchFamily="18" charset="0"/>
              </a:rPr>
              <a:t>         </a:t>
            </a:r>
            <a:r>
              <a:rPr lang="zh-CN" altLang="en-US" sz="2800" b="1">
                <a:latin typeface="Times New Roman" panose="02020603050405020304" pitchFamily="18" charset="0"/>
              </a:rPr>
              <a:t>以硅平面三极管为例，首先在</a:t>
            </a:r>
            <a:r>
              <a:rPr lang="en-US" altLang="zh-CN" sz="2800" b="1">
                <a:latin typeface="Times New Roman" panose="02020603050405020304" pitchFamily="18" charset="0"/>
              </a:rPr>
              <a:t>N</a:t>
            </a:r>
            <a:r>
              <a:rPr lang="zh-CN" altLang="en-US" sz="2800" b="1">
                <a:latin typeface="Times New Roman" panose="02020603050405020304" pitchFamily="18" charset="0"/>
              </a:rPr>
              <a:t>型硅片（集电区）的氧化膜上利用光刻的工艺刻出一个窗口，将硼杂质进行扩散，形成</a:t>
            </a:r>
            <a:r>
              <a:rPr lang="en-US" altLang="zh-CN" sz="2800" b="1">
                <a:latin typeface="Times New Roman" panose="02020603050405020304" pitchFamily="18" charset="0"/>
              </a:rPr>
              <a:t>P</a:t>
            </a:r>
            <a:r>
              <a:rPr lang="zh-CN" altLang="en-US" sz="2800" b="1">
                <a:latin typeface="Times New Roman" panose="02020603050405020304" pitchFamily="18" charset="0"/>
              </a:rPr>
              <a:t>型的基区，再在这个</a:t>
            </a:r>
            <a:r>
              <a:rPr lang="en-US" altLang="zh-CN" sz="2800" b="1">
                <a:latin typeface="Times New Roman" panose="02020603050405020304" pitchFamily="18" charset="0"/>
              </a:rPr>
              <a:t>P</a:t>
            </a:r>
            <a:r>
              <a:rPr lang="zh-CN" altLang="en-US" sz="2800" b="1">
                <a:latin typeface="Times New Roman" panose="02020603050405020304" pitchFamily="18" charset="0"/>
              </a:rPr>
              <a:t>型的基区上光刻一个窗口，将磷杂质进行扩散，形成</a:t>
            </a:r>
            <a:r>
              <a:rPr lang="en-US" altLang="zh-CN" sz="2800" b="1">
                <a:latin typeface="Times New Roman" panose="02020603050405020304" pitchFamily="18" charset="0"/>
              </a:rPr>
              <a:t>N</a:t>
            </a:r>
            <a:r>
              <a:rPr lang="zh-CN" altLang="en-US" sz="2800" b="1">
                <a:latin typeface="Times New Roman" panose="02020603050405020304" pitchFamily="18" charset="0"/>
              </a:rPr>
              <a:t>型的发射区，并引出三个电极：</a:t>
            </a:r>
            <a:r>
              <a:rPr lang="zh-CN" altLang="en-US" sz="2800" b="1">
                <a:solidFill>
                  <a:srgbClr val="FF0000"/>
                </a:solidFill>
                <a:latin typeface="Times New Roman" panose="02020603050405020304" pitchFamily="18" charset="0"/>
              </a:rPr>
              <a:t>发射极（</a:t>
            </a:r>
            <a:r>
              <a:rPr lang="en-US" altLang="zh-CN" sz="2800" b="1">
                <a:solidFill>
                  <a:srgbClr val="FF0000"/>
                </a:solidFill>
                <a:latin typeface="Times New Roman" panose="02020603050405020304" pitchFamily="18" charset="0"/>
              </a:rPr>
              <a:t>e</a:t>
            </a:r>
            <a:r>
              <a:rPr lang="zh-CN" altLang="en-US" sz="2800" b="1">
                <a:solidFill>
                  <a:srgbClr val="FF0000"/>
                </a:solidFill>
                <a:latin typeface="Times New Roman" panose="02020603050405020304" pitchFamily="18" charset="0"/>
              </a:rPr>
              <a:t>）、基极（</a:t>
            </a:r>
            <a:r>
              <a:rPr lang="en-US" altLang="zh-CN" sz="2800" b="1">
                <a:solidFill>
                  <a:srgbClr val="FF0000"/>
                </a:solidFill>
                <a:latin typeface="Times New Roman" panose="02020603050405020304" pitchFamily="18" charset="0"/>
              </a:rPr>
              <a:t>b</a:t>
            </a:r>
            <a:r>
              <a:rPr lang="zh-CN" altLang="en-US" sz="2800" b="1">
                <a:solidFill>
                  <a:srgbClr val="FF0000"/>
                </a:solidFill>
                <a:latin typeface="Times New Roman" panose="02020603050405020304" pitchFamily="18" charset="0"/>
              </a:rPr>
              <a:t>）、集电极</a:t>
            </a:r>
            <a:r>
              <a:rPr lang="en-US" altLang="zh-CN" sz="2800" b="1">
                <a:solidFill>
                  <a:srgbClr val="FF0000"/>
                </a:solidFill>
                <a:latin typeface="Times New Roman" panose="02020603050405020304" pitchFamily="18" charset="0"/>
              </a:rPr>
              <a:t>(c)</a:t>
            </a:r>
            <a:r>
              <a:rPr lang="zh-CN" altLang="en-US" sz="2800" b="1">
                <a:solidFill>
                  <a:srgbClr val="FF0000"/>
                </a:solidFill>
                <a:latin typeface="Times New Roman" panose="02020603050405020304" pitchFamily="18" charset="0"/>
              </a:rPr>
              <a:t>，</a:t>
            </a:r>
            <a:r>
              <a:rPr lang="zh-CN" altLang="en-US" sz="2800" b="1">
                <a:solidFill>
                  <a:schemeClr val="tx1"/>
                </a:solidFill>
                <a:latin typeface="Times New Roman" panose="02020603050405020304" pitchFamily="18" charset="0"/>
              </a:rPr>
              <a:t>同时在三个区的两两交界处，形成</a:t>
            </a:r>
            <a:r>
              <a:rPr lang="zh-CN" altLang="en-US" sz="2800" b="1">
                <a:solidFill>
                  <a:srgbClr val="FF0000"/>
                </a:solidFill>
                <a:latin typeface="Times New Roman" panose="02020603050405020304" pitchFamily="18" charset="0"/>
              </a:rPr>
              <a:t>两个</a:t>
            </a:r>
            <a:r>
              <a:rPr lang="en-US" altLang="zh-CN" sz="2800" b="1">
                <a:solidFill>
                  <a:srgbClr val="FF0000"/>
                </a:solidFill>
                <a:latin typeface="Times New Roman" panose="02020603050405020304" pitchFamily="18" charset="0"/>
              </a:rPr>
              <a:t>PN</a:t>
            </a:r>
            <a:r>
              <a:rPr lang="zh-CN" altLang="en-US" sz="2800" b="1">
                <a:solidFill>
                  <a:srgbClr val="FF0000"/>
                </a:solidFill>
                <a:latin typeface="Times New Roman" panose="02020603050405020304" pitchFamily="18" charset="0"/>
              </a:rPr>
              <a:t>结（发射结和集电结）</a:t>
            </a:r>
            <a:endParaRPr lang="zh-CN" altLang="en-US" sz="2800" b="1">
              <a:solidFill>
                <a:srgbClr val="FF0000"/>
              </a:solidFill>
              <a:latin typeface="Times New Roman" panose="02020603050405020304" pitchFamily="18" charset="0"/>
            </a:endParaRPr>
          </a:p>
        </p:txBody>
      </p:sp>
      <p:pic>
        <p:nvPicPr>
          <p:cNvPr id="2" name="图片 1"/>
          <p:cNvPicPr>
            <a:picLocks noChangeAspect="1"/>
          </p:cNvPicPr>
          <p:nvPr>
            <p:custDataLst>
              <p:tags r:id="rId5"/>
            </p:custDataLst>
          </p:nvPr>
        </p:nvPicPr>
        <p:blipFill>
          <a:blip r:embed="rId6"/>
          <a:srcRect l="57122" t="37863" b="5642"/>
          <a:stretch>
            <a:fillRect/>
          </a:stretch>
        </p:blipFill>
        <p:spPr>
          <a:xfrm>
            <a:off x="7272020" y="873125"/>
            <a:ext cx="3840480" cy="3795395"/>
          </a:xfrm>
          <a:prstGeom prst="rect">
            <a:avLst/>
          </a:prstGeom>
        </p:spPr>
      </p:pic>
      <p:sp>
        <p:nvSpPr>
          <p:cNvPr id="4" name="Text Box 38"/>
          <p:cNvSpPr txBox="1">
            <a:spLocks noChangeArrowheads="1"/>
          </p:cNvSpPr>
          <p:nvPr>
            <p:custDataLst>
              <p:tags r:id="rId7"/>
            </p:custDataLst>
          </p:nvPr>
        </p:nvSpPr>
        <p:spPr bwMode="auto">
          <a:xfrm>
            <a:off x="568960" y="4680585"/>
            <a:ext cx="11203305" cy="861695"/>
          </a:xfrm>
          <a:prstGeom prst="rect">
            <a:avLst/>
          </a:prstGeom>
          <a:noFill/>
          <a:ln>
            <a:noFill/>
          </a:ln>
          <a:effectLst/>
          <a:extLst>
            <a:ext uri="{909E8E84-426E-40DD-AFC4-6F175D3DCCD1}">
              <a14:hiddenFill xmlns:a14="http://schemas.microsoft.com/office/drawing/2010/main">
                <a:gradFill rotWithShape="1">
                  <a:gsLst>
                    <a:gs pos="0">
                      <a:srgbClr val="CCFF99">
                        <a:gamma/>
                        <a:tint val="0"/>
                        <a:invGamma/>
                        <a:alpha val="0"/>
                      </a:srgbClr>
                    </a:gs>
                    <a:gs pos="50000">
                      <a:srgbClr val="CCFF99"/>
                    </a:gs>
                    <a:gs pos="100000">
                      <a:srgbClr val="CCFF99">
                        <a:gamma/>
                        <a:tint val="0"/>
                        <a:invGamma/>
                        <a:alpha val="0"/>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defRPr/>
            </a:pPr>
            <a:r>
              <a:rPr kumimoji="1" lang="en-US" altLang="zh-CN" sz="2800">
                <a:solidFill>
                  <a:srgbClr val="000042"/>
                </a:solidFill>
                <a:latin typeface="隶书" panose="02010509060101010101" pitchFamily="49" charset="-122"/>
                <a:ea typeface="隶书" panose="02010509060101010101" pitchFamily="49" charset="-122"/>
              </a:rPr>
              <a:t>(1)</a:t>
            </a:r>
            <a:r>
              <a:rPr kumimoji="1" lang="zh-CN" altLang="en-US" sz="2800">
                <a:solidFill>
                  <a:srgbClr val="000042"/>
                </a:solidFill>
                <a:latin typeface="隶书" panose="02010509060101010101" pitchFamily="49" charset="-122"/>
                <a:ea typeface="隶书" panose="02010509060101010101" pitchFamily="49" charset="-122"/>
              </a:rPr>
              <a:t>发射区</a:t>
            </a:r>
            <a:r>
              <a:rPr kumimoji="1" lang="zh-CN" altLang="en-US" sz="2800">
                <a:solidFill>
                  <a:srgbClr val="FF0000"/>
                </a:solidFill>
                <a:latin typeface="隶书" panose="02010509060101010101" pitchFamily="49" charset="-122"/>
                <a:ea typeface="隶书" panose="02010509060101010101" pitchFamily="49" charset="-122"/>
              </a:rPr>
              <a:t>掺杂浓度很高</a:t>
            </a:r>
            <a:r>
              <a:rPr kumimoji="1" lang="zh-CN" altLang="en-US" sz="2800">
                <a:solidFill>
                  <a:srgbClr val="000042"/>
                </a:solidFill>
                <a:latin typeface="隶书" panose="02010509060101010101" pitchFamily="49" charset="-122"/>
                <a:ea typeface="隶书" panose="02010509060101010101" pitchFamily="49" charset="-122"/>
              </a:rPr>
              <a:t>，（高出集电区几百倍）以便</a:t>
            </a:r>
            <a:r>
              <a:rPr kumimoji="1" lang="zh-CN" altLang="en-US" sz="2800" smtClean="0">
                <a:solidFill>
                  <a:srgbClr val="000042"/>
                </a:solidFill>
                <a:latin typeface="隶书" panose="02010509060101010101" pitchFamily="49" charset="-122"/>
                <a:ea typeface="隶书" panose="02010509060101010101" pitchFamily="49" charset="-122"/>
              </a:rPr>
              <a:t>有足够</a:t>
            </a:r>
            <a:r>
              <a:rPr kumimoji="1" lang="zh-CN" altLang="en-US" sz="2800">
                <a:solidFill>
                  <a:srgbClr val="000042"/>
                </a:solidFill>
                <a:latin typeface="隶书" panose="02010509060101010101" pitchFamily="49" charset="-122"/>
                <a:ea typeface="隶书" panose="02010509060101010101" pitchFamily="49" charset="-122"/>
              </a:rPr>
              <a:t>的载流子供</a:t>
            </a:r>
            <a:r>
              <a:rPr kumimoji="1" lang="zh-CN" altLang="en-US" sz="2800">
                <a:solidFill>
                  <a:srgbClr val="000042"/>
                </a:solidFill>
                <a:latin typeface="Times New Roman" panose="02020603050405020304" pitchFamily="18" charset="0"/>
                <a:ea typeface="隶书" panose="02010509060101010101" pitchFamily="49" charset="-122"/>
              </a:rPr>
              <a:t>“</a:t>
            </a:r>
            <a:r>
              <a:rPr kumimoji="1" lang="zh-CN" altLang="en-US" sz="2800">
                <a:solidFill>
                  <a:srgbClr val="A40000"/>
                </a:solidFill>
                <a:latin typeface="隶书" panose="02010509060101010101" pitchFamily="49" charset="-122"/>
                <a:ea typeface="隶书" panose="02010509060101010101" pitchFamily="49" charset="-122"/>
              </a:rPr>
              <a:t>发射</a:t>
            </a:r>
            <a:r>
              <a:rPr kumimoji="1" lang="zh-CN" altLang="en-US" sz="2800">
                <a:solidFill>
                  <a:srgbClr val="000042"/>
                </a:solidFill>
                <a:latin typeface="Times New Roman" panose="02020603050405020304" pitchFamily="18" charset="0"/>
                <a:ea typeface="隶书" panose="02010509060101010101" pitchFamily="49" charset="-122"/>
              </a:rPr>
              <a:t>”</a:t>
            </a:r>
            <a:r>
              <a:rPr kumimoji="1" lang="zh-CN" altLang="en-US" sz="2800">
                <a:solidFill>
                  <a:srgbClr val="000042"/>
                </a:solidFill>
                <a:latin typeface="隶书" panose="02010509060101010101" pitchFamily="49" charset="-122"/>
                <a:ea typeface="隶书" panose="02010509060101010101" pitchFamily="49" charset="-122"/>
              </a:rPr>
              <a:t>。</a:t>
            </a:r>
            <a:endParaRPr kumimoji="1" lang="zh-CN" altLang="en-US" sz="2800">
              <a:solidFill>
                <a:srgbClr val="000042"/>
              </a:solidFill>
              <a:latin typeface="隶书" panose="02010509060101010101" pitchFamily="49" charset="-122"/>
              <a:ea typeface="隶书" panose="02010509060101010101" pitchFamily="49" charset="-122"/>
            </a:endParaRPr>
          </a:p>
        </p:txBody>
      </p:sp>
      <p:sp>
        <p:nvSpPr>
          <p:cNvPr id="5" name="Text Box 43"/>
          <p:cNvSpPr txBox="1">
            <a:spLocks noChangeArrowheads="1"/>
          </p:cNvSpPr>
          <p:nvPr>
            <p:custDataLst>
              <p:tags r:id="rId8"/>
            </p:custDataLst>
          </p:nvPr>
        </p:nvSpPr>
        <p:spPr bwMode="auto">
          <a:xfrm>
            <a:off x="568960" y="5385435"/>
            <a:ext cx="10854055" cy="430530"/>
          </a:xfrm>
          <a:prstGeom prst="rect">
            <a:avLst/>
          </a:prstGeom>
          <a:noFill/>
          <a:ln>
            <a:noFill/>
          </a:ln>
          <a:effectLst/>
          <a:extLst>
            <a:ext uri="{909E8E84-426E-40DD-AFC4-6F175D3DCCD1}">
              <a14:hiddenFill xmlns:a14="http://schemas.microsoft.com/office/drawing/2010/main">
                <a:gradFill rotWithShape="1">
                  <a:gsLst>
                    <a:gs pos="0">
                      <a:schemeClr val="accent1">
                        <a:alpha val="62000"/>
                      </a:schemeClr>
                    </a:gs>
                    <a:gs pos="100000">
                      <a:srgbClr val="FFFFFF">
                        <a:alpha val="0"/>
                      </a:srgbClr>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2800">
                <a:solidFill>
                  <a:srgbClr val="000042"/>
                </a:solidFill>
                <a:latin typeface="隶书" panose="02010509060101010101" pitchFamily="49" charset="-122"/>
                <a:ea typeface="隶书" panose="02010509060101010101" pitchFamily="49" charset="-122"/>
              </a:rPr>
              <a:t>(2)</a:t>
            </a:r>
            <a:r>
              <a:rPr kumimoji="1" lang="zh-CN" altLang="en-US" sz="2800">
                <a:solidFill>
                  <a:srgbClr val="000042"/>
                </a:solidFill>
                <a:latin typeface="隶书" panose="02010509060101010101" pitchFamily="49" charset="-122"/>
                <a:ea typeface="隶书" panose="02010509060101010101" pitchFamily="49" charset="-122"/>
              </a:rPr>
              <a:t> </a:t>
            </a:r>
            <a:r>
              <a:rPr kumimoji="1" lang="zh-CN" altLang="en-US" sz="2800">
                <a:solidFill>
                  <a:srgbClr val="000042"/>
                </a:solidFill>
                <a:latin typeface="Times New Roman" panose="02020603050405020304" pitchFamily="18" charset="0"/>
                <a:ea typeface="隶书" panose="02010509060101010101" pitchFamily="49" charset="-122"/>
              </a:rPr>
              <a:t>基区做得很</a:t>
            </a:r>
            <a:r>
              <a:rPr kumimoji="1" lang="zh-CN" altLang="en-US" sz="2800">
                <a:solidFill>
                  <a:srgbClr val="FF0000"/>
                </a:solidFill>
                <a:latin typeface="Times New Roman" panose="02020603050405020304" pitchFamily="18" charset="0"/>
                <a:ea typeface="隶书" panose="02010509060101010101" pitchFamily="49" charset="-122"/>
              </a:rPr>
              <a:t>薄</a:t>
            </a:r>
            <a:r>
              <a:rPr kumimoji="1" lang="zh-CN" altLang="en-US" sz="2800">
                <a:solidFill>
                  <a:srgbClr val="000042"/>
                </a:solidFill>
                <a:latin typeface="Times New Roman" panose="02020603050405020304" pitchFamily="18" charset="0"/>
                <a:ea typeface="隶书" panose="02010509060101010101" pitchFamily="49" charset="-122"/>
              </a:rPr>
              <a:t>，一般为几个微米，且掺杂浓度极低。</a:t>
            </a:r>
            <a:endParaRPr kumimoji="1" lang="zh-CN" altLang="en-US" sz="2800">
              <a:solidFill>
                <a:srgbClr val="000042"/>
              </a:solidFill>
              <a:latin typeface="Times New Roman" panose="02020603050405020304" pitchFamily="18" charset="0"/>
              <a:ea typeface="隶书" panose="02010509060101010101" pitchFamily="49" charset="-122"/>
            </a:endParaRPr>
          </a:p>
        </p:txBody>
      </p:sp>
      <p:sp>
        <p:nvSpPr>
          <p:cNvPr id="6" name="Text Box 44"/>
          <p:cNvSpPr txBox="1">
            <a:spLocks noChangeArrowheads="1"/>
          </p:cNvSpPr>
          <p:nvPr>
            <p:custDataLst>
              <p:tags r:id="rId9"/>
            </p:custDataLst>
          </p:nvPr>
        </p:nvSpPr>
        <p:spPr bwMode="auto">
          <a:xfrm>
            <a:off x="568960" y="5815965"/>
            <a:ext cx="11217910" cy="817880"/>
          </a:xfrm>
          <a:prstGeom prst="rect">
            <a:avLst/>
          </a:prstGeom>
          <a:noFill/>
          <a:ln>
            <a:noFill/>
          </a:ln>
          <a:effectLst/>
          <a:extLst>
            <a:ext uri="{909E8E84-426E-40DD-AFC4-6F175D3DCCD1}">
              <a14:hiddenFill xmlns:a14="http://schemas.microsoft.com/office/drawing/2010/main">
                <a:gradFill rotWithShape="1">
                  <a:gsLst>
                    <a:gs pos="0">
                      <a:srgbClr val="FFFF66">
                        <a:alpha val="62000"/>
                      </a:srgbClr>
                    </a:gs>
                    <a:gs pos="100000">
                      <a:srgbClr val="FFFFFF">
                        <a:alpha val="0"/>
                      </a:srgbClr>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95000"/>
              </a:lnSpc>
            </a:pPr>
            <a:r>
              <a:rPr kumimoji="1" lang="en-US" altLang="zh-CN" sz="2800">
                <a:solidFill>
                  <a:srgbClr val="000042"/>
                </a:solidFill>
                <a:latin typeface="隶书" panose="02010509060101010101" pitchFamily="49" charset="-122"/>
                <a:ea typeface="隶书" panose="02010509060101010101" pitchFamily="49" charset="-122"/>
              </a:rPr>
              <a:t>(3)</a:t>
            </a:r>
            <a:r>
              <a:rPr kumimoji="1" lang="zh-CN" altLang="en-US" sz="2800">
                <a:solidFill>
                  <a:srgbClr val="000042"/>
                </a:solidFill>
                <a:latin typeface="Times New Roman" panose="02020603050405020304" pitchFamily="18" charset="0"/>
                <a:ea typeface="隶书" panose="02010509060101010101" pitchFamily="49" charset="-122"/>
              </a:rPr>
              <a:t>集电区</a:t>
            </a:r>
            <a:r>
              <a:rPr kumimoji="1" lang="zh-CN" altLang="en-US" sz="2800">
                <a:solidFill>
                  <a:srgbClr val="FF0000"/>
                </a:solidFill>
                <a:latin typeface="Times New Roman" panose="02020603050405020304" pitchFamily="18" charset="0"/>
                <a:ea typeface="隶书" panose="02010509060101010101" pitchFamily="49" charset="-122"/>
              </a:rPr>
              <a:t>体积较大</a:t>
            </a:r>
            <a:r>
              <a:rPr kumimoji="1" lang="zh-CN" altLang="en-US" sz="2800">
                <a:solidFill>
                  <a:srgbClr val="000042"/>
                </a:solidFill>
                <a:latin typeface="Times New Roman" panose="02020603050405020304" pitchFamily="18" charset="0"/>
                <a:ea typeface="隶书" panose="02010509060101010101" pitchFamily="49" charset="-122"/>
              </a:rPr>
              <a:t>，且为了顺利</a:t>
            </a:r>
            <a:r>
              <a:rPr kumimoji="1" lang="zh-CN" altLang="en-US" sz="2800">
                <a:solidFill>
                  <a:srgbClr val="A40000"/>
                </a:solidFill>
                <a:latin typeface="Times New Roman" panose="02020603050405020304" pitchFamily="18" charset="0"/>
                <a:ea typeface="隶书" panose="02010509060101010101" pitchFamily="49" charset="-122"/>
              </a:rPr>
              <a:t>收集</a:t>
            </a:r>
            <a:r>
              <a:rPr kumimoji="1" lang="zh-CN" altLang="en-US" sz="2800">
                <a:solidFill>
                  <a:srgbClr val="000042"/>
                </a:solidFill>
                <a:latin typeface="Times New Roman" panose="02020603050405020304" pitchFamily="18" charset="0"/>
                <a:ea typeface="隶书" panose="02010509060101010101" pitchFamily="49" charset="-122"/>
              </a:rPr>
              <a:t>边缘载流子，掺杂浓度界于发射极和基极之间。</a:t>
            </a:r>
            <a:endParaRPr kumimoji="1" lang="zh-CN" altLang="en-US" sz="2800">
              <a:solidFill>
                <a:srgbClr val="000042"/>
              </a:solidFill>
              <a:latin typeface="Times New Roman" panose="02020603050405020304" pitchFamily="18" charset="0"/>
              <a:ea typeface="隶书" panose="02010509060101010101" pitchFamily="49" charset="-122"/>
            </a:endParaRPr>
          </a:p>
        </p:txBody>
      </p:sp>
      <p:grpSp>
        <p:nvGrpSpPr>
          <p:cNvPr id="3" name="Group 3"/>
          <p:cNvGrpSpPr/>
          <p:nvPr>
            <p:custDataLst>
              <p:tags r:id="rId10"/>
            </p:custDataLst>
          </p:nvPr>
        </p:nvGrpSpPr>
        <p:grpSpPr>
          <a:xfrm>
            <a:off x="1187450" y="2039303"/>
            <a:ext cx="4038600" cy="1828800"/>
            <a:chOff x="2976" y="2052"/>
            <a:chExt cx="2544" cy="1152"/>
          </a:xfrm>
        </p:grpSpPr>
        <p:sp>
          <p:nvSpPr>
            <p:cNvPr id="69716" name="Rectangle 4"/>
            <p:cNvSpPr/>
            <p:nvPr>
              <p:custDataLst>
                <p:tags r:id="rId11"/>
              </p:custDataLst>
            </p:nvPr>
          </p:nvSpPr>
          <p:spPr>
            <a:xfrm>
              <a:off x="2976" y="2052"/>
              <a:ext cx="2544" cy="1152"/>
            </a:xfrm>
            <a:prstGeom prst="rect">
              <a:avLst/>
            </a:prstGeom>
            <a:solidFill>
              <a:srgbClr val="CCFFFF"/>
            </a:solidFill>
            <a:ln w="38100" cap="flat" cmpd="sng">
              <a:solidFill>
                <a:srgbClr val="000000"/>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69717" name="Text Box 5"/>
            <p:cNvSpPr txBox="1"/>
            <p:nvPr>
              <p:custDataLst>
                <p:tags r:id="rId12"/>
              </p:custDataLst>
            </p:nvPr>
          </p:nvSpPr>
          <p:spPr>
            <a:xfrm>
              <a:off x="4113" y="2784"/>
              <a:ext cx="255" cy="288"/>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N</a:t>
              </a:r>
              <a:endParaRPr lang="en-US" altLang="zh-CN" b="1">
                <a:latin typeface="Times New Roman" panose="02020603050405020304" pitchFamily="18" charset="0"/>
              </a:endParaRPr>
            </a:p>
          </p:txBody>
        </p:sp>
      </p:grpSp>
      <p:grpSp>
        <p:nvGrpSpPr>
          <p:cNvPr id="7" name="Group 6"/>
          <p:cNvGrpSpPr/>
          <p:nvPr>
            <p:custDataLst>
              <p:tags r:id="rId13"/>
            </p:custDataLst>
          </p:nvPr>
        </p:nvGrpSpPr>
        <p:grpSpPr>
          <a:xfrm>
            <a:off x="2940050" y="3887153"/>
            <a:ext cx="646113" cy="900112"/>
            <a:chOff x="4080" y="3216"/>
            <a:chExt cx="407" cy="567"/>
          </a:xfrm>
        </p:grpSpPr>
        <p:sp>
          <p:nvSpPr>
            <p:cNvPr id="69712" name="Rectangle 7"/>
            <p:cNvSpPr/>
            <p:nvPr>
              <p:custDataLst>
                <p:tags r:id="rId14"/>
              </p:custDataLst>
            </p:nvPr>
          </p:nvSpPr>
          <p:spPr>
            <a:xfrm>
              <a:off x="4080" y="3216"/>
              <a:ext cx="288" cy="115"/>
            </a:xfrm>
            <a:prstGeom prst="rect">
              <a:avLst/>
            </a:prstGeom>
            <a:solidFill>
              <a:srgbClr val="111111"/>
            </a:solidFill>
            <a:ln w="38100" cap="flat" cmpd="sng">
              <a:solidFill>
                <a:srgbClr val="000000"/>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69713" name="Line 8"/>
            <p:cNvSpPr/>
            <p:nvPr>
              <p:custDataLst>
                <p:tags r:id="rId15"/>
              </p:custDataLst>
            </p:nvPr>
          </p:nvSpPr>
          <p:spPr>
            <a:xfrm flipH="1">
              <a:off x="4224" y="3216"/>
              <a:ext cx="0" cy="432"/>
            </a:xfrm>
            <a:prstGeom prst="line">
              <a:avLst/>
            </a:prstGeom>
            <a:ln w="38100" cap="flat" cmpd="sng">
              <a:solidFill>
                <a:srgbClr val="000000"/>
              </a:solidFill>
              <a:prstDash val="solid"/>
              <a:headEnd type="none" w="med" len="med"/>
              <a:tailEnd type="none" w="sm" len="lg"/>
            </a:ln>
          </p:spPr>
          <p:txBody>
            <a:bodyPr/>
            <a:lstStyle/>
            <a:p/>
          </p:txBody>
        </p:sp>
        <p:sp>
          <p:nvSpPr>
            <p:cNvPr id="69714" name="Oval 9"/>
            <p:cNvSpPr/>
            <p:nvPr>
              <p:custDataLst>
                <p:tags r:id="rId16"/>
              </p:custDataLst>
            </p:nvPr>
          </p:nvSpPr>
          <p:spPr>
            <a:xfrm flipV="1">
              <a:off x="4176" y="3612"/>
              <a:ext cx="96" cy="96"/>
            </a:xfrm>
            <a:prstGeom prst="ellipse">
              <a:avLst/>
            </a:prstGeom>
            <a:solidFill>
              <a:srgbClr val="FFFFFF"/>
            </a:solidFill>
            <a:ln w="38100" cap="flat" cmpd="sng">
              <a:solidFill>
                <a:srgbClr val="000000"/>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sp>
          <p:nvSpPr>
            <p:cNvPr id="69715" name="Text Box 10"/>
            <p:cNvSpPr txBox="1"/>
            <p:nvPr>
              <p:custDataLst>
                <p:tags r:id="rId17"/>
              </p:custDataLst>
            </p:nvPr>
          </p:nvSpPr>
          <p:spPr>
            <a:xfrm>
              <a:off x="4272" y="3456"/>
              <a:ext cx="215" cy="327"/>
            </a:xfrm>
            <a:prstGeom prst="rect">
              <a:avLst/>
            </a:prstGeom>
            <a:noFill/>
            <a:ln w="38100">
              <a:noFill/>
            </a:ln>
          </p:spPr>
          <p:txBody>
            <a:bodyPr wrap="none" anchor="ctr">
              <a:spAutoFit/>
            </a:bodyPr>
            <a:lstStyle/>
            <a:p>
              <a:pPr algn="ctr"/>
              <a:r>
                <a:rPr lang="en-US" altLang="zh-CN" sz="2800" b="1">
                  <a:solidFill>
                    <a:srgbClr val="FF3300"/>
                  </a:solidFill>
                  <a:latin typeface="Times New Roman" panose="02020603050405020304" pitchFamily="18" charset="0"/>
                </a:rPr>
                <a:t>c</a:t>
              </a:r>
              <a:endParaRPr lang="en-US" altLang="zh-CN" sz="2800" b="1">
                <a:solidFill>
                  <a:srgbClr val="FF3300"/>
                </a:solidFill>
                <a:latin typeface="Times New Roman" panose="02020603050405020304" pitchFamily="18" charset="0"/>
              </a:endParaRPr>
            </a:p>
          </p:txBody>
        </p:sp>
      </p:grpSp>
      <p:grpSp>
        <p:nvGrpSpPr>
          <p:cNvPr id="8" name="Group 11"/>
          <p:cNvGrpSpPr/>
          <p:nvPr>
            <p:custDataLst>
              <p:tags r:id="rId18"/>
            </p:custDataLst>
          </p:nvPr>
        </p:nvGrpSpPr>
        <p:grpSpPr>
          <a:xfrm>
            <a:off x="1187450" y="1658303"/>
            <a:ext cx="4038600" cy="400050"/>
            <a:chOff x="432" y="1812"/>
            <a:chExt cx="2544" cy="252"/>
          </a:xfrm>
        </p:grpSpPr>
        <p:sp>
          <p:nvSpPr>
            <p:cNvPr id="69691" name="Rectangle 12"/>
            <p:cNvSpPr/>
            <p:nvPr>
              <p:custDataLst>
                <p:tags r:id="rId19"/>
              </p:custDataLst>
            </p:nvPr>
          </p:nvSpPr>
          <p:spPr>
            <a:xfrm>
              <a:off x="432" y="1812"/>
              <a:ext cx="2544" cy="240"/>
            </a:xfrm>
            <a:prstGeom prst="rect">
              <a:avLst/>
            </a:prstGeom>
            <a:solidFill>
              <a:srgbClr val="99FFCC"/>
            </a:solidFill>
            <a:ln w="38100" cap="flat" cmpd="sng">
              <a:solidFill>
                <a:schemeClr val="tx1"/>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69692" name="Line 13"/>
            <p:cNvSpPr/>
            <p:nvPr>
              <p:custDataLst>
                <p:tags r:id="rId20"/>
              </p:custDataLst>
            </p:nvPr>
          </p:nvSpPr>
          <p:spPr>
            <a:xfrm flipH="1">
              <a:off x="432" y="1824"/>
              <a:ext cx="144" cy="144"/>
            </a:xfrm>
            <a:prstGeom prst="line">
              <a:avLst/>
            </a:prstGeom>
            <a:ln w="28575" cap="flat" cmpd="sng">
              <a:solidFill>
                <a:schemeClr val="tx1"/>
              </a:solidFill>
              <a:prstDash val="solid"/>
              <a:headEnd type="none" w="med" len="med"/>
              <a:tailEnd type="none" w="med" len="med"/>
            </a:ln>
          </p:spPr>
          <p:txBody>
            <a:bodyPr/>
            <a:lstStyle/>
            <a:p/>
          </p:txBody>
        </p:sp>
        <p:sp>
          <p:nvSpPr>
            <p:cNvPr id="69693" name="Line 14"/>
            <p:cNvSpPr/>
            <p:nvPr>
              <p:custDataLst>
                <p:tags r:id="rId21"/>
              </p:custDataLst>
            </p:nvPr>
          </p:nvSpPr>
          <p:spPr>
            <a:xfrm flipH="1">
              <a:off x="480" y="1920"/>
              <a:ext cx="144" cy="144"/>
            </a:xfrm>
            <a:prstGeom prst="line">
              <a:avLst/>
            </a:prstGeom>
            <a:ln w="28575" cap="flat" cmpd="sng">
              <a:solidFill>
                <a:schemeClr val="tx1"/>
              </a:solidFill>
              <a:prstDash val="solid"/>
              <a:headEnd type="none" w="med" len="med"/>
              <a:tailEnd type="none" w="med" len="med"/>
            </a:ln>
          </p:spPr>
          <p:txBody>
            <a:bodyPr/>
            <a:lstStyle/>
            <a:p/>
          </p:txBody>
        </p:sp>
        <p:sp>
          <p:nvSpPr>
            <p:cNvPr id="69694" name="Line 15"/>
            <p:cNvSpPr/>
            <p:nvPr>
              <p:custDataLst>
                <p:tags r:id="rId22"/>
              </p:custDataLst>
            </p:nvPr>
          </p:nvSpPr>
          <p:spPr>
            <a:xfrm flipH="1">
              <a:off x="576" y="1824"/>
              <a:ext cx="144" cy="144"/>
            </a:xfrm>
            <a:prstGeom prst="line">
              <a:avLst/>
            </a:prstGeom>
            <a:ln w="28575" cap="flat" cmpd="sng">
              <a:solidFill>
                <a:schemeClr val="tx1"/>
              </a:solidFill>
              <a:prstDash val="solid"/>
              <a:headEnd type="none" w="med" len="med"/>
              <a:tailEnd type="none" w="med" len="med"/>
            </a:ln>
          </p:spPr>
          <p:txBody>
            <a:bodyPr/>
            <a:lstStyle/>
            <a:p/>
          </p:txBody>
        </p:sp>
        <p:sp>
          <p:nvSpPr>
            <p:cNvPr id="69695" name="Line 16"/>
            <p:cNvSpPr/>
            <p:nvPr>
              <p:custDataLst>
                <p:tags r:id="rId23"/>
              </p:custDataLst>
            </p:nvPr>
          </p:nvSpPr>
          <p:spPr>
            <a:xfrm flipH="1">
              <a:off x="624"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696" name="Line 17"/>
            <p:cNvSpPr/>
            <p:nvPr>
              <p:custDataLst>
                <p:tags r:id="rId24"/>
              </p:custDataLst>
            </p:nvPr>
          </p:nvSpPr>
          <p:spPr>
            <a:xfrm flipH="1">
              <a:off x="768"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697" name="Line 18"/>
            <p:cNvSpPr/>
            <p:nvPr>
              <p:custDataLst>
                <p:tags r:id="rId25"/>
              </p:custDataLst>
            </p:nvPr>
          </p:nvSpPr>
          <p:spPr>
            <a:xfrm flipH="1">
              <a:off x="2784" y="1872"/>
              <a:ext cx="192" cy="192"/>
            </a:xfrm>
            <a:prstGeom prst="line">
              <a:avLst/>
            </a:prstGeom>
            <a:ln w="28575" cap="flat" cmpd="sng">
              <a:solidFill>
                <a:schemeClr val="tx1"/>
              </a:solidFill>
              <a:prstDash val="solid"/>
              <a:headEnd type="none" w="med" len="med"/>
              <a:tailEnd type="none" w="med" len="med"/>
            </a:ln>
          </p:spPr>
          <p:txBody>
            <a:bodyPr/>
            <a:lstStyle/>
            <a:p/>
          </p:txBody>
        </p:sp>
        <p:sp>
          <p:nvSpPr>
            <p:cNvPr id="69698" name="Line 19"/>
            <p:cNvSpPr/>
            <p:nvPr>
              <p:custDataLst>
                <p:tags r:id="rId26"/>
              </p:custDataLst>
            </p:nvPr>
          </p:nvSpPr>
          <p:spPr>
            <a:xfrm flipH="1">
              <a:off x="2880" y="1968"/>
              <a:ext cx="96" cy="96"/>
            </a:xfrm>
            <a:prstGeom prst="line">
              <a:avLst/>
            </a:prstGeom>
            <a:ln w="28575" cap="flat" cmpd="sng">
              <a:solidFill>
                <a:schemeClr val="tx1"/>
              </a:solidFill>
              <a:prstDash val="solid"/>
              <a:headEnd type="none" w="med" len="med"/>
              <a:tailEnd type="none" w="med" len="med"/>
            </a:ln>
          </p:spPr>
          <p:txBody>
            <a:bodyPr/>
            <a:lstStyle/>
            <a:p/>
          </p:txBody>
        </p:sp>
        <p:sp>
          <p:nvSpPr>
            <p:cNvPr id="69699" name="Line 20"/>
            <p:cNvSpPr/>
            <p:nvPr>
              <p:custDataLst>
                <p:tags r:id="rId27"/>
              </p:custDataLst>
            </p:nvPr>
          </p:nvSpPr>
          <p:spPr>
            <a:xfrm flipH="1">
              <a:off x="912"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0" name="Line 21"/>
            <p:cNvSpPr/>
            <p:nvPr>
              <p:custDataLst>
                <p:tags r:id="rId28"/>
              </p:custDataLst>
            </p:nvPr>
          </p:nvSpPr>
          <p:spPr>
            <a:xfrm flipH="1">
              <a:off x="1056"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1" name="Line 22"/>
            <p:cNvSpPr/>
            <p:nvPr>
              <p:custDataLst>
                <p:tags r:id="rId29"/>
              </p:custDataLst>
            </p:nvPr>
          </p:nvSpPr>
          <p:spPr>
            <a:xfrm flipH="1">
              <a:off x="1200"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2" name="Line 23"/>
            <p:cNvSpPr/>
            <p:nvPr>
              <p:custDataLst>
                <p:tags r:id="rId30"/>
              </p:custDataLst>
            </p:nvPr>
          </p:nvSpPr>
          <p:spPr>
            <a:xfrm flipH="1">
              <a:off x="1344"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3" name="Line 24"/>
            <p:cNvSpPr/>
            <p:nvPr>
              <p:custDataLst>
                <p:tags r:id="rId31"/>
              </p:custDataLst>
            </p:nvPr>
          </p:nvSpPr>
          <p:spPr>
            <a:xfrm flipH="1">
              <a:off x="1488"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4" name="Line 25"/>
            <p:cNvSpPr/>
            <p:nvPr>
              <p:custDataLst>
                <p:tags r:id="rId32"/>
              </p:custDataLst>
            </p:nvPr>
          </p:nvSpPr>
          <p:spPr>
            <a:xfrm flipH="1">
              <a:off x="1632"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5" name="Line 26"/>
            <p:cNvSpPr/>
            <p:nvPr>
              <p:custDataLst>
                <p:tags r:id="rId33"/>
              </p:custDataLst>
            </p:nvPr>
          </p:nvSpPr>
          <p:spPr>
            <a:xfrm flipH="1">
              <a:off x="1776"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6" name="Line 27"/>
            <p:cNvSpPr/>
            <p:nvPr>
              <p:custDataLst>
                <p:tags r:id="rId34"/>
              </p:custDataLst>
            </p:nvPr>
          </p:nvSpPr>
          <p:spPr>
            <a:xfrm flipH="1">
              <a:off x="1920"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7" name="Line 28"/>
            <p:cNvSpPr/>
            <p:nvPr>
              <p:custDataLst>
                <p:tags r:id="rId35"/>
              </p:custDataLst>
            </p:nvPr>
          </p:nvSpPr>
          <p:spPr>
            <a:xfrm flipH="1">
              <a:off x="2064"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8" name="Line 29"/>
            <p:cNvSpPr/>
            <p:nvPr>
              <p:custDataLst>
                <p:tags r:id="rId36"/>
              </p:custDataLst>
            </p:nvPr>
          </p:nvSpPr>
          <p:spPr>
            <a:xfrm flipH="1">
              <a:off x="2208"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09" name="Line 30"/>
            <p:cNvSpPr/>
            <p:nvPr>
              <p:custDataLst>
                <p:tags r:id="rId37"/>
              </p:custDataLst>
            </p:nvPr>
          </p:nvSpPr>
          <p:spPr>
            <a:xfrm flipH="1">
              <a:off x="2352"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10" name="Line 31"/>
            <p:cNvSpPr/>
            <p:nvPr>
              <p:custDataLst>
                <p:tags r:id="rId38"/>
              </p:custDataLst>
            </p:nvPr>
          </p:nvSpPr>
          <p:spPr>
            <a:xfrm flipH="1">
              <a:off x="2496" y="1824"/>
              <a:ext cx="240" cy="240"/>
            </a:xfrm>
            <a:prstGeom prst="line">
              <a:avLst/>
            </a:prstGeom>
            <a:ln w="28575" cap="flat" cmpd="sng">
              <a:solidFill>
                <a:schemeClr val="tx1"/>
              </a:solidFill>
              <a:prstDash val="solid"/>
              <a:headEnd type="none" w="med" len="med"/>
              <a:tailEnd type="none" w="med" len="med"/>
            </a:ln>
          </p:spPr>
          <p:txBody>
            <a:bodyPr/>
            <a:lstStyle/>
            <a:p/>
          </p:txBody>
        </p:sp>
        <p:sp>
          <p:nvSpPr>
            <p:cNvPr id="69711" name="Line 32"/>
            <p:cNvSpPr/>
            <p:nvPr>
              <p:custDataLst>
                <p:tags r:id="rId39"/>
              </p:custDataLst>
            </p:nvPr>
          </p:nvSpPr>
          <p:spPr>
            <a:xfrm flipH="1">
              <a:off x="2640" y="1824"/>
              <a:ext cx="240" cy="240"/>
            </a:xfrm>
            <a:prstGeom prst="line">
              <a:avLst/>
            </a:prstGeom>
            <a:ln w="28575" cap="flat" cmpd="sng">
              <a:solidFill>
                <a:schemeClr val="tx1"/>
              </a:solidFill>
              <a:prstDash val="solid"/>
              <a:headEnd type="none" w="med" len="med"/>
              <a:tailEnd type="none" w="med" len="med"/>
            </a:ln>
          </p:spPr>
          <p:txBody>
            <a:bodyPr/>
            <a:lstStyle/>
            <a:p/>
          </p:txBody>
        </p:sp>
      </p:grpSp>
      <p:sp>
        <p:nvSpPr>
          <p:cNvPr id="70689" name="Rectangle 33"/>
          <p:cNvSpPr/>
          <p:nvPr>
            <p:custDataLst>
              <p:tags r:id="rId40"/>
            </p:custDataLst>
          </p:nvPr>
        </p:nvSpPr>
        <p:spPr>
          <a:xfrm>
            <a:off x="2101850" y="1677353"/>
            <a:ext cx="304800" cy="381000"/>
          </a:xfrm>
          <a:prstGeom prst="rect">
            <a:avLst/>
          </a:prstGeom>
          <a:solidFill>
            <a:srgbClr val="FFFFCC"/>
          </a:solidFill>
          <a:ln w="38100">
            <a:noFill/>
          </a:ln>
        </p:spPr>
        <p:txBody>
          <a:bodyPr wrap="none" anchor="ctr"/>
          <a:lstStyle/>
          <a:p>
            <a:endParaRPr lang="zh-CN" altLang="en-US">
              <a:latin typeface="Times New Roman" panose="02020603050405020304" pitchFamily="18" charset="0"/>
            </a:endParaRPr>
          </a:p>
        </p:txBody>
      </p:sp>
      <p:sp>
        <p:nvSpPr>
          <p:cNvPr id="70690" name="Rectangle 34"/>
          <p:cNvSpPr/>
          <p:nvPr>
            <p:custDataLst>
              <p:tags r:id="rId41"/>
            </p:custDataLst>
          </p:nvPr>
        </p:nvSpPr>
        <p:spPr>
          <a:xfrm>
            <a:off x="4006850" y="1677353"/>
            <a:ext cx="304800" cy="381000"/>
          </a:xfrm>
          <a:prstGeom prst="rect">
            <a:avLst/>
          </a:prstGeom>
          <a:solidFill>
            <a:srgbClr val="FFFFCC"/>
          </a:solidFill>
          <a:ln w="38100">
            <a:noFill/>
          </a:ln>
        </p:spPr>
        <p:txBody>
          <a:bodyPr wrap="none" anchor="ctr"/>
          <a:lstStyle/>
          <a:p>
            <a:endParaRPr lang="zh-CN" altLang="en-US">
              <a:latin typeface="Times New Roman" panose="02020603050405020304" pitchFamily="18" charset="0"/>
            </a:endParaRPr>
          </a:p>
        </p:txBody>
      </p:sp>
      <p:sp>
        <p:nvSpPr>
          <p:cNvPr id="70691" name="Rectangle 35"/>
          <p:cNvSpPr/>
          <p:nvPr>
            <p:custDataLst>
              <p:tags r:id="rId42"/>
            </p:custDataLst>
          </p:nvPr>
        </p:nvSpPr>
        <p:spPr>
          <a:xfrm>
            <a:off x="2711450" y="1677353"/>
            <a:ext cx="990600" cy="381000"/>
          </a:xfrm>
          <a:prstGeom prst="rect">
            <a:avLst/>
          </a:prstGeom>
          <a:solidFill>
            <a:schemeClr val="bg1"/>
          </a:solidFill>
          <a:ln w="38100">
            <a:noFill/>
          </a:ln>
        </p:spPr>
        <p:txBody>
          <a:bodyPr wrap="none" anchor="ctr"/>
          <a:lstStyle/>
          <a:p>
            <a:endParaRPr lang="zh-CN" altLang="en-US">
              <a:latin typeface="Times New Roman" panose="02020603050405020304" pitchFamily="18" charset="0"/>
            </a:endParaRPr>
          </a:p>
        </p:txBody>
      </p:sp>
      <p:grpSp>
        <p:nvGrpSpPr>
          <p:cNvPr id="9" name="Group 36"/>
          <p:cNvGrpSpPr/>
          <p:nvPr>
            <p:custDataLst>
              <p:tags r:id="rId43"/>
            </p:custDataLst>
          </p:nvPr>
        </p:nvGrpSpPr>
        <p:grpSpPr>
          <a:xfrm>
            <a:off x="1111250" y="820103"/>
            <a:ext cx="990600" cy="990600"/>
            <a:chOff x="336" y="1008"/>
            <a:chExt cx="624" cy="624"/>
          </a:xfrm>
        </p:grpSpPr>
        <p:sp>
          <p:nvSpPr>
            <p:cNvPr id="69689" name="Text Box 37"/>
            <p:cNvSpPr txBox="1"/>
            <p:nvPr>
              <p:custDataLst>
                <p:tags r:id="rId44"/>
              </p:custDataLst>
            </p:nvPr>
          </p:nvSpPr>
          <p:spPr>
            <a:xfrm>
              <a:off x="336" y="1008"/>
              <a:ext cx="624" cy="327"/>
            </a:xfrm>
            <a:prstGeom prst="rect">
              <a:avLst/>
            </a:prstGeom>
            <a:noFill/>
            <a:ln w="9525">
              <a:noFill/>
            </a:ln>
          </p:spPr>
          <p:txBody>
            <a:bodyPr>
              <a:spAutoFit/>
            </a:bodyPr>
            <a:lstStyle/>
            <a:p>
              <a:pPr>
                <a:spcBef>
                  <a:spcPct val="50000"/>
                </a:spcBef>
              </a:pPr>
              <a:r>
                <a:rPr lang="en-US" altLang="zh-CN" sz="2800" b="1">
                  <a:solidFill>
                    <a:srgbClr val="0000FF"/>
                  </a:solidFill>
                  <a:latin typeface="Times New Roman" panose="02020603050405020304" pitchFamily="18" charset="0"/>
                </a:rPr>
                <a:t>SiO</a:t>
              </a:r>
              <a:r>
                <a:rPr lang="en-US" altLang="zh-CN" sz="2800" b="1" baseline="-25000">
                  <a:solidFill>
                    <a:srgbClr val="0000FF"/>
                  </a:solidFill>
                  <a:latin typeface="Times New Roman" panose="02020603050405020304" pitchFamily="18" charset="0"/>
                </a:rPr>
                <a:t>2</a:t>
              </a:r>
              <a:endParaRPr lang="en-US" altLang="zh-CN" sz="2800" b="1">
                <a:solidFill>
                  <a:srgbClr val="0000FF"/>
                </a:solidFill>
                <a:latin typeface="Times New Roman" panose="02020603050405020304" pitchFamily="18" charset="0"/>
              </a:endParaRPr>
            </a:p>
          </p:txBody>
        </p:sp>
        <p:sp>
          <p:nvSpPr>
            <p:cNvPr id="69690" name="Line 38"/>
            <p:cNvSpPr/>
            <p:nvPr>
              <p:custDataLst>
                <p:tags r:id="rId45"/>
              </p:custDataLst>
            </p:nvPr>
          </p:nvSpPr>
          <p:spPr>
            <a:xfrm>
              <a:off x="528" y="1296"/>
              <a:ext cx="192" cy="336"/>
            </a:xfrm>
            <a:prstGeom prst="line">
              <a:avLst/>
            </a:prstGeom>
            <a:ln w="38100" cap="flat" cmpd="sng">
              <a:solidFill>
                <a:schemeClr val="tx1"/>
              </a:solidFill>
              <a:prstDash val="solid"/>
              <a:headEnd type="none" w="med" len="med"/>
              <a:tailEnd type="none" w="med" len="med"/>
            </a:ln>
          </p:spPr>
          <p:txBody>
            <a:bodyPr/>
            <a:lstStyle/>
            <a:p/>
          </p:txBody>
        </p:sp>
      </p:grpSp>
      <p:grpSp>
        <p:nvGrpSpPr>
          <p:cNvPr id="10" name="Group 39"/>
          <p:cNvGrpSpPr/>
          <p:nvPr>
            <p:custDataLst>
              <p:tags r:id="rId46"/>
            </p:custDataLst>
          </p:nvPr>
        </p:nvGrpSpPr>
        <p:grpSpPr>
          <a:xfrm>
            <a:off x="2101850" y="610553"/>
            <a:ext cx="2516188" cy="1428750"/>
            <a:chOff x="960" y="876"/>
            <a:chExt cx="1585" cy="900"/>
          </a:xfrm>
        </p:grpSpPr>
        <p:sp>
          <p:nvSpPr>
            <p:cNvPr id="69681" name="Rectangle 40"/>
            <p:cNvSpPr/>
            <p:nvPr>
              <p:custDataLst>
                <p:tags r:id="rId47"/>
              </p:custDataLst>
            </p:nvPr>
          </p:nvSpPr>
          <p:spPr>
            <a:xfrm>
              <a:off x="960" y="1536"/>
              <a:ext cx="192" cy="240"/>
            </a:xfrm>
            <a:prstGeom prst="rect">
              <a:avLst/>
            </a:prstGeom>
            <a:solidFill>
              <a:schemeClr val="tx1"/>
            </a:solidFill>
            <a:ln w="38100">
              <a:noFill/>
            </a:ln>
          </p:spPr>
          <p:txBody>
            <a:bodyPr wrap="none" anchor="ctr"/>
            <a:lstStyle/>
            <a:p>
              <a:endParaRPr lang="zh-CN" altLang="en-US">
                <a:latin typeface="Times New Roman" panose="02020603050405020304" pitchFamily="18" charset="0"/>
              </a:endParaRPr>
            </a:p>
          </p:txBody>
        </p:sp>
        <p:grpSp>
          <p:nvGrpSpPr>
            <p:cNvPr id="69682" name="Group 41"/>
            <p:cNvGrpSpPr/>
            <p:nvPr>
              <p:custDataLst>
                <p:tags r:id="rId48"/>
              </p:custDataLst>
            </p:nvPr>
          </p:nvGrpSpPr>
          <p:grpSpPr>
            <a:xfrm>
              <a:off x="2160" y="876"/>
              <a:ext cx="385" cy="900"/>
              <a:chOff x="2160" y="876"/>
              <a:chExt cx="385" cy="900"/>
            </a:xfrm>
          </p:grpSpPr>
          <p:grpSp>
            <p:nvGrpSpPr>
              <p:cNvPr id="69683" name="Group 42"/>
              <p:cNvGrpSpPr/>
              <p:nvPr>
                <p:custDataLst>
                  <p:tags r:id="rId49"/>
                </p:custDataLst>
              </p:nvPr>
            </p:nvGrpSpPr>
            <p:grpSpPr>
              <a:xfrm>
                <a:off x="2208" y="876"/>
                <a:ext cx="337" cy="720"/>
                <a:chOff x="4800" y="1152"/>
                <a:chExt cx="337" cy="720"/>
              </a:xfrm>
            </p:grpSpPr>
            <p:sp>
              <p:nvSpPr>
                <p:cNvPr id="69685" name="Text Box 43"/>
                <p:cNvSpPr txBox="1"/>
                <p:nvPr>
                  <p:custDataLst>
                    <p:tags r:id="rId50"/>
                  </p:custDataLst>
                </p:nvPr>
              </p:nvSpPr>
              <p:spPr>
                <a:xfrm>
                  <a:off x="4896" y="1152"/>
                  <a:ext cx="241" cy="327"/>
                </a:xfrm>
                <a:prstGeom prst="rect">
                  <a:avLst/>
                </a:prstGeom>
                <a:noFill/>
                <a:ln w="38100">
                  <a:noFill/>
                </a:ln>
              </p:spPr>
              <p:txBody>
                <a:bodyPr wrap="none" anchor="ctr">
                  <a:spAutoFit/>
                </a:bodyPr>
                <a:lstStyle/>
                <a:p>
                  <a:pPr algn="ctr"/>
                  <a:r>
                    <a:rPr lang="en-US" altLang="zh-CN" sz="2800" b="1">
                      <a:solidFill>
                        <a:srgbClr val="FF3300"/>
                      </a:solidFill>
                      <a:latin typeface="Times New Roman" panose="02020603050405020304" pitchFamily="18" charset="0"/>
                    </a:rPr>
                    <a:t>b</a:t>
                  </a:r>
                  <a:endParaRPr lang="en-US" altLang="zh-CN" sz="1800" b="1">
                    <a:solidFill>
                      <a:srgbClr val="FF3300"/>
                    </a:solidFill>
                    <a:latin typeface="Times New Roman" panose="02020603050405020304" pitchFamily="18" charset="0"/>
                  </a:endParaRPr>
                </a:p>
              </p:txBody>
            </p:sp>
            <p:grpSp>
              <p:nvGrpSpPr>
                <p:cNvPr id="69686" name="Group 44"/>
                <p:cNvGrpSpPr/>
                <p:nvPr>
                  <p:custDataLst>
                    <p:tags r:id="rId51"/>
                  </p:custDataLst>
                </p:nvPr>
              </p:nvGrpSpPr>
              <p:grpSpPr>
                <a:xfrm>
                  <a:off x="4800" y="1291"/>
                  <a:ext cx="103" cy="581"/>
                  <a:chOff x="984" y="1188"/>
                  <a:chExt cx="96" cy="540"/>
                </a:xfrm>
              </p:grpSpPr>
              <p:sp>
                <p:nvSpPr>
                  <p:cNvPr id="69687" name="Line 45"/>
                  <p:cNvSpPr/>
                  <p:nvPr>
                    <p:custDataLst>
                      <p:tags r:id="rId52"/>
                    </p:custDataLst>
                  </p:nvPr>
                </p:nvSpPr>
                <p:spPr>
                  <a:xfrm flipH="1" flipV="1">
                    <a:off x="1032" y="1296"/>
                    <a:ext cx="0" cy="432"/>
                  </a:xfrm>
                  <a:prstGeom prst="line">
                    <a:avLst/>
                  </a:prstGeom>
                  <a:ln w="38100" cap="flat" cmpd="sng">
                    <a:solidFill>
                      <a:srgbClr val="000000"/>
                    </a:solidFill>
                    <a:prstDash val="solid"/>
                    <a:headEnd type="none" w="med" len="med"/>
                    <a:tailEnd type="none" w="sm" len="lg"/>
                  </a:ln>
                </p:spPr>
                <p:txBody>
                  <a:bodyPr/>
                  <a:lstStyle/>
                  <a:p/>
                </p:txBody>
              </p:sp>
              <p:sp>
                <p:nvSpPr>
                  <p:cNvPr id="69688" name="Oval 46"/>
                  <p:cNvSpPr/>
                  <p:nvPr>
                    <p:custDataLst>
                      <p:tags r:id="rId53"/>
                    </p:custDataLst>
                  </p:nvPr>
                </p:nvSpPr>
                <p:spPr>
                  <a:xfrm>
                    <a:off x="984" y="1188"/>
                    <a:ext cx="96" cy="96"/>
                  </a:xfrm>
                  <a:prstGeom prst="ellipse">
                    <a:avLst/>
                  </a:prstGeom>
                  <a:solidFill>
                    <a:srgbClr val="FFFFFF"/>
                  </a:solidFill>
                  <a:ln w="38100" cap="flat" cmpd="sng">
                    <a:solidFill>
                      <a:srgbClr val="000000"/>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grpSp>
          <p:sp>
            <p:nvSpPr>
              <p:cNvPr id="69684" name="Rectangle 47"/>
              <p:cNvSpPr/>
              <p:nvPr>
                <p:custDataLst>
                  <p:tags r:id="rId54"/>
                </p:custDataLst>
              </p:nvPr>
            </p:nvSpPr>
            <p:spPr>
              <a:xfrm>
                <a:off x="2160" y="1536"/>
                <a:ext cx="192" cy="240"/>
              </a:xfrm>
              <a:prstGeom prst="rect">
                <a:avLst/>
              </a:prstGeom>
              <a:solidFill>
                <a:schemeClr val="tx1"/>
              </a:solidFill>
              <a:ln w="38100">
                <a:noFill/>
              </a:ln>
            </p:spPr>
            <p:txBody>
              <a:bodyPr wrap="none" anchor="ctr"/>
              <a:lstStyle/>
              <a:p>
                <a:endParaRPr lang="zh-CN" altLang="en-US">
                  <a:latin typeface="Times New Roman" panose="02020603050405020304" pitchFamily="18" charset="0"/>
                </a:endParaRPr>
              </a:p>
            </p:txBody>
          </p:sp>
        </p:grpSp>
      </p:grpSp>
      <p:grpSp>
        <p:nvGrpSpPr>
          <p:cNvPr id="11" name="Group 48"/>
          <p:cNvGrpSpPr/>
          <p:nvPr>
            <p:custDataLst>
              <p:tags r:id="rId55"/>
            </p:custDataLst>
          </p:nvPr>
        </p:nvGrpSpPr>
        <p:grpSpPr>
          <a:xfrm>
            <a:off x="2101850" y="896303"/>
            <a:ext cx="2209800" cy="914400"/>
            <a:chOff x="960" y="912"/>
            <a:chExt cx="1392" cy="576"/>
          </a:xfrm>
        </p:grpSpPr>
        <p:sp>
          <p:nvSpPr>
            <p:cNvPr id="69678" name="AutoShape 49"/>
            <p:cNvSpPr/>
            <p:nvPr>
              <p:custDataLst>
                <p:tags r:id="rId56"/>
              </p:custDataLst>
            </p:nvPr>
          </p:nvSpPr>
          <p:spPr>
            <a:xfrm>
              <a:off x="960" y="124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79" name="AutoShape 50"/>
            <p:cNvSpPr/>
            <p:nvPr>
              <p:custDataLst>
                <p:tags r:id="rId57"/>
              </p:custDataLst>
            </p:nvPr>
          </p:nvSpPr>
          <p:spPr>
            <a:xfrm>
              <a:off x="2160" y="124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80" name="Text Box 51"/>
            <p:cNvSpPr txBox="1"/>
            <p:nvPr>
              <p:custDataLst>
                <p:tags r:id="rId58"/>
              </p:custDataLst>
            </p:nvPr>
          </p:nvSpPr>
          <p:spPr>
            <a:xfrm>
              <a:off x="1152" y="912"/>
              <a:ext cx="1056" cy="250"/>
            </a:xfrm>
            <a:prstGeom prst="rect">
              <a:avLst/>
            </a:prstGeom>
            <a:noFill/>
            <a:ln w="9525">
              <a:noFill/>
            </a:ln>
          </p:spPr>
          <p:txBody>
            <a:bodyPr>
              <a:spAutoFit/>
            </a:bodyPr>
            <a:lstStyle/>
            <a:p>
              <a:pPr>
                <a:spcBef>
                  <a:spcPct val="50000"/>
                </a:spcBef>
              </a:pPr>
              <a:r>
                <a:rPr lang="zh-CN" altLang="en-US" sz="2000" b="1">
                  <a:solidFill>
                    <a:srgbClr val="6600FF"/>
                  </a:solidFill>
                  <a:latin typeface="Times New Roman" panose="02020603050405020304" pitchFamily="18" charset="0"/>
                </a:rPr>
                <a:t>硼杂质扩散</a:t>
              </a:r>
              <a:endParaRPr lang="zh-CN" altLang="en-US" sz="2000" b="1">
                <a:solidFill>
                  <a:srgbClr val="6600FF"/>
                </a:solidFill>
                <a:latin typeface="Times New Roman" panose="02020603050405020304" pitchFamily="18" charset="0"/>
              </a:endParaRPr>
            </a:p>
          </p:txBody>
        </p:sp>
      </p:grpSp>
      <p:grpSp>
        <p:nvGrpSpPr>
          <p:cNvPr id="12" name="Group 52"/>
          <p:cNvGrpSpPr/>
          <p:nvPr>
            <p:custDataLst>
              <p:tags r:id="rId59"/>
            </p:custDataLst>
          </p:nvPr>
        </p:nvGrpSpPr>
        <p:grpSpPr>
          <a:xfrm>
            <a:off x="2674938" y="610553"/>
            <a:ext cx="1027112" cy="1428750"/>
            <a:chOff x="1321" y="876"/>
            <a:chExt cx="647" cy="900"/>
          </a:xfrm>
        </p:grpSpPr>
        <p:grpSp>
          <p:nvGrpSpPr>
            <p:cNvPr id="69672" name="Group 53"/>
            <p:cNvGrpSpPr/>
            <p:nvPr>
              <p:custDataLst>
                <p:tags r:id="rId60"/>
              </p:custDataLst>
            </p:nvPr>
          </p:nvGrpSpPr>
          <p:grpSpPr>
            <a:xfrm>
              <a:off x="1321" y="876"/>
              <a:ext cx="359" cy="672"/>
              <a:chOff x="3913" y="1152"/>
              <a:chExt cx="359" cy="672"/>
            </a:xfrm>
          </p:grpSpPr>
          <p:sp>
            <p:nvSpPr>
              <p:cNvPr id="69674" name="Text Box 54"/>
              <p:cNvSpPr txBox="1"/>
              <p:nvPr>
                <p:custDataLst>
                  <p:tags r:id="rId61"/>
                </p:custDataLst>
              </p:nvPr>
            </p:nvSpPr>
            <p:spPr>
              <a:xfrm>
                <a:off x="3913" y="1152"/>
                <a:ext cx="215" cy="327"/>
              </a:xfrm>
              <a:prstGeom prst="rect">
                <a:avLst/>
              </a:prstGeom>
              <a:noFill/>
              <a:ln w="38100">
                <a:noFill/>
              </a:ln>
            </p:spPr>
            <p:txBody>
              <a:bodyPr wrap="none" anchor="ctr">
                <a:spAutoFit/>
              </a:bodyPr>
              <a:lstStyle/>
              <a:p>
                <a:pPr algn="ctr"/>
                <a:r>
                  <a:rPr lang="en-US" altLang="zh-CN" sz="2800" b="1">
                    <a:solidFill>
                      <a:srgbClr val="FF3300"/>
                    </a:solidFill>
                    <a:latin typeface="Times New Roman" panose="02020603050405020304" pitchFamily="18" charset="0"/>
                  </a:rPr>
                  <a:t>e</a:t>
                </a:r>
                <a:endParaRPr lang="en-US" altLang="zh-CN" sz="2800" b="1">
                  <a:solidFill>
                    <a:srgbClr val="FF3300"/>
                  </a:solidFill>
                  <a:latin typeface="Times New Roman" panose="02020603050405020304" pitchFamily="18" charset="0"/>
                </a:endParaRPr>
              </a:p>
            </p:txBody>
          </p:sp>
          <p:grpSp>
            <p:nvGrpSpPr>
              <p:cNvPr id="69675" name="Group 55"/>
              <p:cNvGrpSpPr/>
              <p:nvPr>
                <p:custDataLst>
                  <p:tags r:id="rId62"/>
                </p:custDataLst>
              </p:nvPr>
            </p:nvGrpSpPr>
            <p:grpSpPr>
              <a:xfrm>
                <a:off x="4176" y="1284"/>
                <a:ext cx="96" cy="540"/>
                <a:chOff x="984" y="1188"/>
                <a:chExt cx="96" cy="540"/>
              </a:xfrm>
            </p:grpSpPr>
            <p:sp>
              <p:nvSpPr>
                <p:cNvPr id="69676" name="Line 56"/>
                <p:cNvSpPr/>
                <p:nvPr>
                  <p:custDataLst>
                    <p:tags r:id="rId63"/>
                  </p:custDataLst>
                </p:nvPr>
              </p:nvSpPr>
              <p:spPr>
                <a:xfrm flipH="1" flipV="1">
                  <a:off x="1032" y="1296"/>
                  <a:ext cx="0" cy="432"/>
                </a:xfrm>
                <a:prstGeom prst="line">
                  <a:avLst/>
                </a:prstGeom>
                <a:ln w="38100" cap="flat" cmpd="sng">
                  <a:solidFill>
                    <a:srgbClr val="000000"/>
                  </a:solidFill>
                  <a:prstDash val="solid"/>
                  <a:headEnd type="none" w="med" len="med"/>
                  <a:tailEnd type="none" w="sm" len="lg"/>
                </a:ln>
              </p:spPr>
              <p:txBody>
                <a:bodyPr/>
                <a:lstStyle/>
                <a:p/>
              </p:txBody>
            </p:sp>
            <p:sp>
              <p:nvSpPr>
                <p:cNvPr id="69677" name="Oval 57"/>
                <p:cNvSpPr/>
                <p:nvPr>
                  <p:custDataLst>
                    <p:tags r:id="rId64"/>
                  </p:custDataLst>
                </p:nvPr>
              </p:nvSpPr>
              <p:spPr>
                <a:xfrm>
                  <a:off x="984" y="1188"/>
                  <a:ext cx="96" cy="96"/>
                </a:xfrm>
                <a:prstGeom prst="ellipse">
                  <a:avLst/>
                </a:prstGeom>
                <a:solidFill>
                  <a:srgbClr val="FFFFFF"/>
                </a:solidFill>
                <a:ln w="38100" cap="flat" cmpd="sng">
                  <a:solidFill>
                    <a:srgbClr val="000000"/>
                  </a:solidFill>
                  <a:prstDash val="solid"/>
                  <a:headEnd type="none" w="med" len="med"/>
                  <a:tailEnd type="none" w="sm" len="lg"/>
                </a:ln>
              </p:spPr>
              <p:txBody>
                <a:bodyPr wrap="none" anchor="ctr"/>
                <a:lstStyle/>
                <a:p>
                  <a:endParaRPr lang="zh-CN" altLang="en-US">
                    <a:latin typeface="Times New Roman" panose="02020603050405020304" pitchFamily="18" charset="0"/>
                  </a:endParaRPr>
                </a:p>
              </p:txBody>
            </p:sp>
          </p:grpSp>
        </p:grpSp>
        <p:sp>
          <p:nvSpPr>
            <p:cNvPr id="69673" name="Rectangle 58"/>
            <p:cNvSpPr/>
            <p:nvPr>
              <p:custDataLst>
                <p:tags r:id="rId65"/>
              </p:custDataLst>
            </p:nvPr>
          </p:nvSpPr>
          <p:spPr>
            <a:xfrm>
              <a:off x="1344" y="1536"/>
              <a:ext cx="624" cy="240"/>
            </a:xfrm>
            <a:prstGeom prst="rect">
              <a:avLst/>
            </a:prstGeom>
            <a:solidFill>
              <a:schemeClr val="tx1"/>
            </a:solidFill>
            <a:ln w="38100">
              <a:noFill/>
            </a:ln>
          </p:spPr>
          <p:txBody>
            <a:bodyPr wrap="none" anchor="ctr"/>
            <a:lstStyle/>
            <a:p>
              <a:endParaRPr lang="zh-CN" altLang="en-US">
                <a:latin typeface="Times New Roman" panose="02020603050405020304" pitchFamily="18" charset="0"/>
              </a:endParaRPr>
            </a:p>
          </p:txBody>
        </p:sp>
      </p:grpSp>
      <p:grpSp>
        <p:nvGrpSpPr>
          <p:cNvPr id="14" name="Group 59"/>
          <p:cNvGrpSpPr/>
          <p:nvPr>
            <p:custDataLst>
              <p:tags r:id="rId66"/>
            </p:custDataLst>
          </p:nvPr>
        </p:nvGrpSpPr>
        <p:grpSpPr>
          <a:xfrm>
            <a:off x="2406650" y="972503"/>
            <a:ext cx="1524000" cy="1066800"/>
            <a:chOff x="1152" y="1104"/>
            <a:chExt cx="960" cy="672"/>
          </a:xfrm>
        </p:grpSpPr>
        <p:sp>
          <p:nvSpPr>
            <p:cNvPr id="69670" name="Text Box 60"/>
            <p:cNvSpPr txBox="1"/>
            <p:nvPr>
              <p:custDataLst>
                <p:tags r:id="rId67"/>
              </p:custDataLst>
            </p:nvPr>
          </p:nvSpPr>
          <p:spPr>
            <a:xfrm>
              <a:off x="1152" y="1104"/>
              <a:ext cx="960" cy="250"/>
            </a:xfrm>
            <a:prstGeom prst="rect">
              <a:avLst/>
            </a:prstGeom>
            <a:noFill/>
            <a:ln w="9525">
              <a:noFill/>
            </a:ln>
          </p:spPr>
          <p:txBody>
            <a:bodyPr>
              <a:spAutoFit/>
            </a:bodyPr>
            <a:lstStyle/>
            <a:p>
              <a:pPr>
                <a:spcBef>
                  <a:spcPct val="50000"/>
                </a:spcBef>
              </a:pPr>
              <a:r>
                <a:rPr lang="zh-CN" altLang="en-US" sz="2000" b="1">
                  <a:solidFill>
                    <a:srgbClr val="660066"/>
                  </a:solidFill>
                  <a:latin typeface="Times New Roman" panose="02020603050405020304" pitchFamily="18" charset="0"/>
                </a:rPr>
                <a:t>磷杂质扩散</a:t>
              </a:r>
              <a:endParaRPr lang="zh-CN" altLang="en-US" sz="2000" b="1">
                <a:solidFill>
                  <a:srgbClr val="660066"/>
                </a:solidFill>
                <a:latin typeface="Times New Roman" panose="02020603050405020304" pitchFamily="18" charset="0"/>
              </a:endParaRPr>
            </a:p>
          </p:txBody>
        </p:sp>
        <p:sp>
          <p:nvSpPr>
            <p:cNvPr id="69671" name="AutoShape 61"/>
            <p:cNvSpPr/>
            <p:nvPr>
              <p:custDataLst>
                <p:tags r:id="rId68"/>
              </p:custDataLst>
            </p:nvPr>
          </p:nvSpPr>
          <p:spPr>
            <a:xfrm>
              <a:off x="1488" y="1440"/>
              <a:ext cx="240" cy="336"/>
            </a:xfrm>
            <a:prstGeom prst="downArrow">
              <a:avLst>
                <a:gd name="adj1" fmla="val 50000"/>
                <a:gd name="adj2" fmla="val 35000"/>
              </a:avLst>
            </a:prstGeom>
            <a:solidFill>
              <a:srgbClr val="FFFF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grpSp>
      <p:grpSp>
        <p:nvGrpSpPr>
          <p:cNvPr id="15" name="Group 62"/>
          <p:cNvGrpSpPr/>
          <p:nvPr>
            <p:custDataLst>
              <p:tags r:id="rId69"/>
            </p:custDataLst>
          </p:nvPr>
        </p:nvGrpSpPr>
        <p:grpSpPr>
          <a:xfrm>
            <a:off x="2533650" y="1099503"/>
            <a:ext cx="1524000" cy="1066800"/>
            <a:chOff x="1152" y="1104"/>
            <a:chExt cx="960" cy="672"/>
          </a:xfrm>
        </p:grpSpPr>
        <p:sp>
          <p:nvSpPr>
            <p:cNvPr id="69668" name="Text Box 63"/>
            <p:cNvSpPr txBox="1"/>
            <p:nvPr>
              <p:custDataLst>
                <p:tags r:id="rId70"/>
              </p:custDataLst>
            </p:nvPr>
          </p:nvSpPr>
          <p:spPr>
            <a:xfrm>
              <a:off x="1152" y="1104"/>
              <a:ext cx="960" cy="250"/>
            </a:xfrm>
            <a:prstGeom prst="rect">
              <a:avLst/>
            </a:prstGeom>
            <a:noFill/>
            <a:ln w="9525">
              <a:noFill/>
            </a:ln>
          </p:spPr>
          <p:txBody>
            <a:bodyPr>
              <a:spAutoFit/>
            </a:bodyPr>
            <a:lstStyle/>
            <a:p>
              <a:pPr>
                <a:spcBef>
                  <a:spcPct val="50000"/>
                </a:spcBef>
              </a:pPr>
              <a:r>
                <a:rPr lang="zh-CN" altLang="en-US" sz="2000" b="1">
                  <a:solidFill>
                    <a:srgbClr val="660066"/>
                  </a:solidFill>
                  <a:latin typeface="Times New Roman" panose="02020603050405020304" pitchFamily="18" charset="0"/>
                </a:rPr>
                <a:t>磷杂质扩散</a:t>
              </a:r>
              <a:endParaRPr lang="zh-CN" altLang="en-US" sz="2000" b="1">
                <a:solidFill>
                  <a:srgbClr val="660066"/>
                </a:solidFill>
                <a:latin typeface="Times New Roman" panose="02020603050405020304" pitchFamily="18" charset="0"/>
              </a:endParaRPr>
            </a:p>
          </p:txBody>
        </p:sp>
        <p:sp>
          <p:nvSpPr>
            <p:cNvPr id="69669" name="AutoShape 64"/>
            <p:cNvSpPr/>
            <p:nvPr>
              <p:custDataLst>
                <p:tags r:id="rId71"/>
              </p:custDataLst>
            </p:nvPr>
          </p:nvSpPr>
          <p:spPr>
            <a:xfrm>
              <a:off x="1488" y="1440"/>
              <a:ext cx="240" cy="336"/>
            </a:xfrm>
            <a:prstGeom prst="downArrow">
              <a:avLst>
                <a:gd name="adj1" fmla="val 50000"/>
                <a:gd name="adj2" fmla="val 35000"/>
              </a:avLst>
            </a:prstGeom>
            <a:solidFill>
              <a:srgbClr val="FFFF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grpSp>
      <p:grpSp>
        <p:nvGrpSpPr>
          <p:cNvPr id="16" name="Group 65"/>
          <p:cNvGrpSpPr/>
          <p:nvPr>
            <p:custDataLst>
              <p:tags r:id="rId72"/>
            </p:custDataLst>
          </p:nvPr>
        </p:nvGrpSpPr>
        <p:grpSpPr>
          <a:xfrm>
            <a:off x="2660650" y="1226503"/>
            <a:ext cx="1524000" cy="1066800"/>
            <a:chOff x="1152" y="1104"/>
            <a:chExt cx="960" cy="672"/>
          </a:xfrm>
        </p:grpSpPr>
        <p:sp>
          <p:nvSpPr>
            <p:cNvPr id="69666" name="Text Box 66"/>
            <p:cNvSpPr txBox="1"/>
            <p:nvPr>
              <p:custDataLst>
                <p:tags r:id="rId73"/>
              </p:custDataLst>
            </p:nvPr>
          </p:nvSpPr>
          <p:spPr>
            <a:xfrm>
              <a:off x="1152" y="1104"/>
              <a:ext cx="960" cy="250"/>
            </a:xfrm>
            <a:prstGeom prst="rect">
              <a:avLst/>
            </a:prstGeom>
            <a:noFill/>
            <a:ln w="9525">
              <a:noFill/>
            </a:ln>
          </p:spPr>
          <p:txBody>
            <a:bodyPr>
              <a:spAutoFit/>
            </a:bodyPr>
            <a:lstStyle/>
            <a:p>
              <a:pPr>
                <a:spcBef>
                  <a:spcPct val="50000"/>
                </a:spcBef>
              </a:pPr>
              <a:r>
                <a:rPr lang="zh-CN" altLang="en-US" sz="2000" b="1">
                  <a:solidFill>
                    <a:srgbClr val="660066"/>
                  </a:solidFill>
                  <a:latin typeface="Times New Roman" panose="02020603050405020304" pitchFamily="18" charset="0"/>
                </a:rPr>
                <a:t>磷杂质扩散</a:t>
              </a:r>
              <a:endParaRPr lang="zh-CN" altLang="en-US" sz="2000" b="1">
                <a:solidFill>
                  <a:srgbClr val="660066"/>
                </a:solidFill>
                <a:latin typeface="Times New Roman" panose="02020603050405020304" pitchFamily="18" charset="0"/>
              </a:endParaRPr>
            </a:p>
          </p:txBody>
        </p:sp>
        <p:sp>
          <p:nvSpPr>
            <p:cNvPr id="69667" name="AutoShape 67"/>
            <p:cNvSpPr/>
            <p:nvPr>
              <p:custDataLst>
                <p:tags r:id="rId74"/>
              </p:custDataLst>
            </p:nvPr>
          </p:nvSpPr>
          <p:spPr>
            <a:xfrm>
              <a:off x="1488" y="1440"/>
              <a:ext cx="240" cy="336"/>
            </a:xfrm>
            <a:prstGeom prst="downArrow">
              <a:avLst>
                <a:gd name="adj1" fmla="val 50000"/>
                <a:gd name="adj2" fmla="val 35000"/>
              </a:avLst>
            </a:prstGeom>
            <a:solidFill>
              <a:srgbClr val="FFFF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grpSp>
      <p:grpSp>
        <p:nvGrpSpPr>
          <p:cNvPr id="17" name="Group 68"/>
          <p:cNvGrpSpPr/>
          <p:nvPr>
            <p:custDataLst>
              <p:tags r:id="rId75"/>
            </p:custDataLst>
          </p:nvPr>
        </p:nvGrpSpPr>
        <p:grpSpPr>
          <a:xfrm>
            <a:off x="2228850" y="1023303"/>
            <a:ext cx="2209800" cy="914400"/>
            <a:chOff x="960" y="912"/>
            <a:chExt cx="1392" cy="576"/>
          </a:xfrm>
        </p:grpSpPr>
        <p:sp>
          <p:nvSpPr>
            <p:cNvPr id="69663" name="AutoShape 69"/>
            <p:cNvSpPr/>
            <p:nvPr>
              <p:custDataLst>
                <p:tags r:id="rId76"/>
              </p:custDataLst>
            </p:nvPr>
          </p:nvSpPr>
          <p:spPr>
            <a:xfrm>
              <a:off x="960" y="124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64" name="AutoShape 70"/>
            <p:cNvSpPr/>
            <p:nvPr>
              <p:custDataLst>
                <p:tags r:id="rId77"/>
              </p:custDataLst>
            </p:nvPr>
          </p:nvSpPr>
          <p:spPr>
            <a:xfrm>
              <a:off x="2160" y="124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65" name="Text Box 71"/>
            <p:cNvSpPr txBox="1"/>
            <p:nvPr>
              <p:custDataLst>
                <p:tags r:id="rId78"/>
              </p:custDataLst>
            </p:nvPr>
          </p:nvSpPr>
          <p:spPr>
            <a:xfrm>
              <a:off x="1152" y="912"/>
              <a:ext cx="1056" cy="250"/>
            </a:xfrm>
            <a:prstGeom prst="rect">
              <a:avLst/>
            </a:prstGeom>
            <a:noFill/>
            <a:ln w="9525">
              <a:noFill/>
            </a:ln>
          </p:spPr>
          <p:txBody>
            <a:bodyPr>
              <a:spAutoFit/>
            </a:bodyPr>
            <a:lstStyle/>
            <a:p>
              <a:pPr>
                <a:spcBef>
                  <a:spcPct val="50000"/>
                </a:spcBef>
              </a:pPr>
              <a:r>
                <a:rPr lang="zh-CN" altLang="en-US" sz="2000" b="1">
                  <a:solidFill>
                    <a:srgbClr val="6600FF"/>
                  </a:solidFill>
                  <a:latin typeface="Times New Roman" panose="02020603050405020304" pitchFamily="18" charset="0"/>
                </a:rPr>
                <a:t>硼杂质扩散</a:t>
              </a:r>
              <a:endParaRPr lang="zh-CN" altLang="en-US" sz="2000" b="1">
                <a:solidFill>
                  <a:srgbClr val="6600FF"/>
                </a:solidFill>
                <a:latin typeface="Times New Roman" panose="02020603050405020304" pitchFamily="18" charset="0"/>
              </a:endParaRPr>
            </a:p>
          </p:txBody>
        </p:sp>
      </p:grpSp>
      <p:grpSp>
        <p:nvGrpSpPr>
          <p:cNvPr id="18" name="Group 86"/>
          <p:cNvGrpSpPr/>
          <p:nvPr>
            <p:custDataLst>
              <p:tags r:id="rId79"/>
            </p:custDataLst>
          </p:nvPr>
        </p:nvGrpSpPr>
        <p:grpSpPr>
          <a:xfrm>
            <a:off x="2101850" y="897890"/>
            <a:ext cx="2209800" cy="930275"/>
            <a:chOff x="960" y="862"/>
            <a:chExt cx="1392" cy="586"/>
          </a:xfrm>
        </p:grpSpPr>
        <p:sp>
          <p:nvSpPr>
            <p:cNvPr id="69660" name="AutoShape 73"/>
            <p:cNvSpPr/>
            <p:nvPr>
              <p:custDataLst>
                <p:tags r:id="rId80"/>
              </p:custDataLst>
            </p:nvPr>
          </p:nvSpPr>
          <p:spPr>
            <a:xfrm>
              <a:off x="960" y="120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61" name="AutoShape 74"/>
            <p:cNvSpPr/>
            <p:nvPr>
              <p:custDataLst>
                <p:tags r:id="rId81"/>
              </p:custDataLst>
            </p:nvPr>
          </p:nvSpPr>
          <p:spPr>
            <a:xfrm>
              <a:off x="2160" y="1208"/>
              <a:ext cx="192" cy="240"/>
            </a:xfrm>
            <a:prstGeom prst="downArrow">
              <a:avLst>
                <a:gd name="adj1" fmla="val 50000"/>
                <a:gd name="adj2" fmla="val 31250"/>
              </a:avLst>
            </a:prstGeom>
            <a:solidFill>
              <a:srgbClr val="FFCCCC"/>
            </a:solidFill>
            <a:ln w="9525" cap="flat" cmpd="sng">
              <a:solidFill>
                <a:schemeClr val="tx1"/>
              </a:solidFill>
              <a:prstDash val="solid"/>
              <a:miter/>
              <a:headEnd type="none" w="med" len="med"/>
              <a:tailEnd type="none" w="med" len="med"/>
            </a:ln>
          </p:spPr>
          <p:txBody>
            <a:bodyPr vert="eaVert" wrap="none" anchor="ctr"/>
            <a:lstStyle/>
            <a:p>
              <a:endParaRPr lang="zh-CN" altLang="en-US">
                <a:latin typeface="Times New Roman" panose="02020603050405020304" pitchFamily="18" charset="0"/>
              </a:endParaRPr>
            </a:p>
          </p:txBody>
        </p:sp>
        <p:sp>
          <p:nvSpPr>
            <p:cNvPr id="69662" name="Text Box 75"/>
            <p:cNvSpPr txBox="1"/>
            <p:nvPr>
              <p:custDataLst>
                <p:tags r:id="rId82"/>
              </p:custDataLst>
            </p:nvPr>
          </p:nvSpPr>
          <p:spPr>
            <a:xfrm>
              <a:off x="1152" y="862"/>
              <a:ext cx="1056" cy="250"/>
            </a:xfrm>
            <a:prstGeom prst="rect">
              <a:avLst/>
            </a:prstGeom>
            <a:noFill/>
            <a:ln w="9525">
              <a:noFill/>
            </a:ln>
          </p:spPr>
          <p:txBody>
            <a:bodyPr>
              <a:spAutoFit/>
            </a:bodyPr>
            <a:lstStyle/>
            <a:p>
              <a:pPr>
                <a:spcBef>
                  <a:spcPct val="50000"/>
                </a:spcBef>
              </a:pPr>
              <a:r>
                <a:rPr lang="zh-CN" altLang="en-US" sz="2000" b="1">
                  <a:solidFill>
                    <a:srgbClr val="6600FF"/>
                  </a:solidFill>
                  <a:latin typeface="Times New Roman" panose="02020603050405020304" pitchFamily="18" charset="0"/>
                </a:rPr>
                <a:t>硼杂质扩散</a:t>
              </a:r>
              <a:endParaRPr lang="zh-CN" altLang="en-US" sz="2000" b="1">
                <a:solidFill>
                  <a:srgbClr val="6600FF"/>
                </a:solidFill>
                <a:latin typeface="Times New Roman" panose="02020603050405020304" pitchFamily="18" charset="0"/>
              </a:endParaRPr>
            </a:p>
          </p:txBody>
        </p:sp>
      </p:grpSp>
      <p:grpSp>
        <p:nvGrpSpPr>
          <p:cNvPr id="19" name="Group 76"/>
          <p:cNvGrpSpPr/>
          <p:nvPr>
            <p:custDataLst>
              <p:tags r:id="rId83"/>
            </p:custDataLst>
          </p:nvPr>
        </p:nvGrpSpPr>
        <p:grpSpPr>
          <a:xfrm>
            <a:off x="1949450" y="2039303"/>
            <a:ext cx="2514600" cy="1028700"/>
            <a:chOff x="864" y="1776"/>
            <a:chExt cx="1584" cy="648"/>
          </a:xfrm>
        </p:grpSpPr>
        <p:grpSp>
          <p:nvGrpSpPr>
            <p:cNvPr id="69656" name="Group 77"/>
            <p:cNvGrpSpPr/>
            <p:nvPr>
              <p:custDataLst>
                <p:tags r:id="rId84"/>
              </p:custDataLst>
            </p:nvPr>
          </p:nvGrpSpPr>
          <p:grpSpPr>
            <a:xfrm>
              <a:off x="864" y="1776"/>
              <a:ext cx="1584" cy="648"/>
              <a:chOff x="3456" y="2064"/>
              <a:chExt cx="1584" cy="648"/>
            </a:xfrm>
          </p:grpSpPr>
          <p:sp>
            <p:nvSpPr>
              <p:cNvPr id="69658" name="Rectangle 78"/>
              <p:cNvSpPr/>
              <p:nvPr>
                <p:custDataLst>
                  <p:tags r:id="rId85"/>
                </p:custDataLst>
              </p:nvPr>
            </p:nvSpPr>
            <p:spPr>
              <a:xfrm>
                <a:off x="3456" y="2064"/>
                <a:ext cx="1584" cy="624"/>
              </a:xfrm>
              <a:prstGeom prst="rect">
                <a:avLst/>
              </a:prstGeom>
              <a:solidFill>
                <a:srgbClr val="FFFFCC"/>
              </a:solidFill>
              <a:ln w="28575" cap="flat" cmpd="sng">
                <a:solidFill>
                  <a:srgbClr val="000000"/>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69659" name="Text Box 79"/>
              <p:cNvSpPr txBox="1"/>
              <p:nvPr>
                <p:custDataLst>
                  <p:tags r:id="rId86"/>
                </p:custDataLst>
              </p:nvPr>
            </p:nvSpPr>
            <p:spPr>
              <a:xfrm>
                <a:off x="4215" y="2424"/>
                <a:ext cx="116" cy="288"/>
              </a:xfrm>
              <a:prstGeom prst="rect">
                <a:avLst/>
              </a:prstGeom>
              <a:noFill/>
              <a:ln w="38100">
                <a:noFill/>
              </a:ln>
            </p:spPr>
            <p:txBody>
              <a:bodyPr wrap="none" anchor="ctr">
                <a:spAutoFit/>
              </a:bodyPr>
              <a:lstStyle/>
              <a:p>
                <a:pPr algn="ctr"/>
                <a:endParaRPr lang="zh-CN" altLang="zh-CN" b="1">
                  <a:solidFill>
                    <a:srgbClr val="FF0066"/>
                  </a:solidFill>
                  <a:latin typeface="Times New Roman" panose="02020603050405020304" pitchFamily="18" charset="0"/>
                </a:endParaRPr>
              </a:p>
            </p:txBody>
          </p:sp>
        </p:grpSp>
        <p:sp>
          <p:nvSpPr>
            <p:cNvPr id="69657" name="Text Box 80"/>
            <p:cNvSpPr txBox="1"/>
            <p:nvPr>
              <p:custDataLst>
                <p:tags r:id="rId87"/>
              </p:custDataLst>
            </p:nvPr>
          </p:nvSpPr>
          <p:spPr>
            <a:xfrm>
              <a:off x="912" y="1872"/>
              <a:ext cx="240" cy="288"/>
            </a:xfrm>
            <a:prstGeom prst="rect">
              <a:avLst/>
            </a:prstGeom>
            <a:noFill/>
            <a:ln w="9525">
              <a:noFill/>
            </a:ln>
          </p:spPr>
          <p:txBody>
            <a:bodyPr>
              <a:spAutoFit/>
            </a:bodyPr>
            <a:lstStyle/>
            <a:p>
              <a:pPr>
                <a:spcBef>
                  <a:spcPct val="50000"/>
                </a:spcBef>
              </a:pPr>
              <a:r>
                <a:rPr lang="en-US" altLang="zh-CN" b="1">
                  <a:solidFill>
                    <a:srgbClr val="FF3300"/>
                  </a:solidFill>
                  <a:latin typeface="Times New Roman" panose="02020603050405020304" pitchFamily="18" charset="0"/>
                </a:rPr>
                <a:t>P</a:t>
              </a:r>
              <a:endParaRPr lang="en-US" altLang="zh-CN" b="1">
                <a:solidFill>
                  <a:srgbClr val="FF3300"/>
                </a:solidFill>
                <a:latin typeface="Times New Roman" panose="02020603050405020304" pitchFamily="18" charset="0"/>
              </a:endParaRPr>
            </a:p>
          </p:txBody>
        </p:sp>
      </p:grpSp>
      <p:grpSp>
        <p:nvGrpSpPr>
          <p:cNvPr id="20" name="Group 81"/>
          <p:cNvGrpSpPr/>
          <p:nvPr>
            <p:custDataLst>
              <p:tags r:id="rId88"/>
            </p:custDataLst>
          </p:nvPr>
        </p:nvGrpSpPr>
        <p:grpSpPr>
          <a:xfrm>
            <a:off x="2406650" y="2058353"/>
            <a:ext cx="1600200" cy="819150"/>
            <a:chOff x="3840" y="2064"/>
            <a:chExt cx="816" cy="384"/>
          </a:xfrm>
        </p:grpSpPr>
        <p:sp>
          <p:nvSpPr>
            <p:cNvPr id="69654" name="Rectangle 82"/>
            <p:cNvSpPr/>
            <p:nvPr>
              <p:custDataLst>
                <p:tags r:id="rId89"/>
              </p:custDataLst>
            </p:nvPr>
          </p:nvSpPr>
          <p:spPr>
            <a:xfrm>
              <a:off x="3840" y="2064"/>
              <a:ext cx="816" cy="384"/>
            </a:xfrm>
            <a:prstGeom prst="rect">
              <a:avLst/>
            </a:prstGeom>
            <a:solidFill>
              <a:srgbClr val="CCFFFF"/>
            </a:solidFill>
            <a:ln w="38100" cap="flat" cmpd="sng">
              <a:solidFill>
                <a:schemeClr val="hlink"/>
              </a:solidFill>
              <a:prstDash val="solid"/>
              <a:miter/>
              <a:headEnd type="none" w="med" len="med"/>
              <a:tailEnd type="none" w="sm" len="lg"/>
            </a:ln>
          </p:spPr>
          <p:txBody>
            <a:bodyPr wrap="none" anchor="ctr"/>
            <a:lstStyle/>
            <a:p>
              <a:pPr algn="ctr"/>
              <a:endParaRPr lang="zh-CN" altLang="zh-CN" sz="2800" b="1" baseline="30000">
                <a:latin typeface="Times New Roman" panose="02020603050405020304" pitchFamily="18" charset="0"/>
              </a:endParaRPr>
            </a:p>
          </p:txBody>
        </p:sp>
        <p:sp>
          <p:nvSpPr>
            <p:cNvPr id="69655" name="Text Box 83"/>
            <p:cNvSpPr txBox="1"/>
            <p:nvPr>
              <p:custDataLst>
                <p:tags r:id="rId90"/>
              </p:custDataLst>
            </p:nvPr>
          </p:nvSpPr>
          <p:spPr>
            <a:xfrm>
              <a:off x="4144" y="2138"/>
              <a:ext cx="207" cy="214"/>
            </a:xfrm>
            <a:prstGeom prst="rect">
              <a:avLst/>
            </a:prstGeom>
            <a:noFill/>
            <a:ln w="38100">
              <a:noFill/>
            </a:ln>
          </p:spPr>
          <p:txBody>
            <a:bodyPr wrap="none" anchor="ctr">
              <a:spAutoFit/>
            </a:bodyPr>
            <a:lstStyle/>
            <a:p>
              <a:pPr algn="ctr"/>
              <a:r>
                <a:rPr lang="en-US" altLang="zh-CN" b="1">
                  <a:latin typeface="Times New Roman" panose="02020603050405020304" pitchFamily="18" charset="0"/>
                </a:rPr>
                <a:t>N</a:t>
              </a:r>
              <a:endParaRPr lang="en-US" altLang="zh-CN" b="1">
                <a:latin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16" presetClass="entr" presetSubtype="4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par>
                          <p:cTn id="23" fill="hold">
                            <p:stCondLst>
                              <p:cond delay="1000"/>
                            </p:stCondLst>
                            <p:childTnLst>
                              <p:par>
                                <p:cTn id="24" presetID="15" presetClass="entr" presetSubtype="0" fill="hold" nodeType="afterEffect">
                                  <p:stCondLst>
                                    <p:cond delay="100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fltVal val="0"/>
                                          </p:val>
                                        </p:tav>
                                        <p:tav tm="100000">
                                          <p:val>
                                            <p:strVal val="#ppt_w"/>
                                          </p:val>
                                        </p:tav>
                                      </p:tavLst>
                                    </p:anim>
                                    <p:anim calcmode="lin" valueType="num">
                                      <p:cBhvr>
                                        <p:cTn id="27" dur="1000" fill="hold"/>
                                        <p:tgtEl>
                                          <p:spTgt spid="9"/>
                                        </p:tgtEl>
                                        <p:attrNameLst>
                                          <p:attrName>ppt_h</p:attrName>
                                        </p:attrNameLst>
                                      </p:cBhvr>
                                      <p:tavLst>
                                        <p:tav tm="0">
                                          <p:val>
                                            <p:fltVal val="0"/>
                                          </p:val>
                                        </p:tav>
                                        <p:tav tm="100000">
                                          <p:val>
                                            <p:strVal val="#ppt_h"/>
                                          </p:val>
                                        </p:tav>
                                      </p:tavLst>
                                    </p:anim>
                                    <p:anim calcmode="lin" valueType="num">
                                      <p:cBhvr>
                                        <p:cTn id="28"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0689"/>
                                        </p:tgtEl>
                                        <p:attrNameLst>
                                          <p:attrName>style.visibility</p:attrName>
                                        </p:attrNameLst>
                                      </p:cBhvr>
                                      <p:to>
                                        <p:strVal val="visible"/>
                                      </p:to>
                                    </p:set>
                                    <p:animEffect transition="in" filter="dissolve">
                                      <p:cBhvr>
                                        <p:cTn id="34" dur="500"/>
                                        <p:tgtEl>
                                          <p:spTgt spid="70689"/>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70690"/>
                                        </p:tgtEl>
                                        <p:attrNameLst>
                                          <p:attrName>style.visibility</p:attrName>
                                        </p:attrNameLst>
                                      </p:cBhvr>
                                      <p:to>
                                        <p:strVal val="visible"/>
                                      </p:to>
                                    </p:set>
                                    <p:animEffect transition="in" filter="dissolve">
                                      <p:cBhvr>
                                        <p:cTn id="38" dur="500"/>
                                        <p:tgtEl>
                                          <p:spTgt spid="70690"/>
                                        </p:tgtEl>
                                      </p:cBhvr>
                                    </p:animEffect>
                                  </p:childTnLst>
                                </p:cTn>
                              </p:par>
                            </p:childTnLst>
                          </p:cTn>
                        </p:par>
                        <p:par>
                          <p:cTn id="39" fill="hold">
                            <p:stCondLst>
                              <p:cond delay="1000"/>
                            </p:stCondLst>
                            <p:childTnLst>
                              <p:par>
                                <p:cTn id="40" presetID="22" presetClass="entr" presetSubtype="1" fill="hold" nodeType="afterEffect">
                                  <p:stCondLst>
                                    <p:cond delay="100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subTnLst>
                                    <p:set>
                                      <p:cBhvr override="childStyle">
                                        <p:cTn dur="1" fill="hold" display="0" masterRel="sameClick" afterEffect="1">
                                          <p:stCondLst>
                                            <p:cond evt="end" delay="0">
                                              <p:tn val="45"/>
                                            </p:cond>
                                          </p:stCondLst>
                                        </p:cTn>
                                        <p:tgtEl>
                                          <p:spTgt spid="18"/>
                                        </p:tgtEl>
                                        <p:attrNameLst>
                                          <p:attrName>style.visibility</p:attrName>
                                        </p:attrNameLst>
                                      </p:cBhvr>
                                      <p:to>
                                        <p:strVal val="hidden"/>
                                      </p:to>
                                    </p:set>
                                  </p:subTnLst>
                                </p:cTn>
                              </p:par>
                            </p:childTnLst>
                          </p:cTn>
                        </p:par>
                        <p:par>
                          <p:cTn id="48" fill="hold">
                            <p:stCondLst>
                              <p:cond delay="500"/>
                            </p:stCondLst>
                            <p:childTnLst>
                              <p:par>
                                <p:cTn id="49" presetID="22" presetClass="entr" presetSubtype="1" fill="hold" nodeType="afterEffect">
                                  <p:stCondLst>
                                    <p:cond delay="1000"/>
                                  </p:stCondLst>
                                  <p:childTnLst>
                                    <p:set>
                                      <p:cBhvr>
                                        <p:cTn id="50" dur="1" fill="hold">
                                          <p:stCondLst>
                                            <p:cond delay="0"/>
                                          </p:stCondLst>
                                        </p:cTn>
                                        <p:tgtEl>
                                          <p:spTgt spid="11"/>
                                        </p:tgtEl>
                                        <p:attrNameLst>
                                          <p:attrName>style.visibility</p:attrName>
                                        </p:attrNameLst>
                                      </p:cBhvr>
                                      <p:to>
                                        <p:strVal val="visible"/>
                                      </p:to>
                                    </p:set>
                                    <p:animEffect transition="in" filter="wipe(up)">
                                      <p:cBhvr>
                                        <p:cTn id="5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dissolv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0691"/>
                                        </p:tgtEl>
                                        <p:attrNameLst>
                                          <p:attrName>style.visibility</p:attrName>
                                        </p:attrNameLst>
                                      </p:cBhvr>
                                      <p:to>
                                        <p:strVal val="visible"/>
                                      </p:to>
                                    </p:set>
                                    <p:animEffect transition="in" filter="dissolve">
                                      <p:cBhvr>
                                        <p:cTn id="61" dur="500"/>
                                        <p:tgtEl>
                                          <p:spTgt spid="7069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67" fill="hold">
                            <p:stCondLst>
                              <p:cond delay="500"/>
                            </p:stCondLst>
                            <p:childTnLst>
                              <p:par>
                                <p:cTn id="68" presetID="22" presetClass="entr" presetSubtype="1" fill="hold" nodeType="afterEffect">
                                  <p:stCondLst>
                                    <p:cond delay="1000"/>
                                  </p:stCondLst>
                                  <p:childTnLst>
                                    <p:set>
                                      <p:cBhvr>
                                        <p:cTn id="69" dur="1" fill="hold">
                                          <p:stCondLst>
                                            <p:cond delay="0"/>
                                          </p:stCondLst>
                                        </p:cTn>
                                        <p:tgtEl>
                                          <p:spTgt spid="15"/>
                                        </p:tgtEl>
                                        <p:attrNameLst>
                                          <p:attrName>style.visibility</p:attrName>
                                        </p:attrNameLst>
                                      </p:cBhvr>
                                      <p:to>
                                        <p:strVal val="visible"/>
                                      </p:to>
                                    </p:set>
                                    <p:animEffect transition="in" filter="wipe(up)">
                                      <p:cBhvr>
                                        <p:cTn id="70"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71" fill="hold">
                            <p:stCondLst>
                              <p:cond delay="2000"/>
                            </p:stCondLst>
                            <p:childTnLst>
                              <p:par>
                                <p:cTn id="72" presetID="22" presetClass="entr" presetSubtype="1" fill="hold" nodeType="afterEffect">
                                  <p:stCondLst>
                                    <p:cond delay="1000"/>
                                  </p:stCondLst>
                                  <p:childTnLst>
                                    <p:set>
                                      <p:cBhvr>
                                        <p:cTn id="73" dur="1" fill="hold">
                                          <p:stCondLst>
                                            <p:cond delay="0"/>
                                          </p:stCondLst>
                                        </p:cTn>
                                        <p:tgtEl>
                                          <p:spTgt spid="14"/>
                                        </p:tgtEl>
                                        <p:attrNameLst>
                                          <p:attrName>style.visibility</p:attrName>
                                        </p:attrNameLst>
                                      </p:cBhvr>
                                      <p:to>
                                        <p:strVal val="visible"/>
                                      </p:to>
                                    </p:set>
                                    <p:animEffect transition="in" filter="wipe(up)">
                                      <p:cBhvr>
                                        <p:cTn id="7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dissolv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down)">
                                      <p:cBhvr>
                                        <p:cTn id="84" dur="500"/>
                                        <p:tgtEl>
                                          <p:spTgt spid="1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down)">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wipe(up)">
                                      <p:cBhvr>
                                        <p:cTn id="94" dur="500"/>
                                        <p:tgtEl>
                                          <p:spTgt spid="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xit" presetSubtype="4" fill="hold" grpId="2" nodeType="clickEffect">
                                  <p:stCondLst>
                                    <p:cond delay="0"/>
                                  </p:stCondLst>
                                  <p:childTnLst>
                                    <p:animEffect transition="out" filter="wipe(down)">
                                      <p:cBhvr>
                                        <p:cTn id="102" dur="500"/>
                                        <p:tgtEl>
                                          <p:spTgt spid="13"/>
                                        </p:tgtEl>
                                      </p:cBhvr>
                                    </p:animEffect>
                                    <p:set>
                                      <p:cBhvr>
                                        <p:cTn id="103" dur="1" fill="hold">
                                          <p:stCondLst>
                                            <p:cond delay="499"/>
                                          </p:stCondLst>
                                        </p:cTn>
                                        <p:tgtEl>
                                          <p:spTgt spid="13"/>
                                        </p:tgtEl>
                                        <p:attrNameLst>
                                          <p:attrName>style.visibility</p:attrName>
                                        </p:attrNameLst>
                                      </p:cBhvr>
                                      <p:to>
                                        <p:strVal val="hidden"/>
                                      </p:to>
                                    </p:set>
                                  </p:childTnLst>
                                </p:cTn>
                              </p:par>
                              <p:par>
                                <p:cTn id="104" presetID="22" presetClass="entr" presetSubtype="8" fill="hold" nodeType="withEffect">
                                  <p:stCondLst>
                                    <p:cond delay="0"/>
                                  </p:stCondLst>
                                  <p:childTnLst>
                                    <p:set>
                                      <p:cBhvr>
                                        <p:cTn id="105" dur="1" fill="hold">
                                          <p:stCondLst>
                                            <p:cond delay="0"/>
                                          </p:stCondLst>
                                        </p:cTn>
                                        <p:tgtEl>
                                          <p:spTgt spid="4">
                                            <p:txEl>
                                              <p:pRg st="0" end="0"/>
                                            </p:txEl>
                                          </p:spTgt>
                                        </p:tgtEl>
                                        <p:attrNameLst>
                                          <p:attrName>style.visibility</p:attrName>
                                        </p:attrNameLst>
                                      </p:cBhvr>
                                      <p:to>
                                        <p:strVal val="visible"/>
                                      </p:to>
                                    </p:set>
                                    <p:animEffect transition="in" filter="wipe(left)">
                                      <p:cBhvr>
                                        <p:cTn id="106" dur="1000"/>
                                        <p:tgtEl>
                                          <p:spTgt spid="4">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
                                            <p:txEl>
                                              <p:pRg st="0" end="0"/>
                                            </p:txEl>
                                          </p:spTgt>
                                        </p:tgtEl>
                                        <p:attrNameLst>
                                          <p:attrName>style.visibility</p:attrName>
                                        </p:attrNameLst>
                                      </p:cBhvr>
                                      <p:to>
                                        <p:strVal val="visible"/>
                                      </p:to>
                                    </p:set>
                                    <p:animEffect transition="in" filter="wipe(left)">
                                      <p:cBhvr>
                                        <p:cTn id="111" dur="1000"/>
                                        <p:tgtEl>
                                          <p:spTgt spid="5">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6">
                                            <p:txEl>
                                              <p:pRg st="0" end="0"/>
                                            </p:txEl>
                                          </p:spTgt>
                                        </p:tgtEl>
                                        <p:attrNameLst>
                                          <p:attrName>style.visibility</p:attrName>
                                        </p:attrNameLst>
                                      </p:cBhvr>
                                      <p:to>
                                        <p:strVal val="visible"/>
                                      </p:to>
                                    </p:set>
                                    <p:animEffect transition="in" filter="wipe(left)">
                                      <p:cBhvr>
                                        <p:cTn id="116"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0689" grpId="0"/>
      <p:bldP spid="70690" grpId="0"/>
      <p:bldP spid="70691" grpId="0"/>
      <p:bldP spid="13" grpId="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结构示意图及符号</a:t>
              </a:r>
              <a:endParaRPr lang="zh-CN" sz="3200" b="1">
                <a:solidFill>
                  <a:srgbClr val="92D050"/>
                </a:solidFill>
                <a:latin typeface="微软雅黑" panose="020B0503020204020204" pitchFamily="34" charset="-122"/>
              </a:endParaRPr>
            </a:p>
          </p:txBody>
        </p:sp>
      </p:grpSp>
      <p:sp>
        <p:nvSpPr>
          <p:cNvPr id="9228" name="Text Box 12"/>
          <p:cNvSpPr txBox="1">
            <a:spLocks noChangeArrowheads="1"/>
          </p:cNvSpPr>
          <p:nvPr>
            <p:custDataLst>
              <p:tags r:id="rId4"/>
            </p:custDataLst>
          </p:nvPr>
        </p:nvSpPr>
        <p:spPr bwMode="auto">
          <a:xfrm>
            <a:off x="1380491" y="1416685"/>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集电区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29" name="Text Box 13"/>
          <p:cNvSpPr txBox="1">
            <a:spLocks noChangeArrowheads="1"/>
          </p:cNvSpPr>
          <p:nvPr>
            <p:custDataLst>
              <p:tags r:id="rId5"/>
            </p:custDataLst>
          </p:nvPr>
        </p:nvSpPr>
        <p:spPr bwMode="auto">
          <a:xfrm>
            <a:off x="3271205" y="2213610"/>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基区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30" name="Text Box 14"/>
          <p:cNvSpPr txBox="1">
            <a:spLocks noChangeArrowheads="1"/>
          </p:cNvSpPr>
          <p:nvPr>
            <p:custDataLst>
              <p:tags r:id="rId6"/>
            </p:custDataLst>
          </p:nvPr>
        </p:nvSpPr>
        <p:spPr bwMode="auto">
          <a:xfrm>
            <a:off x="1493204" y="2918460"/>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发射区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31" name="Text Box 15"/>
          <p:cNvSpPr txBox="1">
            <a:spLocks noChangeArrowheads="1"/>
          </p:cNvSpPr>
          <p:nvPr>
            <p:custDataLst>
              <p:tags r:id="rId7"/>
            </p:custDataLst>
          </p:nvPr>
        </p:nvSpPr>
        <p:spPr bwMode="auto">
          <a:xfrm>
            <a:off x="7780657" y="1583373"/>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集电区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32" name="Text Box 16"/>
          <p:cNvSpPr txBox="1">
            <a:spLocks noChangeArrowheads="1"/>
          </p:cNvSpPr>
          <p:nvPr>
            <p:custDataLst>
              <p:tags r:id="rId8"/>
            </p:custDataLst>
          </p:nvPr>
        </p:nvSpPr>
        <p:spPr bwMode="auto">
          <a:xfrm>
            <a:off x="7921945" y="2826385"/>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发射区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33" name="Text Box 17"/>
          <p:cNvSpPr txBox="1">
            <a:spLocks noChangeArrowheads="1"/>
          </p:cNvSpPr>
          <p:nvPr>
            <p:custDataLst>
              <p:tags r:id="rId9"/>
            </p:custDataLst>
          </p:nvPr>
        </p:nvSpPr>
        <p:spPr bwMode="auto">
          <a:xfrm>
            <a:off x="9993632" y="2123123"/>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华文楷体" panose="02010600040101010101" charset="-122"/>
                <a:ea typeface="华文楷体" panose="02010600040101010101" charset="-122"/>
              </a:rPr>
              <a:t>基区</a:t>
            </a:r>
            <a:endParaRPr kumimoji="1" lang="zh-CN" altLang="en-US" sz="2000" b="1">
              <a:solidFill>
                <a:srgbClr val="FF3300"/>
              </a:solidFill>
              <a:latin typeface="华文楷体" panose="02010600040101010101" charset="-122"/>
              <a:ea typeface="华文楷体" panose="02010600040101010101" charset="-122"/>
            </a:endParaRPr>
          </a:p>
        </p:txBody>
      </p:sp>
      <p:sp>
        <p:nvSpPr>
          <p:cNvPr id="9234" name="Text Box 18"/>
          <p:cNvSpPr txBox="1">
            <a:spLocks noChangeArrowheads="1"/>
          </p:cNvSpPr>
          <p:nvPr>
            <p:custDataLst>
              <p:tags r:id="rId10"/>
            </p:custDataLst>
          </p:nvPr>
        </p:nvSpPr>
        <p:spPr bwMode="auto">
          <a:xfrm>
            <a:off x="3495042" y="1569085"/>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tx2"/>
                </a:solidFill>
                <a:latin typeface="华文楷体" panose="02010600040101010101" charset="-122"/>
                <a:ea typeface="华文楷体" panose="02010600040101010101" charset="-122"/>
              </a:rPr>
              <a:t>集电结</a:t>
            </a:r>
            <a:endParaRPr kumimoji="1" lang="zh-CN" altLang="en-US" sz="2000" b="1">
              <a:solidFill>
                <a:schemeClr val="tx2"/>
              </a:solidFill>
              <a:latin typeface="华文楷体" panose="02010600040101010101" charset="-122"/>
              <a:ea typeface="华文楷体" panose="02010600040101010101" charset="-122"/>
            </a:endParaRPr>
          </a:p>
        </p:txBody>
      </p:sp>
      <p:sp>
        <p:nvSpPr>
          <p:cNvPr id="9235" name="Text Box 19"/>
          <p:cNvSpPr txBox="1">
            <a:spLocks noChangeArrowheads="1"/>
          </p:cNvSpPr>
          <p:nvPr>
            <p:custDataLst>
              <p:tags r:id="rId11"/>
            </p:custDataLst>
          </p:nvPr>
        </p:nvSpPr>
        <p:spPr bwMode="auto">
          <a:xfrm>
            <a:off x="1612266" y="2412048"/>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tx2"/>
                </a:solidFill>
                <a:latin typeface="华文楷体" panose="02010600040101010101" charset="-122"/>
                <a:ea typeface="华文楷体" panose="02010600040101010101" charset="-122"/>
              </a:rPr>
              <a:t>发射结</a:t>
            </a:r>
            <a:endParaRPr kumimoji="1" lang="zh-CN" altLang="en-US" sz="2000" b="1">
              <a:solidFill>
                <a:schemeClr val="tx2"/>
              </a:solidFill>
              <a:latin typeface="华文楷体" panose="02010600040101010101" charset="-122"/>
              <a:ea typeface="华文楷体" panose="02010600040101010101" charset="-122"/>
            </a:endParaRPr>
          </a:p>
        </p:txBody>
      </p:sp>
      <p:sp>
        <p:nvSpPr>
          <p:cNvPr id="9236" name="Text Box 20"/>
          <p:cNvSpPr txBox="1">
            <a:spLocks noChangeArrowheads="1"/>
          </p:cNvSpPr>
          <p:nvPr>
            <p:custDataLst>
              <p:tags r:id="rId12"/>
            </p:custDataLst>
          </p:nvPr>
        </p:nvSpPr>
        <p:spPr bwMode="auto">
          <a:xfrm>
            <a:off x="9887270" y="1838960"/>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tx2"/>
                </a:solidFill>
                <a:latin typeface="华文楷体" panose="02010600040101010101" charset="-122"/>
                <a:ea typeface="华文楷体" panose="02010600040101010101" charset="-122"/>
              </a:rPr>
              <a:t>集电结</a:t>
            </a:r>
            <a:endParaRPr kumimoji="1" lang="zh-CN" altLang="en-US" sz="2000" b="1">
              <a:solidFill>
                <a:schemeClr val="tx2"/>
              </a:solidFill>
              <a:latin typeface="华文楷体" panose="02010600040101010101" charset="-122"/>
              <a:ea typeface="华文楷体" panose="02010600040101010101" charset="-122"/>
            </a:endParaRPr>
          </a:p>
        </p:txBody>
      </p:sp>
      <p:sp>
        <p:nvSpPr>
          <p:cNvPr id="9237" name="Text Box 21"/>
          <p:cNvSpPr txBox="1">
            <a:spLocks noChangeArrowheads="1"/>
          </p:cNvSpPr>
          <p:nvPr>
            <p:custDataLst>
              <p:tags r:id="rId13"/>
            </p:custDataLst>
          </p:nvPr>
        </p:nvSpPr>
        <p:spPr bwMode="auto">
          <a:xfrm>
            <a:off x="7777482" y="2448560"/>
            <a:ext cx="1225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tx2"/>
                </a:solidFill>
                <a:latin typeface="华文楷体" panose="02010600040101010101" charset="-122"/>
                <a:ea typeface="华文楷体" panose="02010600040101010101" charset="-122"/>
              </a:rPr>
              <a:t>发射结</a:t>
            </a:r>
            <a:endParaRPr kumimoji="1" lang="zh-CN" altLang="en-US" sz="2000" b="1">
              <a:solidFill>
                <a:schemeClr val="tx2"/>
              </a:solidFill>
              <a:latin typeface="华文楷体" panose="02010600040101010101" charset="-122"/>
              <a:ea typeface="华文楷体" panose="02010600040101010101" charset="-122"/>
            </a:endParaRPr>
          </a:p>
        </p:txBody>
      </p:sp>
      <p:grpSp>
        <p:nvGrpSpPr>
          <p:cNvPr id="9238" name="Group 22"/>
          <p:cNvGrpSpPr/>
          <p:nvPr>
            <p:custDataLst>
              <p:tags r:id="rId14"/>
            </p:custDataLst>
          </p:nvPr>
        </p:nvGrpSpPr>
        <p:grpSpPr>
          <a:xfrm>
            <a:off x="8509319" y="1351601"/>
            <a:ext cx="1190625" cy="1970087"/>
            <a:chOff x="3560" y="572"/>
            <a:chExt cx="750" cy="1654"/>
          </a:xfrm>
        </p:grpSpPr>
        <p:grpSp>
          <p:nvGrpSpPr>
            <p:cNvPr id="10346" name="Group 23"/>
            <p:cNvGrpSpPr/>
            <p:nvPr>
              <p:custDataLst>
                <p:tags r:id="rId15"/>
              </p:custDataLst>
            </p:nvPr>
          </p:nvGrpSpPr>
          <p:grpSpPr>
            <a:xfrm>
              <a:off x="3560" y="572"/>
              <a:ext cx="721" cy="1654"/>
              <a:chOff x="2290" y="2568"/>
              <a:chExt cx="721" cy="1654"/>
            </a:xfrm>
          </p:grpSpPr>
          <p:sp>
            <p:nvSpPr>
              <p:cNvPr id="10350" name="Line 24"/>
              <p:cNvSpPr>
                <a:spLocks noChangeShapeType="1"/>
              </p:cNvSpPr>
              <p:nvPr>
                <p:custDataLst>
                  <p:tags r:id="rId16"/>
                </p:custDataLst>
              </p:nvPr>
            </p:nvSpPr>
            <p:spPr bwMode="auto">
              <a:xfrm flipH="1" flipV="1">
                <a:off x="2805" y="261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1" name="Line 25"/>
              <p:cNvSpPr>
                <a:spLocks noChangeShapeType="1"/>
              </p:cNvSpPr>
              <p:nvPr>
                <p:custDataLst>
                  <p:tags r:id="rId17"/>
                </p:custDataLst>
              </p:nvPr>
            </p:nvSpPr>
            <p:spPr bwMode="auto">
              <a:xfrm flipH="1" flipV="1">
                <a:off x="2803" y="3961"/>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52" name="Group 26"/>
              <p:cNvGrpSpPr/>
              <p:nvPr>
                <p:custDataLst>
                  <p:tags r:id="rId18"/>
                </p:custDataLst>
              </p:nvPr>
            </p:nvGrpSpPr>
            <p:grpSpPr>
              <a:xfrm>
                <a:off x="2290" y="2568"/>
                <a:ext cx="721" cy="1654"/>
                <a:chOff x="2290" y="2568"/>
                <a:chExt cx="721" cy="1654"/>
              </a:xfrm>
            </p:grpSpPr>
            <p:sp>
              <p:nvSpPr>
                <p:cNvPr id="10353" name="Rectangle 27"/>
                <p:cNvSpPr>
                  <a:spLocks noChangeArrowheads="1"/>
                </p:cNvSpPr>
                <p:nvPr>
                  <p:custDataLst>
                    <p:tags r:id="rId19"/>
                  </p:custDataLst>
                </p:nvPr>
              </p:nvSpPr>
              <p:spPr bwMode="auto">
                <a:xfrm>
                  <a:off x="2570" y="3323"/>
                  <a:ext cx="46" cy="182"/>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54" name="Group 28"/>
                <p:cNvGrpSpPr/>
                <p:nvPr>
                  <p:custDataLst>
                    <p:tags r:id="rId20"/>
                  </p:custDataLst>
                </p:nvPr>
              </p:nvGrpSpPr>
              <p:grpSpPr>
                <a:xfrm>
                  <a:off x="2290" y="2568"/>
                  <a:ext cx="721" cy="1654"/>
                  <a:chOff x="2290" y="2568"/>
                  <a:chExt cx="721" cy="1654"/>
                </a:xfrm>
              </p:grpSpPr>
              <p:sp>
                <p:nvSpPr>
                  <p:cNvPr id="10355" name="Rectangle 29"/>
                  <p:cNvSpPr>
                    <a:spLocks noChangeArrowheads="1"/>
                  </p:cNvSpPr>
                  <p:nvPr>
                    <p:custDataLst>
                      <p:tags r:id="rId21"/>
                    </p:custDataLst>
                  </p:nvPr>
                </p:nvSpPr>
                <p:spPr bwMode="auto">
                  <a:xfrm>
                    <a:off x="2720" y="2840"/>
                    <a:ext cx="181" cy="46"/>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56" name="Rectangle 30"/>
                  <p:cNvSpPr>
                    <a:spLocks noChangeArrowheads="1"/>
                  </p:cNvSpPr>
                  <p:nvPr>
                    <p:custDataLst>
                      <p:tags r:id="rId22"/>
                    </p:custDataLst>
                  </p:nvPr>
                </p:nvSpPr>
                <p:spPr bwMode="auto">
                  <a:xfrm>
                    <a:off x="2720" y="3928"/>
                    <a:ext cx="181" cy="46"/>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57" name="Line 31"/>
                  <p:cNvSpPr>
                    <a:spLocks noChangeShapeType="1"/>
                  </p:cNvSpPr>
                  <p:nvPr>
                    <p:custDataLst>
                      <p:tags r:id="rId23"/>
                    </p:custDataLst>
                  </p:nvPr>
                </p:nvSpPr>
                <p:spPr bwMode="auto">
                  <a:xfrm flipH="1">
                    <a:off x="2336" y="3409"/>
                    <a:ext cx="2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58" name="Group 32"/>
                  <p:cNvGrpSpPr/>
                  <p:nvPr>
                    <p:custDataLst>
                      <p:tags r:id="rId24"/>
                    </p:custDataLst>
                  </p:nvPr>
                </p:nvGrpSpPr>
                <p:grpSpPr>
                  <a:xfrm>
                    <a:off x="2290" y="2568"/>
                    <a:ext cx="721" cy="1654"/>
                    <a:chOff x="2290" y="2568"/>
                    <a:chExt cx="721" cy="1654"/>
                  </a:xfrm>
                </p:grpSpPr>
                <p:grpSp>
                  <p:nvGrpSpPr>
                    <p:cNvPr id="10359" name="Group 33"/>
                    <p:cNvGrpSpPr/>
                    <p:nvPr>
                      <p:custDataLst>
                        <p:tags r:id="rId25"/>
                      </p:custDataLst>
                    </p:nvPr>
                  </p:nvGrpSpPr>
                  <p:grpSpPr>
                    <a:xfrm>
                      <a:off x="2290" y="2568"/>
                      <a:ext cx="721" cy="1654"/>
                      <a:chOff x="2298" y="2571"/>
                      <a:chExt cx="721" cy="1654"/>
                    </a:xfrm>
                  </p:grpSpPr>
                  <p:sp>
                    <p:nvSpPr>
                      <p:cNvPr id="10372" name="AutoShape 34"/>
                      <p:cNvSpPr>
                        <a:spLocks noChangeArrowheads="1"/>
                      </p:cNvSpPr>
                      <p:nvPr>
                        <p:custDataLst>
                          <p:tags r:id="rId26"/>
                        </p:custDataLst>
                      </p:nvPr>
                    </p:nvSpPr>
                    <p:spPr bwMode="auto">
                      <a:xfrm>
                        <a:off x="2298" y="3387"/>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73" name="Group 35"/>
                      <p:cNvGrpSpPr/>
                      <p:nvPr>
                        <p:custDataLst>
                          <p:tags r:id="rId27"/>
                        </p:custDataLst>
                      </p:nvPr>
                    </p:nvGrpSpPr>
                    <p:grpSpPr>
                      <a:xfrm>
                        <a:off x="2608" y="2886"/>
                        <a:ext cx="411" cy="1043"/>
                        <a:chOff x="3240" y="2115"/>
                        <a:chExt cx="411" cy="1043"/>
                      </a:xfrm>
                    </p:grpSpPr>
                    <p:sp>
                      <p:nvSpPr>
                        <p:cNvPr id="10376" name="Rectangle 36"/>
                        <p:cNvSpPr>
                          <a:spLocks noChangeArrowheads="1"/>
                        </p:cNvSpPr>
                        <p:nvPr>
                          <p:custDataLst>
                            <p:tags r:id="rId28"/>
                          </p:custDataLst>
                        </p:nvPr>
                      </p:nvSpPr>
                      <p:spPr bwMode="auto">
                        <a:xfrm>
                          <a:off x="3243" y="2115"/>
                          <a:ext cx="408" cy="1043"/>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77" name="Group 37"/>
                        <p:cNvGrpSpPr/>
                        <p:nvPr>
                          <p:custDataLst>
                            <p:tags r:id="rId29"/>
                          </p:custDataLst>
                        </p:nvPr>
                      </p:nvGrpSpPr>
                      <p:grpSpPr>
                        <a:xfrm>
                          <a:off x="3240" y="2387"/>
                          <a:ext cx="411" cy="472"/>
                          <a:chOff x="3240" y="2387"/>
                          <a:chExt cx="411" cy="472"/>
                        </a:xfrm>
                      </p:grpSpPr>
                      <p:sp>
                        <p:nvSpPr>
                          <p:cNvPr id="10378" name="Line 38"/>
                          <p:cNvSpPr>
                            <a:spLocks noChangeShapeType="1"/>
                          </p:cNvSpPr>
                          <p:nvPr>
                            <p:custDataLst>
                              <p:tags r:id="rId30"/>
                            </p:custDataLst>
                          </p:nvPr>
                        </p:nvSpPr>
                        <p:spPr bwMode="auto">
                          <a:xfrm>
                            <a:off x="3243" y="2387"/>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79" name="Line 39"/>
                          <p:cNvSpPr>
                            <a:spLocks noChangeShapeType="1"/>
                          </p:cNvSpPr>
                          <p:nvPr>
                            <p:custDataLst>
                              <p:tags r:id="rId31"/>
                            </p:custDataLst>
                          </p:nvPr>
                        </p:nvSpPr>
                        <p:spPr bwMode="auto">
                          <a:xfrm>
                            <a:off x="3251" y="2427"/>
                            <a:ext cx="400" cy="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0" name="Line 40"/>
                          <p:cNvSpPr>
                            <a:spLocks noChangeShapeType="1"/>
                          </p:cNvSpPr>
                          <p:nvPr>
                            <p:custDataLst>
                              <p:tags r:id="rId32"/>
                            </p:custDataLst>
                          </p:nvPr>
                        </p:nvSpPr>
                        <p:spPr bwMode="auto">
                          <a:xfrm>
                            <a:off x="3240" y="2811"/>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1" name="Line 41"/>
                          <p:cNvSpPr>
                            <a:spLocks noChangeShapeType="1"/>
                          </p:cNvSpPr>
                          <p:nvPr>
                            <p:custDataLst>
                              <p:tags r:id="rId33"/>
                            </p:custDataLst>
                          </p:nvPr>
                        </p:nvSpPr>
                        <p:spPr bwMode="auto">
                          <a:xfrm>
                            <a:off x="3243" y="2859"/>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0374" name="AutoShape 42"/>
                      <p:cNvSpPr>
                        <a:spLocks noChangeArrowheads="1"/>
                      </p:cNvSpPr>
                      <p:nvPr>
                        <p:custDataLst>
                          <p:tags r:id="rId34"/>
                        </p:custDataLst>
                      </p:nvPr>
                    </p:nvSpPr>
                    <p:spPr bwMode="auto">
                      <a:xfrm>
                        <a:off x="2782" y="4180"/>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75" name="AutoShape 43"/>
                      <p:cNvSpPr>
                        <a:spLocks noChangeArrowheads="1"/>
                      </p:cNvSpPr>
                      <p:nvPr>
                        <p:custDataLst>
                          <p:tags r:id="rId35"/>
                        </p:custDataLst>
                      </p:nvPr>
                    </p:nvSpPr>
                    <p:spPr bwMode="auto">
                      <a:xfrm>
                        <a:off x="2789" y="2571"/>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360" name="Line 44"/>
                    <p:cNvSpPr>
                      <a:spLocks noChangeShapeType="1"/>
                    </p:cNvSpPr>
                    <p:nvPr>
                      <p:custDataLst>
                        <p:tags r:id="rId36"/>
                      </p:custDataLst>
                    </p:nvPr>
                  </p:nvSpPr>
                  <p:spPr bwMode="auto">
                    <a:xfrm flipH="1" flipV="1">
                      <a:off x="2957"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1" name="Line 45"/>
                    <p:cNvSpPr>
                      <a:spLocks noChangeShapeType="1"/>
                    </p:cNvSpPr>
                    <p:nvPr>
                      <p:custDataLst>
                        <p:tags r:id="rId37"/>
                      </p:custDataLst>
                    </p:nvPr>
                  </p:nvSpPr>
                  <p:spPr bwMode="auto">
                    <a:xfrm flipH="1" flipV="1">
                      <a:off x="2859"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2" name="Line 46"/>
                    <p:cNvSpPr>
                      <a:spLocks noChangeShapeType="1"/>
                    </p:cNvSpPr>
                    <p:nvPr>
                      <p:custDataLst>
                        <p:tags r:id="rId38"/>
                      </p:custDataLst>
                    </p:nvPr>
                  </p:nvSpPr>
                  <p:spPr bwMode="auto">
                    <a:xfrm flipH="1" flipV="1">
                      <a:off x="2933"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3" name="Line 47"/>
                    <p:cNvSpPr>
                      <a:spLocks noChangeShapeType="1"/>
                    </p:cNvSpPr>
                    <p:nvPr>
                      <p:custDataLst>
                        <p:tags r:id="rId39"/>
                      </p:custDataLst>
                    </p:nvPr>
                  </p:nvSpPr>
                  <p:spPr bwMode="auto">
                    <a:xfrm flipH="1" flipV="1">
                      <a:off x="2594" y="3145"/>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4" name="Line 48"/>
                    <p:cNvSpPr>
                      <a:spLocks noChangeShapeType="1"/>
                    </p:cNvSpPr>
                    <p:nvPr>
                      <p:custDataLst>
                        <p:tags r:id="rId40"/>
                      </p:custDataLst>
                    </p:nvPr>
                  </p:nvSpPr>
                  <p:spPr bwMode="auto">
                    <a:xfrm flipH="1" flipV="1">
                      <a:off x="2669" y="3150"/>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5" name="Line 49"/>
                    <p:cNvSpPr>
                      <a:spLocks noChangeShapeType="1"/>
                    </p:cNvSpPr>
                    <p:nvPr>
                      <p:custDataLst>
                        <p:tags r:id="rId41"/>
                      </p:custDataLst>
                    </p:nvPr>
                  </p:nvSpPr>
                  <p:spPr bwMode="auto">
                    <a:xfrm flipH="1" flipV="1">
                      <a:off x="2752"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6" name="Line 50"/>
                    <p:cNvSpPr>
                      <a:spLocks noChangeShapeType="1"/>
                    </p:cNvSpPr>
                    <p:nvPr>
                      <p:custDataLst>
                        <p:tags r:id="rId42"/>
                      </p:custDataLst>
                    </p:nvPr>
                  </p:nvSpPr>
                  <p:spPr bwMode="auto">
                    <a:xfrm flipH="1" flipV="1">
                      <a:off x="2829"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7" name="Line 51"/>
                    <p:cNvSpPr>
                      <a:spLocks noChangeShapeType="1"/>
                    </p:cNvSpPr>
                    <p:nvPr>
                      <p:custDataLst>
                        <p:tags r:id="rId43"/>
                      </p:custDataLst>
                    </p:nvPr>
                  </p:nvSpPr>
                  <p:spPr bwMode="auto">
                    <a:xfrm flipH="1" flipV="1">
                      <a:off x="2896"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8" name="Line 52"/>
                    <p:cNvSpPr>
                      <a:spLocks noChangeShapeType="1"/>
                    </p:cNvSpPr>
                    <p:nvPr>
                      <p:custDataLst>
                        <p:tags r:id="rId44"/>
                      </p:custDataLst>
                    </p:nvPr>
                  </p:nvSpPr>
                  <p:spPr bwMode="auto">
                    <a:xfrm flipH="1" flipV="1">
                      <a:off x="2619" y="3593"/>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69" name="Line 53"/>
                    <p:cNvSpPr>
                      <a:spLocks noChangeShapeType="1"/>
                    </p:cNvSpPr>
                    <p:nvPr>
                      <p:custDataLst>
                        <p:tags r:id="rId45"/>
                      </p:custDataLst>
                    </p:nvPr>
                  </p:nvSpPr>
                  <p:spPr bwMode="auto">
                    <a:xfrm flipH="1" flipV="1">
                      <a:off x="2653" y="3580"/>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70" name="Line 54"/>
                    <p:cNvSpPr>
                      <a:spLocks noChangeShapeType="1"/>
                    </p:cNvSpPr>
                    <p:nvPr>
                      <p:custDataLst>
                        <p:tags r:id="rId46"/>
                      </p:custDataLst>
                    </p:nvPr>
                  </p:nvSpPr>
                  <p:spPr bwMode="auto">
                    <a:xfrm flipH="1" flipV="1">
                      <a:off x="2715"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71" name="Line 55"/>
                    <p:cNvSpPr>
                      <a:spLocks noChangeShapeType="1"/>
                    </p:cNvSpPr>
                    <p:nvPr>
                      <p:custDataLst>
                        <p:tags r:id="rId47"/>
                      </p:custDataLst>
                    </p:nvPr>
                  </p:nvSpPr>
                  <p:spPr bwMode="auto">
                    <a:xfrm flipH="1" flipV="1">
                      <a:off x="2789"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sp>
          <p:nvSpPr>
            <p:cNvPr id="10347" name="Text Box 56"/>
            <p:cNvSpPr txBox="1">
              <a:spLocks noChangeArrowheads="1"/>
            </p:cNvSpPr>
            <p:nvPr>
              <p:custDataLst>
                <p:tags r:id="rId48"/>
              </p:custDataLst>
            </p:nvPr>
          </p:nvSpPr>
          <p:spPr bwMode="auto">
            <a:xfrm>
              <a:off x="3968" y="1241"/>
              <a:ext cx="2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P</a:t>
              </a:r>
              <a:endParaRPr kumimoji="1" lang="en-US" altLang="zh-CN" sz="2000" b="1">
                <a:latin typeface="华文楷体" panose="02010600040101010101" charset="-122"/>
                <a:ea typeface="华文楷体" panose="02010600040101010101" charset="-122"/>
              </a:endParaRPr>
            </a:p>
          </p:txBody>
        </p:sp>
        <p:sp>
          <p:nvSpPr>
            <p:cNvPr id="10348" name="Text Box 57"/>
            <p:cNvSpPr txBox="1">
              <a:spLocks noChangeArrowheads="1"/>
            </p:cNvSpPr>
            <p:nvPr>
              <p:custDataLst>
                <p:tags r:id="rId49"/>
              </p:custDataLst>
            </p:nvPr>
          </p:nvSpPr>
          <p:spPr bwMode="auto">
            <a:xfrm>
              <a:off x="3947" y="872"/>
              <a:ext cx="36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N</a:t>
              </a:r>
              <a:endParaRPr kumimoji="1" lang="en-US" altLang="zh-CN" sz="2000" b="1">
                <a:latin typeface="华文楷体" panose="02010600040101010101" charset="-122"/>
                <a:ea typeface="华文楷体" panose="02010600040101010101" charset="-122"/>
              </a:endParaRPr>
            </a:p>
          </p:txBody>
        </p:sp>
        <p:sp>
          <p:nvSpPr>
            <p:cNvPr id="10349" name="Text Box 58"/>
            <p:cNvSpPr txBox="1">
              <a:spLocks noChangeArrowheads="1"/>
            </p:cNvSpPr>
            <p:nvPr>
              <p:custDataLst>
                <p:tags r:id="rId50"/>
              </p:custDataLst>
            </p:nvPr>
          </p:nvSpPr>
          <p:spPr bwMode="auto">
            <a:xfrm>
              <a:off x="3923" y="1661"/>
              <a:ext cx="36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N</a:t>
              </a:r>
              <a:endParaRPr kumimoji="1" lang="en-US" altLang="zh-CN" sz="2000" b="1">
                <a:latin typeface="华文楷体" panose="02010600040101010101" charset="-122"/>
                <a:ea typeface="华文楷体" panose="02010600040101010101" charset="-122"/>
              </a:endParaRPr>
            </a:p>
          </p:txBody>
        </p:sp>
      </p:grpSp>
      <p:grpSp>
        <p:nvGrpSpPr>
          <p:cNvPr id="10254" name="Group 59"/>
          <p:cNvGrpSpPr/>
          <p:nvPr>
            <p:custDataLst>
              <p:tags r:id="rId51"/>
            </p:custDataLst>
          </p:nvPr>
        </p:nvGrpSpPr>
        <p:grpSpPr>
          <a:xfrm>
            <a:off x="2161541" y="1299210"/>
            <a:ext cx="1163638" cy="1968500"/>
            <a:chOff x="617" y="527"/>
            <a:chExt cx="733" cy="1654"/>
          </a:xfrm>
        </p:grpSpPr>
        <p:grpSp>
          <p:nvGrpSpPr>
            <p:cNvPr id="10310" name="Group 60"/>
            <p:cNvGrpSpPr/>
            <p:nvPr>
              <p:custDataLst>
                <p:tags r:id="rId52"/>
              </p:custDataLst>
            </p:nvPr>
          </p:nvGrpSpPr>
          <p:grpSpPr>
            <a:xfrm>
              <a:off x="617" y="527"/>
              <a:ext cx="721" cy="1654"/>
              <a:chOff x="2290" y="2568"/>
              <a:chExt cx="721" cy="1654"/>
            </a:xfrm>
          </p:grpSpPr>
          <p:sp>
            <p:nvSpPr>
              <p:cNvPr id="10314" name="Line 61"/>
              <p:cNvSpPr>
                <a:spLocks noChangeShapeType="1"/>
              </p:cNvSpPr>
              <p:nvPr>
                <p:custDataLst>
                  <p:tags r:id="rId53"/>
                </p:custDataLst>
              </p:nvPr>
            </p:nvSpPr>
            <p:spPr bwMode="auto">
              <a:xfrm flipH="1" flipV="1">
                <a:off x="2805" y="2614"/>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15" name="Line 62"/>
              <p:cNvSpPr>
                <a:spLocks noChangeShapeType="1"/>
              </p:cNvSpPr>
              <p:nvPr>
                <p:custDataLst>
                  <p:tags r:id="rId54"/>
                </p:custDataLst>
              </p:nvPr>
            </p:nvSpPr>
            <p:spPr bwMode="auto">
              <a:xfrm flipH="1" flipV="1">
                <a:off x="2803" y="3961"/>
                <a:ext cx="0" cy="22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16" name="Group 63"/>
              <p:cNvGrpSpPr/>
              <p:nvPr>
                <p:custDataLst>
                  <p:tags r:id="rId55"/>
                </p:custDataLst>
              </p:nvPr>
            </p:nvGrpSpPr>
            <p:grpSpPr>
              <a:xfrm>
                <a:off x="2290" y="2568"/>
                <a:ext cx="721" cy="1654"/>
                <a:chOff x="2290" y="2568"/>
                <a:chExt cx="721" cy="1654"/>
              </a:xfrm>
            </p:grpSpPr>
            <p:sp>
              <p:nvSpPr>
                <p:cNvPr id="10317" name="Rectangle 64"/>
                <p:cNvSpPr>
                  <a:spLocks noChangeArrowheads="1"/>
                </p:cNvSpPr>
                <p:nvPr>
                  <p:custDataLst>
                    <p:tags r:id="rId56"/>
                  </p:custDataLst>
                </p:nvPr>
              </p:nvSpPr>
              <p:spPr bwMode="auto">
                <a:xfrm>
                  <a:off x="2570" y="3323"/>
                  <a:ext cx="46" cy="182"/>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18" name="Group 65"/>
                <p:cNvGrpSpPr/>
                <p:nvPr>
                  <p:custDataLst>
                    <p:tags r:id="rId57"/>
                  </p:custDataLst>
                </p:nvPr>
              </p:nvGrpSpPr>
              <p:grpSpPr>
                <a:xfrm>
                  <a:off x="2290" y="2568"/>
                  <a:ext cx="721" cy="1654"/>
                  <a:chOff x="2290" y="2568"/>
                  <a:chExt cx="721" cy="1654"/>
                </a:xfrm>
              </p:grpSpPr>
              <p:sp>
                <p:nvSpPr>
                  <p:cNvPr id="10319" name="Rectangle 66"/>
                  <p:cNvSpPr>
                    <a:spLocks noChangeArrowheads="1"/>
                  </p:cNvSpPr>
                  <p:nvPr>
                    <p:custDataLst>
                      <p:tags r:id="rId58"/>
                    </p:custDataLst>
                  </p:nvPr>
                </p:nvSpPr>
                <p:spPr bwMode="auto">
                  <a:xfrm>
                    <a:off x="2720" y="2840"/>
                    <a:ext cx="181" cy="46"/>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0" name="Rectangle 67"/>
                  <p:cNvSpPr>
                    <a:spLocks noChangeArrowheads="1"/>
                  </p:cNvSpPr>
                  <p:nvPr>
                    <p:custDataLst>
                      <p:tags r:id="rId59"/>
                    </p:custDataLst>
                  </p:nvPr>
                </p:nvSpPr>
                <p:spPr bwMode="auto">
                  <a:xfrm>
                    <a:off x="2720" y="3928"/>
                    <a:ext cx="181" cy="46"/>
                  </a:xfrm>
                  <a:prstGeom prst="rect">
                    <a:avLst/>
                  </a:prstGeom>
                  <a:solidFill>
                    <a:schemeClr val="tx2"/>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1" name="Line 68"/>
                  <p:cNvSpPr>
                    <a:spLocks noChangeShapeType="1"/>
                  </p:cNvSpPr>
                  <p:nvPr>
                    <p:custDataLst>
                      <p:tags r:id="rId60"/>
                    </p:custDataLst>
                  </p:nvPr>
                </p:nvSpPr>
                <p:spPr bwMode="auto">
                  <a:xfrm flipH="1">
                    <a:off x="2336" y="3409"/>
                    <a:ext cx="2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22" name="Group 69"/>
                  <p:cNvGrpSpPr/>
                  <p:nvPr>
                    <p:custDataLst>
                      <p:tags r:id="rId61"/>
                    </p:custDataLst>
                  </p:nvPr>
                </p:nvGrpSpPr>
                <p:grpSpPr>
                  <a:xfrm>
                    <a:off x="2290" y="2568"/>
                    <a:ext cx="721" cy="1654"/>
                    <a:chOff x="2290" y="2568"/>
                    <a:chExt cx="721" cy="1654"/>
                  </a:xfrm>
                </p:grpSpPr>
                <p:grpSp>
                  <p:nvGrpSpPr>
                    <p:cNvPr id="10323" name="Group 70"/>
                    <p:cNvGrpSpPr/>
                    <p:nvPr>
                      <p:custDataLst>
                        <p:tags r:id="rId62"/>
                      </p:custDataLst>
                    </p:nvPr>
                  </p:nvGrpSpPr>
                  <p:grpSpPr>
                    <a:xfrm>
                      <a:off x="2290" y="2568"/>
                      <a:ext cx="721" cy="1654"/>
                      <a:chOff x="2298" y="2571"/>
                      <a:chExt cx="721" cy="1654"/>
                    </a:xfrm>
                  </p:grpSpPr>
                  <p:sp>
                    <p:nvSpPr>
                      <p:cNvPr id="10336" name="AutoShape 71"/>
                      <p:cNvSpPr>
                        <a:spLocks noChangeArrowheads="1"/>
                      </p:cNvSpPr>
                      <p:nvPr>
                        <p:custDataLst>
                          <p:tags r:id="rId63"/>
                        </p:custDataLst>
                      </p:nvPr>
                    </p:nvSpPr>
                    <p:spPr bwMode="auto">
                      <a:xfrm>
                        <a:off x="2298" y="3387"/>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37" name="Group 72"/>
                      <p:cNvGrpSpPr/>
                      <p:nvPr>
                        <p:custDataLst>
                          <p:tags r:id="rId64"/>
                        </p:custDataLst>
                      </p:nvPr>
                    </p:nvGrpSpPr>
                    <p:grpSpPr>
                      <a:xfrm>
                        <a:off x="2608" y="2886"/>
                        <a:ext cx="411" cy="1043"/>
                        <a:chOff x="3240" y="2115"/>
                        <a:chExt cx="411" cy="1043"/>
                      </a:xfrm>
                    </p:grpSpPr>
                    <p:sp>
                      <p:nvSpPr>
                        <p:cNvPr id="10340" name="Rectangle 73"/>
                        <p:cNvSpPr>
                          <a:spLocks noChangeArrowheads="1"/>
                        </p:cNvSpPr>
                        <p:nvPr>
                          <p:custDataLst>
                            <p:tags r:id="rId65"/>
                          </p:custDataLst>
                        </p:nvPr>
                      </p:nvSpPr>
                      <p:spPr bwMode="auto">
                        <a:xfrm>
                          <a:off x="3243" y="2115"/>
                          <a:ext cx="408" cy="1043"/>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41" name="Group 74"/>
                        <p:cNvGrpSpPr/>
                        <p:nvPr>
                          <p:custDataLst>
                            <p:tags r:id="rId66"/>
                          </p:custDataLst>
                        </p:nvPr>
                      </p:nvGrpSpPr>
                      <p:grpSpPr>
                        <a:xfrm>
                          <a:off x="3240" y="2387"/>
                          <a:ext cx="411" cy="472"/>
                          <a:chOff x="3240" y="2387"/>
                          <a:chExt cx="411" cy="472"/>
                        </a:xfrm>
                      </p:grpSpPr>
                      <p:sp>
                        <p:nvSpPr>
                          <p:cNvPr id="10342" name="Line 75"/>
                          <p:cNvSpPr>
                            <a:spLocks noChangeShapeType="1"/>
                          </p:cNvSpPr>
                          <p:nvPr>
                            <p:custDataLst>
                              <p:tags r:id="rId67"/>
                            </p:custDataLst>
                          </p:nvPr>
                        </p:nvSpPr>
                        <p:spPr bwMode="auto">
                          <a:xfrm>
                            <a:off x="3243" y="2387"/>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 name="Line 76"/>
                          <p:cNvSpPr>
                            <a:spLocks noChangeShapeType="1"/>
                          </p:cNvSpPr>
                          <p:nvPr>
                            <p:custDataLst>
                              <p:tags r:id="rId68"/>
                            </p:custDataLst>
                          </p:nvPr>
                        </p:nvSpPr>
                        <p:spPr bwMode="auto">
                          <a:xfrm>
                            <a:off x="3251" y="2427"/>
                            <a:ext cx="400" cy="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 name="Line 77"/>
                          <p:cNvSpPr>
                            <a:spLocks noChangeShapeType="1"/>
                          </p:cNvSpPr>
                          <p:nvPr>
                            <p:custDataLst>
                              <p:tags r:id="rId69"/>
                            </p:custDataLst>
                          </p:nvPr>
                        </p:nvSpPr>
                        <p:spPr bwMode="auto">
                          <a:xfrm>
                            <a:off x="3240" y="2811"/>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 name="Line 78"/>
                          <p:cNvSpPr>
                            <a:spLocks noChangeShapeType="1"/>
                          </p:cNvSpPr>
                          <p:nvPr>
                            <p:custDataLst>
                              <p:tags r:id="rId70"/>
                            </p:custDataLst>
                          </p:nvPr>
                        </p:nvSpPr>
                        <p:spPr bwMode="auto">
                          <a:xfrm>
                            <a:off x="3243" y="2859"/>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0338" name="AutoShape 79"/>
                      <p:cNvSpPr>
                        <a:spLocks noChangeArrowheads="1"/>
                      </p:cNvSpPr>
                      <p:nvPr>
                        <p:custDataLst>
                          <p:tags r:id="rId71"/>
                        </p:custDataLst>
                      </p:nvPr>
                    </p:nvSpPr>
                    <p:spPr bwMode="auto">
                      <a:xfrm>
                        <a:off x="2782" y="4180"/>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39" name="AutoShape 80"/>
                      <p:cNvSpPr>
                        <a:spLocks noChangeArrowheads="1"/>
                      </p:cNvSpPr>
                      <p:nvPr>
                        <p:custDataLst>
                          <p:tags r:id="rId72"/>
                        </p:custDataLst>
                      </p:nvPr>
                    </p:nvSpPr>
                    <p:spPr bwMode="auto">
                      <a:xfrm>
                        <a:off x="2789" y="2571"/>
                        <a:ext cx="45" cy="45"/>
                      </a:xfrm>
                      <a:prstGeom prst="flowChartConnector">
                        <a:avLst/>
                      </a:prstGeom>
                      <a:solidFill>
                        <a:srgbClr val="FFFFFF"/>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324" name="Line 81"/>
                    <p:cNvSpPr>
                      <a:spLocks noChangeShapeType="1"/>
                    </p:cNvSpPr>
                    <p:nvPr>
                      <p:custDataLst>
                        <p:tags r:id="rId73"/>
                      </p:custDataLst>
                    </p:nvPr>
                  </p:nvSpPr>
                  <p:spPr bwMode="auto">
                    <a:xfrm flipH="1" flipV="1">
                      <a:off x="2957"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25" name="Line 82"/>
                    <p:cNvSpPr>
                      <a:spLocks noChangeShapeType="1"/>
                    </p:cNvSpPr>
                    <p:nvPr>
                      <p:custDataLst>
                        <p:tags r:id="rId74"/>
                      </p:custDataLst>
                    </p:nvPr>
                  </p:nvSpPr>
                  <p:spPr bwMode="auto">
                    <a:xfrm flipH="1" flipV="1">
                      <a:off x="2859"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26" name="Line 83"/>
                    <p:cNvSpPr>
                      <a:spLocks noChangeShapeType="1"/>
                    </p:cNvSpPr>
                    <p:nvPr>
                      <p:custDataLst>
                        <p:tags r:id="rId75"/>
                      </p:custDataLst>
                    </p:nvPr>
                  </p:nvSpPr>
                  <p:spPr bwMode="auto">
                    <a:xfrm flipH="1" flipV="1">
                      <a:off x="2933"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27" name="Line 84"/>
                    <p:cNvSpPr>
                      <a:spLocks noChangeShapeType="1"/>
                    </p:cNvSpPr>
                    <p:nvPr>
                      <p:custDataLst>
                        <p:tags r:id="rId76"/>
                      </p:custDataLst>
                    </p:nvPr>
                  </p:nvSpPr>
                  <p:spPr bwMode="auto">
                    <a:xfrm flipH="1" flipV="1">
                      <a:off x="2594" y="3145"/>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28" name="Line 85"/>
                    <p:cNvSpPr>
                      <a:spLocks noChangeShapeType="1"/>
                    </p:cNvSpPr>
                    <p:nvPr>
                      <p:custDataLst>
                        <p:tags r:id="rId77"/>
                      </p:custDataLst>
                    </p:nvPr>
                  </p:nvSpPr>
                  <p:spPr bwMode="auto">
                    <a:xfrm flipH="1" flipV="1">
                      <a:off x="2669" y="3150"/>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29" name="Line 86"/>
                    <p:cNvSpPr>
                      <a:spLocks noChangeShapeType="1"/>
                    </p:cNvSpPr>
                    <p:nvPr>
                      <p:custDataLst>
                        <p:tags r:id="rId78"/>
                      </p:custDataLst>
                    </p:nvPr>
                  </p:nvSpPr>
                  <p:spPr bwMode="auto">
                    <a:xfrm flipH="1" flipV="1">
                      <a:off x="2752"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0" name="Line 87"/>
                    <p:cNvSpPr>
                      <a:spLocks noChangeShapeType="1"/>
                    </p:cNvSpPr>
                    <p:nvPr>
                      <p:custDataLst>
                        <p:tags r:id="rId79"/>
                      </p:custDataLst>
                    </p:nvPr>
                  </p:nvSpPr>
                  <p:spPr bwMode="auto">
                    <a:xfrm flipH="1" flipV="1">
                      <a:off x="2829"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1" name="Line 88"/>
                    <p:cNvSpPr>
                      <a:spLocks noChangeShapeType="1"/>
                    </p:cNvSpPr>
                    <p:nvPr>
                      <p:custDataLst>
                        <p:tags r:id="rId80"/>
                      </p:custDataLst>
                    </p:nvPr>
                  </p:nvSpPr>
                  <p:spPr bwMode="auto">
                    <a:xfrm flipH="1" flipV="1">
                      <a:off x="2896" y="3158"/>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2" name="Line 89"/>
                    <p:cNvSpPr>
                      <a:spLocks noChangeShapeType="1"/>
                    </p:cNvSpPr>
                    <p:nvPr>
                      <p:custDataLst>
                        <p:tags r:id="rId81"/>
                      </p:custDataLst>
                    </p:nvPr>
                  </p:nvSpPr>
                  <p:spPr bwMode="auto">
                    <a:xfrm flipH="1" flipV="1">
                      <a:off x="2619" y="3593"/>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3" name="Line 90"/>
                    <p:cNvSpPr>
                      <a:spLocks noChangeShapeType="1"/>
                    </p:cNvSpPr>
                    <p:nvPr>
                      <p:custDataLst>
                        <p:tags r:id="rId82"/>
                      </p:custDataLst>
                    </p:nvPr>
                  </p:nvSpPr>
                  <p:spPr bwMode="auto">
                    <a:xfrm flipH="1" flipV="1">
                      <a:off x="2653" y="3580"/>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4" name="Line 91"/>
                    <p:cNvSpPr>
                      <a:spLocks noChangeShapeType="1"/>
                    </p:cNvSpPr>
                    <p:nvPr>
                      <p:custDataLst>
                        <p:tags r:id="rId83"/>
                      </p:custDataLst>
                    </p:nvPr>
                  </p:nvSpPr>
                  <p:spPr bwMode="auto">
                    <a:xfrm flipH="1" flipV="1">
                      <a:off x="2715"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35" name="Line 92"/>
                    <p:cNvSpPr>
                      <a:spLocks noChangeShapeType="1"/>
                    </p:cNvSpPr>
                    <p:nvPr>
                      <p:custDataLst>
                        <p:tags r:id="rId84"/>
                      </p:custDataLst>
                    </p:nvPr>
                  </p:nvSpPr>
                  <p:spPr bwMode="auto">
                    <a:xfrm flipH="1" flipV="1">
                      <a:off x="2789" y="3574"/>
                      <a:ext cx="46" cy="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sp>
          <p:nvSpPr>
            <p:cNvPr id="10311" name="Text Box 93"/>
            <p:cNvSpPr txBox="1">
              <a:spLocks noChangeArrowheads="1"/>
            </p:cNvSpPr>
            <p:nvPr>
              <p:custDataLst>
                <p:tags r:id="rId85"/>
              </p:custDataLst>
            </p:nvPr>
          </p:nvSpPr>
          <p:spPr bwMode="auto">
            <a:xfrm>
              <a:off x="995" y="1592"/>
              <a:ext cx="2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P</a:t>
              </a:r>
              <a:endParaRPr kumimoji="1" lang="en-US" altLang="zh-CN" sz="2000" b="1">
                <a:latin typeface="华文楷体" panose="02010600040101010101" charset="-122"/>
                <a:ea typeface="华文楷体" panose="02010600040101010101" charset="-122"/>
              </a:endParaRPr>
            </a:p>
          </p:txBody>
        </p:sp>
        <p:sp>
          <p:nvSpPr>
            <p:cNvPr id="10312" name="Text Box 94"/>
            <p:cNvSpPr txBox="1">
              <a:spLocks noChangeArrowheads="1"/>
            </p:cNvSpPr>
            <p:nvPr>
              <p:custDataLst>
                <p:tags r:id="rId86"/>
              </p:custDataLst>
            </p:nvPr>
          </p:nvSpPr>
          <p:spPr bwMode="auto">
            <a:xfrm>
              <a:off x="987" y="826"/>
              <a:ext cx="2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P</a:t>
              </a:r>
              <a:endParaRPr kumimoji="1" lang="en-US" altLang="zh-CN" sz="2000" b="1">
                <a:latin typeface="华文楷体" panose="02010600040101010101" charset="-122"/>
                <a:ea typeface="华文楷体" panose="02010600040101010101" charset="-122"/>
              </a:endParaRPr>
            </a:p>
          </p:txBody>
        </p:sp>
        <p:sp>
          <p:nvSpPr>
            <p:cNvPr id="10313" name="Text Box 95"/>
            <p:cNvSpPr txBox="1">
              <a:spLocks noChangeArrowheads="1"/>
            </p:cNvSpPr>
            <p:nvPr>
              <p:custDataLst>
                <p:tags r:id="rId87"/>
              </p:custDataLst>
            </p:nvPr>
          </p:nvSpPr>
          <p:spPr bwMode="auto">
            <a:xfrm>
              <a:off x="987" y="1194"/>
              <a:ext cx="36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华文楷体" panose="02010600040101010101" charset="-122"/>
                  <a:ea typeface="华文楷体" panose="02010600040101010101" charset="-122"/>
                </a:rPr>
                <a:t>N</a:t>
              </a:r>
              <a:endParaRPr kumimoji="1" lang="en-US" altLang="zh-CN" sz="2000" b="1">
                <a:latin typeface="华文楷体" panose="02010600040101010101" charset="-122"/>
                <a:ea typeface="华文楷体" panose="02010600040101010101" charset="-122"/>
              </a:endParaRPr>
            </a:p>
          </p:txBody>
        </p:sp>
      </p:grpSp>
      <p:sp>
        <p:nvSpPr>
          <p:cNvPr id="10280" name="Text Box 133"/>
          <p:cNvSpPr txBox="1">
            <a:spLocks noChangeArrowheads="1"/>
          </p:cNvSpPr>
          <p:nvPr>
            <p:custDataLst>
              <p:tags r:id="rId88"/>
            </p:custDataLst>
          </p:nvPr>
        </p:nvSpPr>
        <p:spPr bwMode="auto">
          <a:xfrm>
            <a:off x="8837932" y="3011330"/>
            <a:ext cx="503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800" b="1">
                <a:solidFill>
                  <a:srgbClr val="FF0000"/>
                </a:solidFill>
                <a:latin typeface="Berlin Sans FB Demi" panose="020E0802020502020306" pitchFamily="34" charset="0"/>
                <a:ea typeface="华文楷体" panose="02010600040101010101" charset="-122"/>
              </a:rPr>
              <a:t>e</a:t>
            </a:r>
            <a:endParaRPr kumimoji="1" lang="en-US" altLang="zh-CN" sz="4800" b="1">
              <a:solidFill>
                <a:srgbClr val="FF0000"/>
              </a:solidFill>
              <a:latin typeface="Berlin Sans FB Demi" panose="020E0802020502020306" pitchFamily="34" charset="0"/>
              <a:ea typeface="华文楷体" panose="02010600040101010101" charset="-122"/>
            </a:endParaRPr>
          </a:p>
        </p:txBody>
      </p:sp>
      <p:sp>
        <p:nvSpPr>
          <p:cNvPr id="10281" name="Text Box 133"/>
          <p:cNvSpPr txBox="1">
            <a:spLocks noChangeArrowheads="1"/>
          </p:cNvSpPr>
          <p:nvPr>
            <p:custDataLst>
              <p:tags r:id="rId89"/>
            </p:custDataLst>
          </p:nvPr>
        </p:nvSpPr>
        <p:spPr bwMode="auto">
          <a:xfrm>
            <a:off x="2574293" y="2911317"/>
            <a:ext cx="503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800" b="1">
                <a:solidFill>
                  <a:srgbClr val="FF0000"/>
                </a:solidFill>
                <a:latin typeface="Berlin Sans FB Demi" panose="020E0802020502020306" pitchFamily="34" charset="0"/>
                <a:ea typeface="华文楷体" panose="02010600040101010101" charset="-122"/>
              </a:rPr>
              <a:t>e</a:t>
            </a:r>
            <a:endParaRPr kumimoji="1" lang="en-US" altLang="zh-CN" sz="4800" b="1">
              <a:solidFill>
                <a:srgbClr val="FF0000"/>
              </a:solidFill>
              <a:latin typeface="Berlin Sans FB Demi" panose="020E0802020502020306" pitchFamily="34" charset="0"/>
              <a:ea typeface="华文楷体" panose="02010600040101010101" charset="-122"/>
            </a:endParaRPr>
          </a:p>
        </p:txBody>
      </p:sp>
      <p:sp>
        <p:nvSpPr>
          <p:cNvPr id="10282" name="Text Box 131"/>
          <p:cNvSpPr txBox="1">
            <a:spLocks noChangeArrowheads="1"/>
          </p:cNvSpPr>
          <p:nvPr>
            <p:custDataLst>
              <p:tags r:id="rId90"/>
            </p:custDataLst>
          </p:nvPr>
        </p:nvSpPr>
        <p:spPr bwMode="auto">
          <a:xfrm>
            <a:off x="8940751" y="880096"/>
            <a:ext cx="544513"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050" b="1">
                <a:solidFill>
                  <a:srgbClr val="FF0000"/>
                </a:solidFill>
                <a:latin typeface="Berlin Sans FB Demi" panose="020E0802020502020306" pitchFamily="34" charset="0"/>
                <a:ea typeface="华文楷体" panose="02010600040101010101" charset="-122"/>
              </a:rPr>
              <a:t>c</a:t>
            </a:r>
            <a:endParaRPr kumimoji="1" lang="en-US" altLang="zh-CN" sz="4050" b="1">
              <a:solidFill>
                <a:srgbClr val="FF0000"/>
              </a:solidFill>
              <a:latin typeface="Berlin Sans FB Demi" panose="020E0802020502020306" pitchFamily="34" charset="0"/>
              <a:ea typeface="华文楷体" panose="02010600040101010101" charset="-122"/>
            </a:endParaRPr>
          </a:p>
        </p:txBody>
      </p:sp>
      <p:sp>
        <p:nvSpPr>
          <p:cNvPr id="10284" name="Text Box 131"/>
          <p:cNvSpPr txBox="1">
            <a:spLocks noChangeArrowheads="1"/>
          </p:cNvSpPr>
          <p:nvPr>
            <p:custDataLst>
              <p:tags r:id="rId91"/>
            </p:custDataLst>
          </p:nvPr>
        </p:nvSpPr>
        <p:spPr bwMode="auto">
          <a:xfrm>
            <a:off x="2556036" y="843412"/>
            <a:ext cx="544513"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050" b="1">
                <a:solidFill>
                  <a:srgbClr val="FF0000"/>
                </a:solidFill>
                <a:latin typeface="Berlin Sans FB Demi" panose="020E0802020502020306" pitchFamily="34" charset="0"/>
                <a:ea typeface="华文楷体" panose="02010600040101010101" charset="-122"/>
              </a:rPr>
              <a:t>c</a:t>
            </a:r>
            <a:endParaRPr kumimoji="1" lang="en-US" altLang="zh-CN" sz="4050" b="1">
              <a:solidFill>
                <a:srgbClr val="FF0000"/>
              </a:solidFill>
              <a:latin typeface="Berlin Sans FB Demi" panose="020E0802020502020306" pitchFamily="34" charset="0"/>
              <a:ea typeface="华文楷体" panose="02010600040101010101" charset="-122"/>
            </a:endParaRPr>
          </a:p>
        </p:txBody>
      </p:sp>
      <p:sp>
        <p:nvSpPr>
          <p:cNvPr id="10285" name="Text Box 132"/>
          <p:cNvSpPr txBox="1">
            <a:spLocks noChangeArrowheads="1"/>
          </p:cNvSpPr>
          <p:nvPr>
            <p:custDataLst>
              <p:tags r:id="rId92"/>
            </p:custDataLst>
          </p:nvPr>
        </p:nvSpPr>
        <p:spPr bwMode="auto">
          <a:xfrm>
            <a:off x="1910716" y="1767126"/>
            <a:ext cx="5016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0000"/>
                </a:solidFill>
                <a:latin typeface="Berlin Sans FB Demi" panose="020E0802020502020306" pitchFamily="34" charset="0"/>
                <a:ea typeface="华文楷体" panose="02010600040101010101" charset="-122"/>
              </a:rPr>
              <a:t>b</a:t>
            </a:r>
            <a:endParaRPr kumimoji="1" lang="en-US" altLang="zh-CN" sz="3600" b="1">
              <a:solidFill>
                <a:srgbClr val="FF0000"/>
              </a:solidFill>
              <a:latin typeface="Berlin Sans FB Demi" panose="020E0802020502020306" pitchFamily="34" charset="0"/>
              <a:ea typeface="华文楷体" panose="02010600040101010101" charset="-122"/>
            </a:endParaRPr>
          </a:p>
        </p:txBody>
      </p:sp>
      <p:sp>
        <p:nvSpPr>
          <p:cNvPr id="10287" name="Text Box 132"/>
          <p:cNvSpPr txBox="1">
            <a:spLocks noChangeArrowheads="1"/>
          </p:cNvSpPr>
          <p:nvPr>
            <p:custDataLst>
              <p:tags r:id="rId93"/>
            </p:custDataLst>
          </p:nvPr>
        </p:nvSpPr>
        <p:spPr bwMode="auto">
          <a:xfrm>
            <a:off x="8309295" y="1789749"/>
            <a:ext cx="5016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0000"/>
                </a:solidFill>
                <a:latin typeface="Berlin Sans FB Demi" panose="020E0802020502020306" pitchFamily="34" charset="0"/>
                <a:ea typeface="华文楷体" panose="02010600040101010101" charset="-122"/>
              </a:rPr>
              <a:t>b</a:t>
            </a:r>
            <a:endParaRPr kumimoji="1" lang="en-US" altLang="zh-CN" sz="3600" b="1">
              <a:solidFill>
                <a:srgbClr val="FF0000"/>
              </a:solidFill>
              <a:latin typeface="Berlin Sans FB Demi" panose="020E0802020502020306" pitchFamily="34" charset="0"/>
              <a:ea typeface="华文楷体" panose="02010600040101010101" charset="-122"/>
            </a:endParaRPr>
          </a:p>
        </p:txBody>
      </p:sp>
      <p:sp>
        <p:nvSpPr>
          <p:cNvPr id="9350" name="Text Box 134"/>
          <p:cNvSpPr txBox="1">
            <a:spLocks noChangeArrowheads="1"/>
          </p:cNvSpPr>
          <p:nvPr>
            <p:custDataLst>
              <p:tags r:id="rId94"/>
            </p:custDataLst>
          </p:nvPr>
        </p:nvSpPr>
        <p:spPr bwMode="auto">
          <a:xfrm>
            <a:off x="2002790" y="745173"/>
            <a:ext cx="3384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华文楷体" panose="02010600040101010101" charset="-122"/>
                <a:ea typeface="华文楷体" panose="02010600040101010101" charset="-122"/>
              </a:rPr>
              <a:t>集电极（</a:t>
            </a:r>
            <a:r>
              <a:rPr kumimoji="1" lang="en-US" altLang="zh-CN" sz="2000" b="1">
                <a:solidFill>
                  <a:srgbClr val="FF0000"/>
                </a:solidFill>
                <a:latin typeface="Times New Roman" panose="02020603050405020304" pitchFamily="18" charset="0"/>
                <a:cs typeface="Times New Roman" panose="02020603050405020304" pitchFamily="18" charset="0"/>
              </a:rPr>
              <a:t>c</a:t>
            </a:r>
            <a:r>
              <a:rPr kumimoji="1" lang="en-US" altLang="zh-CN" sz="2000" b="1">
                <a:latin typeface="Times New Roman" panose="02020603050405020304" pitchFamily="18" charset="0"/>
                <a:cs typeface="Times New Roman" panose="02020603050405020304" pitchFamily="18" charset="0"/>
              </a:rPr>
              <a:t>ollector</a:t>
            </a:r>
            <a:r>
              <a:rPr kumimoji="1" lang="en-US" altLang="zh-CN">
                <a:latin typeface="宋体" panose="02010600030101010101" pitchFamily="2" charset="-122"/>
              </a:rPr>
              <a:t> </a:t>
            </a:r>
            <a:r>
              <a:rPr kumimoji="1" lang="zh-CN" altLang="en-US" sz="2400" b="1">
                <a:latin typeface="华文楷体" panose="02010600040101010101" charset="-122"/>
                <a:ea typeface="华文楷体" panose="02010600040101010101" charset="-122"/>
              </a:rPr>
              <a:t>）</a:t>
            </a:r>
            <a:endParaRPr kumimoji="1" lang="zh-CN" altLang="en-US" sz="2400" b="1">
              <a:latin typeface="华文楷体" panose="02010600040101010101" charset="-122"/>
              <a:ea typeface="华文楷体" panose="02010600040101010101" charset="-122"/>
            </a:endParaRPr>
          </a:p>
        </p:txBody>
      </p:sp>
      <p:sp>
        <p:nvSpPr>
          <p:cNvPr id="9351" name="Text Box 135"/>
          <p:cNvSpPr txBox="1">
            <a:spLocks noChangeArrowheads="1"/>
          </p:cNvSpPr>
          <p:nvPr>
            <p:custDataLst>
              <p:tags r:id="rId95"/>
            </p:custDataLst>
          </p:nvPr>
        </p:nvSpPr>
        <p:spPr bwMode="auto">
          <a:xfrm>
            <a:off x="2879092" y="3213737"/>
            <a:ext cx="2452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华文楷体" panose="02010600040101010101" charset="-122"/>
                <a:ea typeface="华文楷体" panose="02010600040101010101" charset="-122"/>
              </a:rPr>
              <a:t>发射极</a:t>
            </a:r>
            <a:r>
              <a:rPr kumimoji="1" lang="en-US" altLang="zh-CN" sz="2400" b="1">
                <a:latin typeface="华文楷体" panose="02010600040101010101" charset="-122"/>
                <a:ea typeface="华文楷体" panose="02010600040101010101" charset="-122"/>
              </a:rPr>
              <a:t>(</a:t>
            </a:r>
            <a:r>
              <a:rPr kumimoji="1" lang="en-US" altLang="zh-CN" sz="2000" b="1">
                <a:solidFill>
                  <a:srgbClr val="FF0000"/>
                </a:solidFill>
                <a:latin typeface="Times New Roman" panose="02020603050405020304" pitchFamily="18" charset="0"/>
                <a:cs typeface="Times New Roman" panose="02020603050405020304" pitchFamily="18" charset="0"/>
              </a:rPr>
              <a:t>e</a:t>
            </a:r>
            <a:r>
              <a:rPr kumimoji="1" lang="en-US" altLang="zh-CN" sz="2000" b="1">
                <a:latin typeface="Times New Roman" panose="02020603050405020304" pitchFamily="18" charset="0"/>
                <a:cs typeface="Times New Roman" panose="02020603050405020304" pitchFamily="18" charset="0"/>
              </a:rPr>
              <a:t>mitter</a:t>
            </a:r>
            <a:r>
              <a:rPr kumimoji="1" lang="en-US" altLang="zh-CN" sz="2000" b="1"/>
              <a:t> </a:t>
            </a:r>
            <a:r>
              <a:rPr kumimoji="1" lang="zh-CN" altLang="en-US" sz="2000" b="1">
                <a:latin typeface="华文楷体" panose="02010600040101010101" charset="-122"/>
                <a:ea typeface="华文楷体" panose="02010600040101010101" charset="-122"/>
              </a:rPr>
              <a:t>）</a:t>
            </a:r>
            <a:endParaRPr kumimoji="1" lang="zh-CN" altLang="en-US" sz="2000" b="1">
              <a:latin typeface="华文楷体" panose="02010600040101010101" charset="-122"/>
              <a:ea typeface="华文楷体" panose="02010600040101010101" charset="-122"/>
            </a:endParaRPr>
          </a:p>
        </p:txBody>
      </p:sp>
      <p:sp>
        <p:nvSpPr>
          <p:cNvPr id="9352" name="Text Box 136"/>
          <p:cNvSpPr txBox="1">
            <a:spLocks noChangeArrowheads="1"/>
          </p:cNvSpPr>
          <p:nvPr>
            <p:custDataLst>
              <p:tags r:id="rId96"/>
            </p:custDataLst>
          </p:nvPr>
        </p:nvSpPr>
        <p:spPr bwMode="auto">
          <a:xfrm>
            <a:off x="8653782" y="737237"/>
            <a:ext cx="12969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华文楷体" panose="02010600040101010101" charset="-122"/>
                <a:ea typeface="华文楷体" panose="02010600040101010101" charset="-122"/>
              </a:rPr>
              <a:t>集电极</a:t>
            </a:r>
            <a:endParaRPr kumimoji="1" lang="zh-CN" altLang="en-US" sz="2400" b="1">
              <a:latin typeface="华文楷体" panose="02010600040101010101" charset="-122"/>
              <a:ea typeface="华文楷体" panose="02010600040101010101" charset="-122"/>
            </a:endParaRPr>
          </a:p>
        </p:txBody>
      </p:sp>
      <p:sp>
        <p:nvSpPr>
          <p:cNvPr id="9353" name="Text Box 137"/>
          <p:cNvSpPr txBox="1">
            <a:spLocks noChangeArrowheads="1"/>
          </p:cNvSpPr>
          <p:nvPr>
            <p:custDataLst>
              <p:tags r:id="rId97"/>
            </p:custDataLst>
          </p:nvPr>
        </p:nvSpPr>
        <p:spPr bwMode="auto">
          <a:xfrm>
            <a:off x="7726682" y="2061212"/>
            <a:ext cx="973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华文楷体" panose="02010600040101010101" charset="-122"/>
                <a:ea typeface="华文楷体" panose="02010600040101010101" charset="-122"/>
              </a:rPr>
              <a:t>基极</a:t>
            </a:r>
            <a:endParaRPr kumimoji="1" lang="zh-CN" altLang="en-US" sz="2400" b="1">
              <a:latin typeface="华文楷体" panose="02010600040101010101" charset="-122"/>
              <a:ea typeface="华文楷体" panose="02010600040101010101" charset="-122"/>
            </a:endParaRPr>
          </a:p>
        </p:txBody>
      </p:sp>
      <p:sp>
        <p:nvSpPr>
          <p:cNvPr id="9354" name="Text Box 138"/>
          <p:cNvSpPr txBox="1">
            <a:spLocks noChangeArrowheads="1"/>
          </p:cNvSpPr>
          <p:nvPr>
            <p:custDataLst>
              <p:tags r:id="rId98"/>
            </p:custDataLst>
          </p:nvPr>
        </p:nvSpPr>
        <p:spPr bwMode="auto">
          <a:xfrm>
            <a:off x="9287193" y="3189925"/>
            <a:ext cx="129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华文楷体" panose="02010600040101010101" charset="-122"/>
                <a:ea typeface="华文楷体" panose="02010600040101010101" charset="-122"/>
              </a:rPr>
              <a:t>发射极</a:t>
            </a:r>
            <a:endParaRPr kumimoji="1" lang="zh-CN" altLang="en-US" sz="1400" b="1">
              <a:latin typeface="华文楷体" panose="02010600040101010101" charset="-122"/>
              <a:ea typeface="华文楷体" panose="02010600040101010101" charset="-122"/>
            </a:endParaRPr>
          </a:p>
        </p:txBody>
      </p:sp>
      <p:sp>
        <p:nvSpPr>
          <p:cNvPr id="10262" name="Text Box 139"/>
          <p:cNvSpPr txBox="1">
            <a:spLocks noChangeArrowheads="1"/>
          </p:cNvSpPr>
          <p:nvPr>
            <p:custDataLst>
              <p:tags r:id="rId99"/>
            </p:custDataLst>
          </p:nvPr>
        </p:nvSpPr>
        <p:spPr bwMode="auto">
          <a:xfrm>
            <a:off x="2394906" y="3745551"/>
            <a:ext cx="2092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0000"/>
                </a:solidFill>
                <a:latin typeface="华文楷体" panose="02010600040101010101" charset="-122"/>
                <a:ea typeface="华文楷体" panose="02010600040101010101" charset="-122"/>
              </a:rPr>
              <a:t>PNP</a:t>
            </a:r>
            <a:r>
              <a:rPr kumimoji="1" lang="zh-CN" altLang="en-US" sz="3600" b="1">
                <a:solidFill>
                  <a:srgbClr val="FF0000"/>
                </a:solidFill>
                <a:latin typeface="华文楷体" panose="02010600040101010101" charset="-122"/>
                <a:ea typeface="华文楷体" panose="02010600040101010101" charset="-122"/>
              </a:rPr>
              <a:t>管</a:t>
            </a:r>
            <a:endParaRPr kumimoji="1" lang="zh-CN" altLang="en-US" sz="3600" b="1">
              <a:solidFill>
                <a:srgbClr val="FF0000"/>
              </a:solidFill>
              <a:latin typeface="华文楷体" panose="02010600040101010101" charset="-122"/>
              <a:ea typeface="华文楷体" panose="02010600040101010101" charset="-122"/>
            </a:endParaRPr>
          </a:p>
        </p:txBody>
      </p:sp>
      <p:sp>
        <p:nvSpPr>
          <p:cNvPr id="10263" name="Text Box 140"/>
          <p:cNvSpPr txBox="1">
            <a:spLocks noChangeArrowheads="1"/>
          </p:cNvSpPr>
          <p:nvPr>
            <p:custDataLst>
              <p:tags r:id="rId100"/>
            </p:custDataLst>
          </p:nvPr>
        </p:nvSpPr>
        <p:spPr bwMode="auto">
          <a:xfrm>
            <a:off x="8426451" y="3689987"/>
            <a:ext cx="16557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华文楷体" panose="02010600040101010101" charset="-122"/>
                <a:ea typeface="华文楷体" panose="02010600040101010101" charset="-122"/>
              </a:rPr>
              <a:t>NPN</a:t>
            </a:r>
            <a:r>
              <a:rPr kumimoji="1" lang="zh-CN" altLang="en-US" sz="3600" b="1">
                <a:solidFill>
                  <a:srgbClr val="FF0000"/>
                </a:solidFill>
                <a:latin typeface="华文楷体" panose="02010600040101010101" charset="-122"/>
                <a:ea typeface="华文楷体" panose="02010600040101010101" charset="-122"/>
              </a:rPr>
              <a:t>管</a:t>
            </a:r>
            <a:endParaRPr kumimoji="1" lang="zh-CN" altLang="en-US" sz="3600" b="1">
              <a:solidFill>
                <a:srgbClr val="FF0000"/>
              </a:solidFill>
              <a:latin typeface="华文楷体" panose="02010600040101010101" charset="-122"/>
              <a:ea typeface="华文楷体" panose="02010600040101010101" charset="-122"/>
            </a:endParaRPr>
          </a:p>
        </p:txBody>
      </p:sp>
      <p:sp>
        <p:nvSpPr>
          <p:cNvPr id="10264" name="Line 141"/>
          <p:cNvSpPr>
            <a:spLocks noChangeShapeType="1"/>
          </p:cNvSpPr>
          <p:nvPr>
            <p:custDataLst>
              <p:tags r:id="rId101"/>
            </p:custDataLst>
          </p:nvPr>
        </p:nvSpPr>
        <p:spPr bwMode="auto">
          <a:xfrm flipH="1" flipV="1">
            <a:off x="2298065" y="1784987"/>
            <a:ext cx="503238" cy="107950"/>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5" name="Line 142"/>
          <p:cNvSpPr>
            <a:spLocks noChangeShapeType="1"/>
          </p:cNvSpPr>
          <p:nvPr>
            <p:custDataLst>
              <p:tags r:id="rId102"/>
            </p:custDataLst>
          </p:nvPr>
        </p:nvSpPr>
        <p:spPr bwMode="auto">
          <a:xfrm flipH="1">
            <a:off x="2369505" y="2702563"/>
            <a:ext cx="431800" cy="269875"/>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6" name="Line 143"/>
          <p:cNvSpPr>
            <a:spLocks noChangeShapeType="1"/>
          </p:cNvSpPr>
          <p:nvPr>
            <p:custDataLst>
              <p:tags r:id="rId103"/>
            </p:custDataLst>
          </p:nvPr>
        </p:nvSpPr>
        <p:spPr bwMode="auto">
          <a:xfrm>
            <a:off x="3090228" y="2270760"/>
            <a:ext cx="647700" cy="0"/>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7" name="Line 144"/>
          <p:cNvSpPr>
            <a:spLocks noChangeShapeType="1"/>
          </p:cNvSpPr>
          <p:nvPr>
            <p:custDataLst>
              <p:tags r:id="rId104"/>
            </p:custDataLst>
          </p:nvPr>
        </p:nvSpPr>
        <p:spPr bwMode="auto">
          <a:xfrm flipV="1">
            <a:off x="3233105" y="1956438"/>
            <a:ext cx="360362" cy="539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Line 145"/>
          <p:cNvSpPr>
            <a:spLocks noChangeShapeType="1"/>
          </p:cNvSpPr>
          <p:nvPr>
            <p:custDataLst>
              <p:tags r:id="rId105"/>
            </p:custDataLst>
          </p:nvPr>
        </p:nvSpPr>
        <p:spPr bwMode="auto">
          <a:xfrm flipH="1">
            <a:off x="2472690" y="2540635"/>
            <a:ext cx="2174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2" name="Line 146"/>
          <p:cNvSpPr>
            <a:spLocks noChangeShapeType="1"/>
          </p:cNvSpPr>
          <p:nvPr>
            <p:custDataLst>
              <p:tags r:id="rId106"/>
            </p:custDataLst>
          </p:nvPr>
        </p:nvSpPr>
        <p:spPr bwMode="auto">
          <a:xfrm flipH="1" flipV="1">
            <a:off x="8699820" y="1832612"/>
            <a:ext cx="385762" cy="101600"/>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3" name="Line 147"/>
          <p:cNvSpPr>
            <a:spLocks noChangeShapeType="1"/>
          </p:cNvSpPr>
          <p:nvPr>
            <p:custDataLst>
              <p:tags r:id="rId107"/>
            </p:custDataLst>
          </p:nvPr>
        </p:nvSpPr>
        <p:spPr bwMode="auto">
          <a:xfrm flipH="1">
            <a:off x="8782370" y="2756537"/>
            <a:ext cx="360362" cy="215900"/>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4" name="Line 148"/>
          <p:cNvSpPr>
            <a:spLocks noChangeShapeType="1"/>
          </p:cNvSpPr>
          <p:nvPr>
            <p:custDataLst>
              <p:tags r:id="rId108"/>
            </p:custDataLst>
          </p:nvPr>
        </p:nvSpPr>
        <p:spPr bwMode="auto">
          <a:xfrm>
            <a:off x="9387205" y="2324735"/>
            <a:ext cx="647700" cy="0"/>
          </a:xfrm>
          <a:prstGeom prst="line">
            <a:avLst/>
          </a:prstGeom>
          <a:noFill/>
          <a:ln w="9525">
            <a:solidFill>
              <a:srgbClr val="0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5" name="Line 149"/>
          <p:cNvSpPr>
            <a:spLocks noChangeShapeType="1"/>
          </p:cNvSpPr>
          <p:nvPr>
            <p:custDataLst>
              <p:tags r:id="rId109"/>
            </p:custDataLst>
          </p:nvPr>
        </p:nvSpPr>
        <p:spPr bwMode="auto">
          <a:xfrm>
            <a:off x="9526906" y="2073910"/>
            <a:ext cx="36036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6" name="Line 150"/>
          <p:cNvSpPr>
            <a:spLocks noChangeShapeType="1"/>
          </p:cNvSpPr>
          <p:nvPr>
            <p:custDataLst>
              <p:tags r:id="rId110"/>
            </p:custDataLst>
          </p:nvPr>
        </p:nvSpPr>
        <p:spPr bwMode="auto">
          <a:xfrm flipH="1">
            <a:off x="8810944" y="2585085"/>
            <a:ext cx="287337"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67" name="Text Box 151"/>
          <p:cNvSpPr txBox="1">
            <a:spLocks noChangeArrowheads="1"/>
          </p:cNvSpPr>
          <p:nvPr>
            <p:custDataLst>
              <p:tags r:id="rId111"/>
            </p:custDataLst>
          </p:nvPr>
        </p:nvSpPr>
        <p:spPr bwMode="auto">
          <a:xfrm>
            <a:off x="1202691" y="1784986"/>
            <a:ext cx="90011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latin typeface="黑体" panose="02010609060101010101" pitchFamily="49" charset="-122"/>
                <a:ea typeface="黑体" panose="02010609060101010101" pitchFamily="49" charset="-122"/>
              </a:rPr>
              <a:t>基极</a:t>
            </a:r>
            <a:r>
              <a:rPr lang="zh-CN" altLang="en-US" sz="1600" b="1">
                <a:latin typeface="黑体" panose="02010609060101010101" pitchFamily="49" charset="-122"/>
                <a:ea typeface="黑体" panose="02010609060101010101" pitchFamily="49" charset="-122"/>
              </a:rPr>
              <a:t>（</a:t>
            </a:r>
            <a:r>
              <a:rPr kumimoji="1" lang="en-US" altLang="zh-CN" sz="2000" b="1">
                <a:solidFill>
                  <a:srgbClr val="FF0000"/>
                </a:solidFill>
                <a:latin typeface="Times New Roman" panose="02020603050405020304" pitchFamily="18" charset="0"/>
                <a:cs typeface="Times New Roman" panose="02020603050405020304" pitchFamily="18" charset="0"/>
              </a:rPr>
              <a:t>b</a:t>
            </a:r>
            <a:r>
              <a:rPr kumimoji="1" lang="en-US" altLang="zh-CN" sz="2000" b="1">
                <a:latin typeface="Times New Roman" panose="02020603050405020304" pitchFamily="18" charset="0"/>
                <a:cs typeface="Times New Roman" panose="02020603050405020304" pitchFamily="18" charset="0"/>
              </a:rPr>
              <a:t>ase</a:t>
            </a:r>
            <a:r>
              <a:rPr lang="zh-CN" altLang="en-US" sz="1600" b="1">
                <a:latin typeface="黑体" panose="02010609060101010101" pitchFamily="49" charset="-122"/>
                <a:ea typeface="黑体" panose="02010609060101010101" pitchFamily="49" charset="-122"/>
              </a:rPr>
              <a:t>）</a:t>
            </a:r>
            <a:endParaRPr lang="zh-CN" altLang="en-US" sz="1600" b="1">
              <a:latin typeface="黑体" panose="02010609060101010101" pitchFamily="49" charset="-122"/>
              <a:ea typeface="黑体" panose="02010609060101010101" pitchFamily="49" charset="-122"/>
            </a:endParaRPr>
          </a:p>
        </p:txBody>
      </p:sp>
      <p:grpSp>
        <p:nvGrpSpPr>
          <p:cNvPr id="5" name="组合 4"/>
          <p:cNvGrpSpPr/>
          <p:nvPr>
            <p:custDataLst>
              <p:tags r:id="rId112"/>
            </p:custDataLst>
          </p:nvPr>
        </p:nvGrpSpPr>
        <p:grpSpPr>
          <a:xfrm>
            <a:off x="1832610" y="4357370"/>
            <a:ext cx="1645920" cy="2537460"/>
            <a:chOff x="6312" y="3665"/>
            <a:chExt cx="2592" cy="3996"/>
          </a:xfrm>
        </p:grpSpPr>
        <p:grpSp>
          <p:nvGrpSpPr>
            <p:cNvPr id="6" name="组合 5"/>
            <p:cNvGrpSpPr/>
            <p:nvPr>
              <p:custDataLst>
                <p:tags r:id="rId113"/>
              </p:custDataLst>
            </p:nvPr>
          </p:nvGrpSpPr>
          <p:grpSpPr>
            <a:xfrm>
              <a:off x="6942" y="3665"/>
              <a:ext cx="1963" cy="3997"/>
              <a:chOff x="6942" y="3665"/>
              <a:chExt cx="1963" cy="3997"/>
            </a:xfrm>
          </p:grpSpPr>
          <p:grpSp>
            <p:nvGrpSpPr>
              <p:cNvPr id="7" name="Group 120"/>
              <p:cNvGrpSpPr/>
              <p:nvPr>
                <p:custDataLst>
                  <p:tags r:id="rId114"/>
                </p:custDataLst>
              </p:nvPr>
            </p:nvGrpSpPr>
            <p:grpSpPr>
              <a:xfrm>
                <a:off x="7047" y="4550"/>
                <a:ext cx="1594" cy="2250"/>
                <a:chOff x="3651" y="1648"/>
                <a:chExt cx="638" cy="1200"/>
              </a:xfrm>
            </p:grpSpPr>
            <p:sp>
              <p:nvSpPr>
                <p:cNvPr id="8" name="Line 121"/>
                <p:cNvSpPr>
                  <a:spLocks noChangeShapeType="1"/>
                </p:cNvSpPr>
                <p:nvPr>
                  <p:custDataLst>
                    <p:tags r:id="rId115"/>
                  </p:custDataLst>
                </p:nvPr>
              </p:nvSpPr>
              <p:spPr bwMode="auto">
                <a:xfrm flipV="1">
                  <a:off x="4059" y="2053"/>
                  <a:ext cx="227" cy="1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 name="Group 122"/>
                <p:cNvGrpSpPr/>
                <p:nvPr>
                  <p:custDataLst>
                    <p:tags r:id="rId116"/>
                  </p:custDataLst>
                </p:nvPr>
              </p:nvGrpSpPr>
              <p:grpSpPr>
                <a:xfrm>
                  <a:off x="3651" y="1648"/>
                  <a:ext cx="638" cy="1200"/>
                  <a:chOff x="3651" y="1648"/>
                  <a:chExt cx="638" cy="1200"/>
                </a:xfrm>
              </p:grpSpPr>
              <p:sp>
                <p:nvSpPr>
                  <p:cNvPr id="10" name="Line 123"/>
                  <p:cNvSpPr>
                    <a:spLocks noChangeShapeType="1"/>
                  </p:cNvSpPr>
                  <p:nvPr>
                    <p:custDataLst>
                      <p:tags r:id="rId117"/>
                    </p:custDataLst>
                  </p:nvPr>
                </p:nvSpPr>
                <p:spPr bwMode="auto">
                  <a:xfrm flipH="1">
                    <a:off x="4059" y="2069"/>
                    <a:ext cx="0" cy="3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24"/>
                  <p:cNvSpPr>
                    <a:spLocks noChangeShapeType="1"/>
                  </p:cNvSpPr>
                  <p:nvPr>
                    <p:custDataLst>
                      <p:tags r:id="rId118"/>
                    </p:custDataLst>
                  </p:nvPr>
                </p:nvSpPr>
                <p:spPr bwMode="auto">
                  <a:xfrm flipH="1">
                    <a:off x="3651" y="2251"/>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26"/>
                  <p:cNvSpPr>
                    <a:spLocks noChangeShapeType="1"/>
                  </p:cNvSpPr>
                  <p:nvPr>
                    <p:custDataLst>
                      <p:tags r:id="rId119"/>
                    </p:custDataLst>
                  </p:nvPr>
                </p:nvSpPr>
                <p:spPr bwMode="auto">
                  <a:xfrm flipH="1">
                    <a:off x="4273" y="2440"/>
                    <a:ext cx="0" cy="4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27"/>
                  <p:cNvSpPr>
                    <a:spLocks noChangeShapeType="1"/>
                  </p:cNvSpPr>
                  <p:nvPr>
                    <p:custDataLst>
                      <p:tags r:id="rId120"/>
                    </p:custDataLst>
                  </p:nvPr>
                </p:nvSpPr>
                <p:spPr bwMode="auto">
                  <a:xfrm flipH="1">
                    <a:off x="4289" y="1648"/>
                    <a:ext cx="0" cy="4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4" name="AutoShape 128"/>
              <p:cNvSpPr>
                <a:spLocks noChangeArrowheads="1"/>
              </p:cNvSpPr>
              <p:nvPr>
                <p:custDataLst>
                  <p:tags r:id="rId121"/>
                </p:custDataLst>
              </p:nvPr>
            </p:nvSpPr>
            <p:spPr bwMode="auto">
              <a:xfrm>
                <a:off x="8549" y="6761"/>
                <a:ext cx="112"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129"/>
              <p:cNvSpPr>
                <a:spLocks noChangeArrowheads="1"/>
              </p:cNvSpPr>
              <p:nvPr>
                <p:custDataLst>
                  <p:tags r:id="rId122"/>
                </p:custDataLst>
              </p:nvPr>
            </p:nvSpPr>
            <p:spPr bwMode="auto">
              <a:xfrm>
                <a:off x="6942" y="5642"/>
                <a:ext cx="112"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utoShape 130"/>
              <p:cNvSpPr>
                <a:spLocks noChangeArrowheads="1"/>
              </p:cNvSpPr>
              <p:nvPr>
                <p:custDataLst>
                  <p:tags r:id="rId123"/>
                </p:custDataLst>
              </p:nvPr>
            </p:nvSpPr>
            <p:spPr bwMode="auto">
              <a:xfrm>
                <a:off x="8582" y="4481"/>
                <a:ext cx="112"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Text Box 131"/>
              <p:cNvSpPr txBox="1">
                <a:spLocks noChangeArrowheads="1"/>
              </p:cNvSpPr>
              <p:nvPr>
                <p:custDataLst>
                  <p:tags r:id="rId124"/>
                </p:custDataLst>
              </p:nvPr>
            </p:nvSpPr>
            <p:spPr bwMode="auto">
              <a:xfrm>
                <a:off x="8047" y="3665"/>
                <a:ext cx="858" cy="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050" b="1">
                    <a:solidFill>
                      <a:srgbClr val="FF0000"/>
                    </a:solidFill>
                    <a:latin typeface="Berlin Sans FB Demi" panose="020E0802020502020306" pitchFamily="34" charset="0"/>
                    <a:ea typeface="华文楷体" panose="02010600040101010101" charset="-122"/>
                  </a:rPr>
                  <a:t>c</a:t>
                </a:r>
                <a:endParaRPr kumimoji="1" lang="en-US" altLang="zh-CN" sz="4050" b="1">
                  <a:solidFill>
                    <a:srgbClr val="FF0000"/>
                  </a:solidFill>
                  <a:latin typeface="Berlin Sans FB Demi" panose="020E0802020502020306" pitchFamily="34" charset="0"/>
                  <a:ea typeface="华文楷体" panose="02010600040101010101" charset="-122"/>
                </a:endParaRPr>
              </a:p>
            </p:txBody>
          </p:sp>
          <p:sp>
            <p:nvSpPr>
              <p:cNvPr id="18" name="Text Box 133"/>
              <p:cNvSpPr txBox="1">
                <a:spLocks noChangeArrowheads="1"/>
              </p:cNvSpPr>
              <p:nvPr>
                <p:custDataLst>
                  <p:tags r:id="rId125"/>
                </p:custDataLst>
              </p:nvPr>
            </p:nvSpPr>
            <p:spPr bwMode="auto">
              <a:xfrm>
                <a:off x="8047" y="6354"/>
                <a:ext cx="792"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800" b="1">
                    <a:solidFill>
                      <a:srgbClr val="FF0000"/>
                    </a:solidFill>
                    <a:latin typeface="Berlin Sans FB Demi" panose="020E0802020502020306" pitchFamily="34" charset="0"/>
                    <a:ea typeface="华文楷体" panose="02010600040101010101" charset="-122"/>
                  </a:rPr>
                  <a:t>e</a:t>
                </a:r>
                <a:endParaRPr kumimoji="1" lang="en-US" altLang="zh-CN" sz="4800" b="1">
                  <a:solidFill>
                    <a:srgbClr val="FF0000"/>
                  </a:solidFill>
                  <a:latin typeface="Berlin Sans FB Demi" panose="020E0802020502020306" pitchFamily="34" charset="0"/>
                  <a:ea typeface="华文楷体" panose="02010600040101010101" charset="-122"/>
                </a:endParaRPr>
              </a:p>
            </p:txBody>
          </p:sp>
          <p:cxnSp>
            <p:nvCxnSpPr>
              <p:cNvPr id="19" name="直接箭头连接符 18"/>
              <p:cNvCxnSpPr/>
              <p:nvPr>
                <p:custDataLst>
                  <p:tags r:id="rId126"/>
                </p:custDataLst>
              </p:nvPr>
            </p:nvCxnSpPr>
            <p:spPr>
              <a:xfrm flipH="1" flipV="1">
                <a:off x="8047" y="5790"/>
                <a:ext cx="563" cy="234"/>
              </a:xfrm>
              <a:prstGeom prst="straightConnector1">
                <a:avLst/>
              </a:prstGeom>
              <a:ln w="254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0" name="Text Box 132"/>
            <p:cNvSpPr txBox="1">
              <a:spLocks noChangeArrowheads="1"/>
            </p:cNvSpPr>
            <p:nvPr>
              <p:custDataLst>
                <p:tags r:id="rId127"/>
              </p:custDataLst>
            </p:nvPr>
          </p:nvSpPr>
          <p:spPr bwMode="auto">
            <a:xfrm>
              <a:off x="6312" y="5146"/>
              <a:ext cx="790"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0000"/>
                  </a:solidFill>
                  <a:latin typeface="Berlin Sans FB Demi" panose="020E0802020502020306" pitchFamily="34" charset="0"/>
                  <a:ea typeface="华文楷体" panose="02010600040101010101" charset="-122"/>
                </a:rPr>
                <a:t>b</a:t>
              </a:r>
              <a:endParaRPr kumimoji="1" lang="en-US" altLang="zh-CN" sz="3600" b="1">
                <a:solidFill>
                  <a:srgbClr val="FF0000"/>
                </a:solidFill>
                <a:latin typeface="Berlin Sans FB Demi" panose="020E0802020502020306" pitchFamily="34" charset="0"/>
                <a:ea typeface="华文楷体" panose="02010600040101010101" charset="-122"/>
              </a:endParaRPr>
            </a:p>
          </p:txBody>
        </p:sp>
      </p:grpSp>
      <p:grpSp>
        <p:nvGrpSpPr>
          <p:cNvPr id="24" name="组合 23"/>
          <p:cNvGrpSpPr/>
          <p:nvPr>
            <p:custDataLst>
              <p:tags r:id="rId128"/>
            </p:custDataLst>
          </p:nvPr>
        </p:nvGrpSpPr>
        <p:grpSpPr>
          <a:xfrm>
            <a:off x="7734300" y="4333240"/>
            <a:ext cx="1685610" cy="2562802"/>
            <a:chOff x="13127" y="4100"/>
            <a:chExt cx="2655" cy="4036"/>
          </a:xfrm>
        </p:grpSpPr>
        <p:sp>
          <p:nvSpPr>
            <p:cNvPr id="25" name="Line 104"/>
            <p:cNvSpPr>
              <a:spLocks noChangeShapeType="1"/>
            </p:cNvSpPr>
            <p:nvPr>
              <p:custDataLst>
                <p:tags r:id="rId129"/>
              </p:custDataLst>
            </p:nvPr>
          </p:nvSpPr>
          <p:spPr bwMode="auto">
            <a:xfrm flipH="1">
              <a:off x="13917" y="6154"/>
              <a:ext cx="102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6"/>
            <p:cNvSpPr>
              <a:spLocks noChangeShapeType="1"/>
            </p:cNvSpPr>
            <p:nvPr>
              <p:custDataLst>
                <p:tags r:id="rId130"/>
              </p:custDataLst>
            </p:nvPr>
          </p:nvSpPr>
          <p:spPr bwMode="auto">
            <a:xfrm flipV="1">
              <a:off x="14937" y="5782"/>
              <a:ext cx="568" cy="25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07"/>
            <p:cNvSpPr>
              <a:spLocks noChangeShapeType="1"/>
            </p:cNvSpPr>
            <p:nvPr>
              <p:custDataLst>
                <p:tags r:id="rId131"/>
              </p:custDataLst>
            </p:nvPr>
          </p:nvSpPr>
          <p:spPr bwMode="auto">
            <a:xfrm flipH="1">
              <a:off x="14937" y="5812"/>
              <a:ext cx="0" cy="68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08"/>
            <p:cNvSpPr>
              <a:spLocks noChangeShapeType="1"/>
            </p:cNvSpPr>
            <p:nvPr>
              <p:custDataLst>
                <p:tags r:id="rId132"/>
              </p:custDataLst>
            </p:nvPr>
          </p:nvSpPr>
          <p:spPr bwMode="auto">
            <a:xfrm flipH="1">
              <a:off x="15472" y="6508"/>
              <a:ext cx="0" cy="7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09"/>
            <p:cNvSpPr>
              <a:spLocks noChangeShapeType="1"/>
            </p:cNvSpPr>
            <p:nvPr>
              <p:custDataLst>
                <p:tags r:id="rId133"/>
              </p:custDataLst>
            </p:nvPr>
          </p:nvSpPr>
          <p:spPr bwMode="auto">
            <a:xfrm flipH="1">
              <a:off x="15512" y="5023"/>
              <a:ext cx="0" cy="7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AutoShape 111"/>
            <p:cNvSpPr>
              <a:spLocks noChangeArrowheads="1"/>
            </p:cNvSpPr>
            <p:nvPr>
              <p:custDataLst>
                <p:tags r:id="rId134"/>
              </p:custDataLst>
            </p:nvPr>
          </p:nvSpPr>
          <p:spPr bwMode="auto">
            <a:xfrm>
              <a:off x="13804" y="6127"/>
              <a:ext cx="113"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AutoShape 112"/>
            <p:cNvSpPr>
              <a:spLocks noChangeArrowheads="1"/>
            </p:cNvSpPr>
            <p:nvPr>
              <p:custDataLst>
                <p:tags r:id="rId135"/>
              </p:custDataLst>
            </p:nvPr>
          </p:nvSpPr>
          <p:spPr bwMode="auto">
            <a:xfrm>
              <a:off x="15452" y="4993"/>
              <a:ext cx="113"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AutoShape 113"/>
            <p:cNvSpPr>
              <a:spLocks noChangeArrowheads="1"/>
            </p:cNvSpPr>
            <p:nvPr>
              <p:custDataLst>
                <p:tags r:id="rId136"/>
              </p:custDataLst>
            </p:nvPr>
          </p:nvSpPr>
          <p:spPr bwMode="auto">
            <a:xfrm>
              <a:off x="15432" y="7224"/>
              <a:ext cx="113" cy="8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Text Box 133"/>
            <p:cNvSpPr txBox="1">
              <a:spLocks noChangeArrowheads="1"/>
            </p:cNvSpPr>
            <p:nvPr>
              <p:custDataLst>
                <p:tags r:id="rId137"/>
              </p:custDataLst>
            </p:nvPr>
          </p:nvSpPr>
          <p:spPr bwMode="auto">
            <a:xfrm>
              <a:off x="14990" y="6827"/>
              <a:ext cx="792"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800" b="1">
                  <a:solidFill>
                    <a:srgbClr val="FF0000"/>
                  </a:solidFill>
                  <a:latin typeface="Berlin Sans FB Demi" panose="020E0802020502020306" pitchFamily="34" charset="0"/>
                  <a:ea typeface="华文楷体" panose="02010600040101010101" charset="-122"/>
                </a:rPr>
                <a:t>e</a:t>
              </a:r>
              <a:endParaRPr kumimoji="1" lang="en-US" altLang="zh-CN" sz="4800" b="1">
                <a:solidFill>
                  <a:srgbClr val="FF0000"/>
                </a:solidFill>
                <a:latin typeface="Berlin Sans FB Demi" panose="020E0802020502020306" pitchFamily="34" charset="0"/>
                <a:ea typeface="华文楷体" panose="02010600040101010101" charset="-122"/>
              </a:endParaRPr>
            </a:p>
          </p:txBody>
        </p:sp>
        <p:sp>
          <p:nvSpPr>
            <p:cNvPr id="34" name="Text Box 131"/>
            <p:cNvSpPr txBox="1">
              <a:spLocks noChangeArrowheads="1"/>
            </p:cNvSpPr>
            <p:nvPr>
              <p:custDataLst>
                <p:tags r:id="rId138"/>
              </p:custDataLst>
            </p:nvPr>
          </p:nvSpPr>
          <p:spPr bwMode="auto">
            <a:xfrm>
              <a:off x="14924" y="4100"/>
              <a:ext cx="858" cy="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4050" b="1">
                  <a:solidFill>
                    <a:srgbClr val="FF0000"/>
                  </a:solidFill>
                  <a:latin typeface="Berlin Sans FB Demi" panose="020E0802020502020306" pitchFamily="34" charset="0"/>
                  <a:ea typeface="华文楷体" panose="02010600040101010101" charset="-122"/>
                </a:rPr>
                <a:t>c</a:t>
              </a:r>
              <a:endParaRPr kumimoji="1" lang="en-US" altLang="zh-CN" sz="4050" b="1">
                <a:solidFill>
                  <a:srgbClr val="FF0000"/>
                </a:solidFill>
                <a:latin typeface="Berlin Sans FB Demi" panose="020E0802020502020306" pitchFamily="34" charset="0"/>
                <a:ea typeface="华文楷体" panose="02010600040101010101" charset="-122"/>
              </a:endParaRPr>
            </a:p>
          </p:txBody>
        </p:sp>
        <p:sp>
          <p:nvSpPr>
            <p:cNvPr id="35" name="Text Box 132"/>
            <p:cNvSpPr txBox="1">
              <a:spLocks noChangeArrowheads="1"/>
            </p:cNvSpPr>
            <p:nvPr>
              <p:custDataLst>
                <p:tags r:id="rId139"/>
              </p:custDataLst>
            </p:nvPr>
          </p:nvSpPr>
          <p:spPr bwMode="auto">
            <a:xfrm>
              <a:off x="13127" y="5608"/>
              <a:ext cx="790"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0000"/>
                  </a:solidFill>
                  <a:latin typeface="Berlin Sans FB Demi" panose="020E0802020502020306" pitchFamily="34" charset="0"/>
                  <a:ea typeface="华文楷体" panose="02010600040101010101" charset="-122"/>
                </a:rPr>
                <a:t>b</a:t>
              </a:r>
              <a:endParaRPr kumimoji="1" lang="en-US" altLang="zh-CN" sz="3600" b="1">
                <a:solidFill>
                  <a:srgbClr val="FF0000"/>
                </a:solidFill>
                <a:latin typeface="Berlin Sans FB Demi" panose="020E0802020502020306" pitchFamily="34" charset="0"/>
                <a:ea typeface="华文楷体" panose="02010600040101010101" charset="-122"/>
              </a:endParaRPr>
            </a:p>
          </p:txBody>
        </p:sp>
        <p:cxnSp>
          <p:nvCxnSpPr>
            <p:cNvPr id="36" name="直接箭头连接符 35"/>
            <p:cNvCxnSpPr>
              <a:endCxn id="28" idx="0"/>
            </p:cNvCxnSpPr>
            <p:nvPr>
              <p:custDataLst>
                <p:tags r:id="rId140"/>
              </p:custDataLst>
            </p:nvPr>
          </p:nvCxnSpPr>
          <p:spPr>
            <a:xfrm>
              <a:off x="14961" y="6241"/>
              <a:ext cx="511" cy="267"/>
            </a:xfrm>
            <a:prstGeom prst="straightConnector1">
              <a:avLst/>
            </a:prstGeom>
            <a:ln w="254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7" name="Line 125"/>
          <p:cNvSpPr>
            <a:spLocks noChangeShapeType="1"/>
          </p:cNvSpPr>
          <p:nvPr>
            <p:custDataLst>
              <p:tags r:id="rId141"/>
            </p:custDataLst>
          </p:nvPr>
        </p:nvSpPr>
        <p:spPr bwMode="auto">
          <a:xfrm flipH="1" flipV="1">
            <a:off x="2954020" y="5707380"/>
            <a:ext cx="331470" cy="145415"/>
          </a:xfrm>
          <a:prstGeom prst="line">
            <a:avLst/>
          </a:prstGeom>
          <a:noFill/>
          <a:ln w="85725">
            <a:solidFill>
              <a:srgbClr val="3333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10"/>
          <p:cNvSpPr>
            <a:spLocks noChangeShapeType="1"/>
          </p:cNvSpPr>
          <p:nvPr>
            <p:custDataLst>
              <p:tags r:id="rId142"/>
            </p:custDataLst>
          </p:nvPr>
        </p:nvSpPr>
        <p:spPr bwMode="auto">
          <a:xfrm>
            <a:off x="8909050" y="5692775"/>
            <a:ext cx="314325" cy="160020"/>
          </a:xfrm>
          <a:prstGeom prst="line">
            <a:avLst/>
          </a:prstGeom>
          <a:noFill/>
          <a:ln w="88900">
            <a:solidFill>
              <a:srgbClr val="3333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文本框 38" descr="7b0a202020202262756c6c6574223a20227b5c2263617465676f727949645c223a31303031322c5c2274656d706c61746549645c223a32303233313239397d220a7d0a"/>
          <p:cNvSpPr txBox="1"/>
          <p:nvPr>
            <p:custDataLst>
              <p:tags r:id="rId143"/>
            </p:custDataLst>
          </p:nvPr>
        </p:nvSpPr>
        <p:spPr>
          <a:xfrm>
            <a:off x="3857625" y="6995160"/>
            <a:ext cx="3745865" cy="706755"/>
          </a:xfrm>
          <a:prstGeom prst="rect">
            <a:avLst/>
          </a:prstGeom>
          <a:noFill/>
        </p:spPr>
        <p:txBody>
          <a:bodyPr wrap="square" rtlCol="0">
            <a:spAutoFit/>
          </a:bodyPr>
          <a:lstStyle/>
          <a:p>
            <a:pPr>
              <a:buBlip>
                <a:blip r:embed="rId144"/>
              </a:buBlip>
            </a:pPr>
            <a:r>
              <a:rPr lang="en-US" altLang="zh-CN" sz="4000">
                <a:solidFill>
                  <a:srgbClr val="FF0000"/>
                </a:solidFill>
                <a:latin typeface="Times New Roman" panose="02020603050405020304" pitchFamily="18" charset="0"/>
                <a:cs typeface="Times New Roman" panose="02020603050405020304" pitchFamily="18" charset="0"/>
              </a:rPr>
              <a:t>ATTENTION!!!</a:t>
            </a:r>
            <a:endParaRPr lang="en-US" altLang="zh-CN" sz="4000">
              <a:solidFill>
                <a:srgbClr val="FF0000"/>
              </a:solidFill>
              <a:latin typeface="Times New Roman" panose="02020603050405020304" pitchFamily="18" charset="0"/>
              <a:cs typeface="Times New Roman" panose="02020603050405020304" pitchFamily="18" charset="0"/>
            </a:endParaRPr>
          </a:p>
        </p:txBody>
      </p:sp>
      <p:sp>
        <p:nvSpPr>
          <p:cNvPr id="40" name="矩形 39"/>
          <p:cNvSpPr/>
          <p:nvPr>
            <p:custDataLst>
              <p:tags r:id="rId145"/>
            </p:custDataLst>
          </p:nvPr>
        </p:nvSpPr>
        <p:spPr>
          <a:xfrm>
            <a:off x="4487545" y="1934210"/>
            <a:ext cx="2854325" cy="1880870"/>
          </a:xfrm>
          <a:prstGeom prst="rect">
            <a:avLst/>
          </a:prstGeom>
        </p:spPr>
        <p:txBody>
          <a:bodyPr wrap="square">
            <a:spAutoFit/>
          </a:bodyPr>
          <a:lstStyle/>
          <a:p>
            <a:pPr algn="just">
              <a:lnSpc>
                <a:spcPct val="95000"/>
              </a:lnSpc>
              <a:spcBef>
                <a:spcPct val="35000"/>
              </a:spcBef>
              <a:buClr>
                <a:schemeClr val="accent2"/>
              </a:buClr>
              <a:buSzTx/>
            </a:pPr>
            <a:r>
              <a:rPr lang="zh-CN" altLang="en-US" sz="2400" b="1">
                <a:ln>
                  <a:solidFill>
                    <a:sysClr val="windowText" lastClr="000000"/>
                  </a:solidFill>
                </a:ln>
                <a:latin typeface="华文中宋" panose="02010600040101010101" pitchFamily="2" charset="-122"/>
                <a:ea typeface="华文中宋" panose="02010600040101010101" pitchFamily="2" charset="-122"/>
              </a:rPr>
              <a:t>三极管有:</a:t>
            </a:r>
            <a:r>
              <a:rPr lang="en-US" altLang="zh-CN" sz="2400" b="1">
                <a:ln>
                  <a:solidFill>
                    <a:srgbClr val="FF0000"/>
                  </a:solidFill>
                </a:ln>
                <a:solidFill>
                  <a:srgbClr val="FF0000"/>
                </a:solidFill>
                <a:latin typeface="华文中宋" panose="02010600040101010101" pitchFamily="2" charset="-122"/>
                <a:ea typeface="华文中宋" panose="02010600040101010101" pitchFamily="2" charset="-122"/>
              </a:rPr>
              <a:t>2</a:t>
            </a:r>
            <a:r>
              <a:rPr lang="zh-CN" altLang="en-US" sz="2400" b="1">
                <a:ln>
                  <a:solidFill>
                    <a:sysClr val="windowText" lastClr="000000"/>
                  </a:solidFill>
                </a:ln>
                <a:solidFill>
                  <a:schemeClr val="tx1"/>
                </a:solidFill>
                <a:latin typeface="华文中宋" panose="02010600040101010101" pitchFamily="2" charset="-122"/>
                <a:ea typeface="华文中宋" panose="02010600040101010101" pitchFamily="2" charset="-122"/>
              </a:rPr>
              <a:t>个结</a:t>
            </a:r>
            <a:r>
              <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rPr>
              <a:t>；</a:t>
            </a:r>
            <a:endPar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endParaRPr>
          </a:p>
          <a:p>
            <a:pPr algn="just">
              <a:lnSpc>
                <a:spcPct val="95000"/>
              </a:lnSpc>
              <a:spcBef>
                <a:spcPct val="35000"/>
              </a:spcBef>
              <a:buClr>
                <a:schemeClr val="accent2"/>
              </a:buClr>
              <a:buSzTx/>
            </a:pPr>
            <a:r>
              <a:rPr lang="en-US" altLang="zh-CN" sz="2400" b="1">
                <a:ln>
                  <a:solidFill>
                    <a:sysClr val="windowText" lastClr="000000"/>
                  </a:solidFill>
                </a:ln>
                <a:solidFill>
                  <a:srgbClr val="FF0000"/>
                </a:solidFill>
                <a:latin typeface="华文中宋" panose="02010600040101010101" pitchFamily="2" charset="-122"/>
                <a:ea typeface="华文中宋" panose="02010600040101010101" pitchFamily="2" charset="-122"/>
              </a:rPr>
              <a:t>             </a:t>
            </a:r>
            <a:r>
              <a:rPr lang="en-US" altLang="zh-CN" sz="2400" b="1">
                <a:ln>
                  <a:solidFill>
                    <a:srgbClr val="FF0000"/>
                  </a:solidFill>
                </a:ln>
                <a:solidFill>
                  <a:srgbClr val="FF0000"/>
                </a:solidFill>
                <a:latin typeface="华文中宋" panose="02010600040101010101" pitchFamily="2" charset="-122"/>
                <a:ea typeface="华文中宋" panose="02010600040101010101" pitchFamily="2" charset="-122"/>
              </a:rPr>
              <a:t>3</a:t>
            </a:r>
            <a:r>
              <a:rPr lang="zh-CN" altLang="en-US" sz="2400" b="1">
                <a:ln>
                  <a:solidFill>
                    <a:sysClr val="windowText" lastClr="000000"/>
                  </a:solidFill>
                </a:ln>
                <a:solidFill>
                  <a:schemeClr val="tx1"/>
                </a:solidFill>
                <a:latin typeface="华文中宋" panose="02010600040101010101" pitchFamily="2" charset="-122"/>
                <a:ea typeface="华文中宋" panose="02010600040101010101" pitchFamily="2" charset="-122"/>
              </a:rPr>
              <a:t>个区</a:t>
            </a:r>
            <a:r>
              <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rPr>
              <a:t>；</a:t>
            </a:r>
            <a:endPar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endParaRPr>
          </a:p>
          <a:p>
            <a:pPr algn="just">
              <a:lnSpc>
                <a:spcPct val="95000"/>
              </a:lnSpc>
              <a:spcBef>
                <a:spcPct val="35000"/>
              </a:spcBef>
              <a:buClr>
                <a:schemeClr val="accent2"/>
              </a:buClr>
              <a:buSzTx/>
            </a:pPr>
            <a:r>
              <a:rPr lang="en-US" altLang="zh-CN" sz="2400" b="1">
                <a:ln>
                  <a:solidFill>
                    <a:sysClr val="windowText" lastClr="000000"/>
                  </a:solidFill>
                </a:ln>
                <a:solidFill>
                  <a:srgbClr val="FF0000"/>
                </a:solidFill>
                <a:latin typeface="华文中宋" panose="02010600040101010101" pitchFamily="2" charset="-122"/>
                <a:ea typeface="华文中宋" panose="02010600040101010101" pitchFamily="2" charset="-122"/>
              </a:rPr>
              <a:t>             </a:t>
            </a:r>
            <a:r>
              <a:rPr lang="en-US" altLang="zh-CN" sz="2400" b="1">
                <a:ln>
                  <a:solidFill>
                    <a:srgbClr val="FF0000"/>
                  </a:solidFill>
                </a:ln>
                <a:solidFill>
                  <a:srgbClr val="FF0000"/>
                </a:solidFill>
                <a:latin typeface="华文中宋" panose="02010600040101010101" pitchFamily="2" charset="-122"/>
                <a:ea typeface="华文中宋" panose="02010600040101010101" pitchFamily="2" charset="-122"/>
              </a:rPr>
              <a:t>3</a:t>
            </a:r>
            <a:r>
              <a:rPr lang="zh-CN" altLang="en-US" sz="2400" b="1">
                <a:ln>
                  <a:solidFill>
                    <a:sysClr val="windowText" lastClr="000000"/>
                  </a:solidFill>
                </a:ln>
                <a:solidFill>
                  <a:schemeClr val="tx1"/>
                </a:solidFill>
                <a:latin typeface="华文中宋" panose="02010600040101010101" pitchFamily="2" charset="-122"/>
                <a:ea typeface="华文中宋" panose="02010600040101010101" pitchFamily="2" charset="-122"/>
              </a:rPr>
              <a:t>个电极</a:t>
            </a:r>
            <a:r>
              <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rPr>
              <a:t>。</a:t>
            </a:r>
            <a:endParaRPr lang="zh-CN" altLang="en-US" sz="2400" b="1">
              <a:ln>
                <a:solidFill>
                  <a:sysClr val="windowText" lastClr="000000"/>
                </a:solidFill>
              </a:ln>
              <a:solidFill>
                <a:srgbClr val="FF0000"/>
              </a:solidFill>
              <a:latin typeface="华文中宋" panose="02010600040101010101" pitchFamily="2" charset="-122"/>
              <a:ea typeface="华文中宋" panose="02010600040101010101" pitchFamily="2" charset="-122"/>
            </a:endParaRPr>
          </a:p>
          <a:p>
            <a:pPr algn="just">
              <a:lnSpc>
                <a:spcPct val="95000"/>
              </a:lnSpc>
              <a:spcBef>
                <a:spcPct val="35000"/>
              </a:spcBef>
              <a:buClr>
                <a:schemeClr val="accent2"/>
              </a:buClr>
              <a:buSzTx/>
              <a:buFont typeface="Helvetica" panose="020B0604020202020204" pitchFamily="34" charset="0"/>
              <a:buNone/>
            </a:pPr>
            <a:r>
              <a:rPr lang="zh-CN" altLang="en-US" sz="2400" b="1">
                <a:ln>
                  <a:solidFill>
                    <a:sysClr val="windowText" lastClr="000000"/>
                  </a:solidFill>
                </a:ln>
                <a:solidFill>
                  <a:srgbClr val="FF0000"/>
                </a:solidFill>
                <a:latin typeface="宋体" panose="02010600030101010101" pitchFamily="2" charset="-122"/>
              </a:rPr>
              <a:t>         </a:t>
            </a:r>
            <a:endParaRPr lang="zh-CN" altLang="en-US" sz="2400" b="1">
              <a:ln>
                <a:solidFill>
                  <a:sysClr val="windowText" lastClr="000000"/>
                </a:solidFill>
              </a:ln>
              <a:solidFill>
                <a:srgbClr val="FF0000"/>
              </a:solidFill>
              <a:latin typeface="宋体" panose="02010600030101010101" pitchFamily="2" charset="-122"/>
            </a:endParaRPr>
          </a:p>
        </p:txBody>
      </p:sp>
      <p:sp>
        <p:nvSpPr>
          <p:cNvPr id="41" name="Text Box 9"/>
          <p:cNvSpPr txBox="1">
            <a:spLocks noChangeArrowheads="1"/>
          </p:cNvSpPr>
          <p:nvPr>
            <p:custDataLst>
              <p:tags r:id="rId146"/>
            </p:custDataLst>
          </p:nvPr>
        </p:nvSpPr>
        <p:spPr bwMode="auto">
          <a:xfrm>
            <a:off x="3739515" y="4954905"/>
            <a:ext cx="398208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50000"/>
              </a:lnSpc>
              <a:spcBef>
                <a:spcPct val="50000"/>
              </a:spcBef>
            </a:pPr>
            <a:r>
              <a:rPr lang="zh-CN" altLang="zh-CN" sz="2400" b="1">
                <a:solidFill>
                  <a:srgbClr val="0000FF"/>
                </a:solidFill>
                <a:latin typeface="华文中宋" panose="02010600040101010101" pitchFamily="2" charset="-122"/>
                <a:ea typeface="华文中宋" panose="02010600040101010101" pitchFamily="2" charset="-122"/>
              </a:rPr>
              <a:t>电路符号中</a:t>
            </a:r>
            <a:r>
              <a:rPr lang="zh-CN" altLang="zh-CN" sz="2400" b="1">
                <a:solidFill>
                  <a:srgbClr val="FF0000"/>
                </a:solidFill>
                <a:latin typeface="华文中宋" panose="02010600040101010101" pitchFamily="2" charset="-122"/>
                <a:ea typeface="华文中宋" panose="02010600040101010101" pitchFamily="2" charset="-122"/>
              </a:rPr>
              <a:t>箭头</a:t>
            </a:r>
            <a:r>
              <a:rPr lang="zh-CN" altLang="zh-CN" sz="2400" b="1">
                <a:solidFill>
                  <a:srgbClr val="0000FF"/>
                </a:solidFill>
                <a:latin typeface="华文中宋" panose="02010600040101010101" pitchFamily="2" charset="-122"/>
                <a:ea typeface="华文中宋" panose="02010600040101010101" pitchFamily="2" charset="-122"/>
              </a:rPr>
              <a:t>表示发射结加</a:t>
            </a:r>
            <a:r>
              <a:rPr lang="zh-CN" altLang="zh-CN" sz="2400" b="1">
                <a:solidFill>
                  <a:srgbClr val="FF0000"/>
                </a:solidFill>
                <a:latin typeface="华文中宋" panose="02010600040101010101" pitchFamily="2" charset="-122"/>
                <a:ea typeface="华文中宋" panose="02010600040101010101" pitchFamily="2" charset="-122"/>
              </a:rPr>
              <a:t>正偏</a:t>
            </a:r>
            <a:r>
              <a:rPr lang="zh-CN" altLang="zh-CN" sz="2400" b="1">
                <a:solidFill>
                  <a:srgbClr val="0000FF"/>
                </a:solidFill>
                <a:latin typeface="华文中宋" panose="02010600040101010101" pitchFamily="2" charset="-122"/>
                <a:ea typeface="华文中宋" panose="02010600040101010101" pitchFamily="2" charset="-122"/>
              </a:rPr>
              <a:t>电压时的电流方向.</a:t>
            </a:r>
            <a:r>
              <a:rPr lang="zh-CN" altLang="zh-CN" sz="1500" b="1">
                <a:solidFill>
                  <a:srgbClr val="0000FF"/>
                </a:solidFill>
                <a:latin typeface="华文中宋" panose="02010600040101010101" pitchFamily="2" charset="-122"/>
                <a:ea typeface="华文中宋" panose="02010600040101010101" pitchFamily="2" charset="-122"/>
              </a:rPr>
              <a:t> 　　</a:t>
            </a:r>
            <a:endParaRPr lang="zh-CN" altLang="zh-CN" sz="1500" b="1">
              <a:solidFill>
                <a:srgbClr val="0000FF"/>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35"/>
                                        </p:tgtEl>
                                        <p:attrNameLst>
                                          <p:attrName>style.visibility</p:attrName>
                                        </p:attrNameLst>
                                      </p:cBhvr>
                                      <p:to>
                                        <p:strVal val="visible"/>
                                      </p:to>
                                    </p:set>
                                    <p:animEffect transition="in" filter="blinds(horizontal)">
                                      <p:cBhvr>
                                        <p:cTn id="7" dur="500"/>
                                        <p:tgtEl>
                                          <p:spTgt spid="92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34"/>
                                        </p:tgtEl>
                                        <p:attrNameLst>
                                          <p:attrName>style.visibility</p:attrName>
                                        </p:attrNameLst>
                                      </p:cBhvr>
                                      <p:to>
                                        <p:strVal val="visible"/>
                                      </p:to>
                                    </p:set>
                                    <p:animEffect transition="in" filter="blinds(horizontal)">
                                      <p:cBhvr>
                                        <p:cTn id="12" dur="500"/>
                                        <p:tgtEl>
                                          <p:spTgt spid="92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30"/>
                                        </p:tgtEl>
                                        <p:attrNameLst>
                                          <p:attrName>style.visibility</p:attrName>
                                        </p:attrNameLst>
                                      </p:cBhvr>
                                      <p:to>
                                        <p:strVal val="visible"/>
                                      </p:to>
                                    </p:set>
                                    <p:animEffect transition="in" filter="blinds(horizontal)">
                                      <p:cBhvr>
                                        <p:cTn id="17" dur="500"/>
                                        <p:tgtEl>
                                          <p:spTgt spid="92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9"/>
                                        </p:tgtEl>
                                        <p:attrNameLst>
                                          <p:attrName>style.visibility</p:attrName>
                                        </p:attrNameLst>
                                      </p:cBhvr>
                                      <p:to>
                                        <p:strVal val="visible"/>
                                      </p:to>
                                    </p:set>
                                    <p:animEffect transition="in" filter="blinds(horizontal)">
                                      <p:cBhvr>
                                        <p:cTn id="22" dur="500"/>
                                        <p:tgtEl>
                                          <p:spTgt spid="92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28"/>
                                        </p:tgtEl>
                                        <p:attrNameLst>
                                          <p:attrName>style.visibility</p:attrName>
                                        </p:attrNameLst>
                                      </p:cBhvr>
                                      <p:to>
                                        <p:strVal val="visible"/>
                                      </p:to>
                                    </p:set>
                                    <p:animEffect transition="in" filter="blinds(horizontal)">
                                      <p:cBhvr>
                                        <p:cTn id="27" dur="500"/>
                                        <p:tgtEl>
                                          <p:spTgt spid="92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351"/>
                                        </p:tgtEl>
                                        <p:attrNameLst>
                                          <p:attrName>style.visibility</p:attrName>
                                        </p:attrNameLst>
                                      </p:cBhvr>
                                      <p:to>
                                        <p:strVal val="visible"/>
                                      </p:to>
                                    </p:set>
                                    <p:animEffect transition="in" filter="blinds(horizontal)">
                                      <p:cBhvr>
                                        <p:cTn id="32" dur="500"/>
                                        <p:tgtEl>
                                          <p:spTgt spid="93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367"/>
                                        </p:tgtEl>
                                        <p:attrNameLst>
                                          <p:attrName>style.visibility</p:attrName>
                                        </p:attrNameLst>
                                      </p:cBhvr>
                                      <p:to>
                                        <p:strVal val="visible"/>
                                      </p:to>
                                    </p:set>
                                    <p:animEffect transition="in" filter="blinds(horizontal)">
                                      <p:cBhvr>
                                        <p:cTn id="37" dur="500"/>
                                        <p:tgtEl>
                                          <p:spTgt spid="936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350"/>
                                        </p:tgtEl>
                                        <p:attrNameLst>
                                          <p:attrName>style.visibility</p:attrName>
                                        </p:attrNameLst>
                                      </p:cBhvr>
                                      <p:to>
                                        <p:strVal val="visible"/>
                                      </p:to>
                                    </p:set>
                                    <p:animEffect transition="in" filter="blinds(horizontal)">
                                      <p:cBhvr>
                                        <p:cTn id="42" dur="500"/>
                                        <p:tgtEl>
                                          <p:spTgt spid="935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2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238"/>
                                        </p:tgtEl>
                                        <p:attrNameLst>
                                          <p:attrName>style.visibility</p:attrName>
                                        </p:attrNameLst>
                                      </p:cBhvr>
                                      <p:to>
                                        <p:strVal val="visible"/>
                                      </p:to>
                                    </p:set>
                                    <p:animEffect transition="in" filter="blinds(horizontal)">
                                      <p:cBhvr>
                                        <p:cTn id="57" dur="500"/>
                                        <p:tgtEl>
                                          <p:spTgt spid="9238"/>
                                        </p:tgtEl>
                                      </p:cBhvr>
                                    </p:animEffect>
                                  </p:childTnLst>
                                </p:cTn>
                              </p:par>
                              <p:par>
                                <p:cTn id="58" presetID="3" presetClass="entr" presetSubtype="10" fill="hold" nodeType="withEffect">
                                  <p:stCondLst>
                                    <p:cond delay="0"/>
                                  </p:stCondLst>
                                  <p:childTnLst>
                                    <p:set>
                                      <p:cBhvr>
                                        <p:cTn id="59" dur="1" fill="hold">
                                          <p:stCondLst>
                                            <p:cond delay="0"/>
                                          </p:stCondLst>
                                        </p:cTn>
                                        <p:tgtEl>
                                          <p:spTgt spid="9238"/>
                                        </p:tgtEl>
                                        <p:attrNameLst>
                                          <p:attrName>style.visibility</p:attrName>
                                        </p:attrNameLst>
                                      </p:cBhvr>
                                      <p:to>
                                        <p:strVal val="visible"/>
                                      </p:to>
                                    </p:set>
                                    <p:animEffect transition="in" filter="blinds(horizontal)">
                                      <p:cBhvr>
                                        <p:cTn id="60" dur="500"/>
                                        <p:tgtEl>
                                          <p:spTgt spid="9238"/>
                                        </p:tgtEl>
                                      </p:cBhvr>
                                    </p:animEffect>
                                  </p:childTnLst>
                                </p:cTn>
                              </p:par>
                              <p:par>
                                <p:cTn id="61" presetID="3" presetClass="entr" presetSubtype="10" fill="hold" nodeType="withEffect">
                                  <p:stCondLst>
                                    <p:cond delay="0"/>
                                  </p:stCondLst>
                                  <p:childTnLst>
                                    <p:set>
                                      <p:cBhvr>
                                        <p:cTn id="62" dur="1" fill="hold">
                                          <p:stCondLst>
                                            <p:cond delay="0"/>
                                          </p:stCondLst>
                                        </p:cTn>
                                        <p:tgtEl>
                                          <p:spTgt spid="9362"/>
                                        </p:tgtEl>
                                        <p:attrNameLst>
                                          <p:attrName>style.visibility</p:attrName>
                                        </p:attrNameLst>
                                      </p:cBhvr>
                                      <p:to>
                                        <p:strVal val="visible"/>
                                      </p:to>
                                    </p:set>
                                    <p:animEffect transition="in" filter="blinds(horizontal)">
                                      <p:cBhvr>
                                        <p:cTn id="63" dur="500"/>
                                        <p:tgtEl>
                                          <p:spTgt spid="9362"/>
                                        </p:tgtEl>
                                      </p:cBhvr>
                                    </p:animEffect>
                                  </p:childTnLst>
                                </p:cTn>
                              </p:par>
                              <p:par>
                                <p:cTn id="64" presetID="3" presetClass="entr" presetSubtype="10" fill="hold" nodeType="withEffect">
                                  <p:stCondLst>
                                    <p:cond delay="0"/>
                                  </p:stCondLst>
                                  <p:childTnLst>
                                    <p:set>
                                      <p:cBhvr>
                                        <p:cTn id="65" dur="1" fill="hold">
                                          <p:stCondLst>
                                            <p:cond delay="0"/>
                                          </p:stCondLst>
                                        </p:cTn>
                                        <p:tgtEl>
                                          <p:spTgt spid="9363"/>
                                        </p:tgtEl>
                                        <p:attrNameLst>
                                          <p:attrName>style.visibility</p:attrName>
                                        </p:attrNameLst>
                                      </p:cBhvr>
                                      <p:to>
                                        <p:strVal val="visible"/>
                                      </p:to>
                                    </p:set>
                                    <p:animEffect transition="in" filter="blinds(horizontal)">
                                      <p:cBhvr>
                                        <p:cTn id="66" dur="500"/>
                                        <p:tgtEl>
                                          <p:spTgt spid="9363"/>
                                        </p:tgtEl>
                                      </p:cBhvr>
                                    </p:animEffect>
                                  </p:childTnLst>
                                </p:cTn>
                              </p:par>
                              <p:par>
                                <p:cTn id="67" presetID="3" presetClass="entr" presetSubtype="10" fill="hold" nodeType="withEffect">
                                  <p:stCondLst>
                                    <p:cond delay="0"/>
                                  </p:stCondLst>
                                  <p:childTnLst>
                                    <p:set>
                                      <p:cBhvr>
                                        <p:cTn id="68" dur="1" fill="hold">
                                          <p:stCondLst>
                                            <p:cond delay="0"/>
                                          </p:stCondLst>
                                        </p:cTn>
                                        <p:tgtEl>
                                          <p:spTgt spid="9364"/>
                                        </p:tgtEl>
                                        <p:attrNameLst>
                                          <p:attrName>style.visibility</p:attrName>
                                        </p:attrNameLst>
                                      </p:cBhvr>
                                      <p:to>
                                        <p:strVal val="visible"/>
                                      </p:to>
                                    </p:set>
                                    <p:animEffect transition="in" filter="blinds(horizontal)">
                                      <p:cBhvr>
                                        <p:cTn id="69" dur="500"/>
                                        <p:tgtEl>
                                          <p:spTgt spid="9364"/>
                                        </p:tgtEl>
                                      </p:cBhvr>
                                    </p:animEffect>
                                  </p:childTnLst>
                                </p:cTn>
                              </p:par>
                              <p:par>
                                <p:cTn id="70" presetID="3" presetClass="entr" presetSubtype="10" fill="hold" nodeType="withEffect">
                                  <p:stCondLst>
                                    <p:cond delay="0"/>
                                  </p:stCondLst>
                                  <p:childTnLst>
                                    <p:set>
                                      <p:cBhvr>
                                        <p:cTn id="71" dur="1" fill="hold">
                                          <p:stCondLst>
                                            <p:cond delay="0"/>
                                          </p:stCondLst>
                                        </p:cTn>
                                        <p:tgtEl>
                                          <p:spTgt spid="9365"/>
                                        </p:tgtEl>
                                        <p:attrNameLst>
                                          <p:attrName>style.visibility</p:attrName>
                                        </p:attrNameLst>
                                      </p:cBhvr>
                                      <p:to>
                                        <p:strVal val="visible"/>
                                      </p:to>
                                    </p:set>
                                    <p:animEffect transition="in" filter="blinds(horizontal)">
                                      <p:cBhvr>
                                        <p:cTn id="72" dur="500"/>
                                        <p:tgtEl>
                                          <p:spTgt spid="9365"/>
                                        </p:tgtEl>
                                      </p:cBhvr>
                                    </p:animEffect>
                                  </p:childTnLst>
                                </p:cTn>
                              </p:par>
                              <p:par>
                                <p:cTn id="73" presetID="3" presetClass="entr" presetSubtype="10" fill="hold" nodeType="withEffect">
                                  <p:stCondLst>
                                    <p:cond delay="0"/>
                                  </p:stCondLst>
                                  <p:childTnLst>
                                    <p:set>
                                      <p:cBhvr>
                                        <p:cTn id="74" dur="1" fill="hold">
                                          <p:stCondLst>
                                            <p:cond delay="0"/>
                                          </p:stCondLst>
                                        </p:cTn>
                                        <p:tgtEl>
                                          <p:spTgt spid="9366"/>
                                        </p:tgtEl>
                                        <p:attrNameLst>
                                          <p:attrName>style.visibility</p:attrName>
                                        </p:attrNameLst>
                                      </p:cBhvr>
                                      <p:to>
                                        <p:strVal val="visible"/>
                                      </p:to>
                                    </p:set>
                                    <p:animEffect transition="in" filter="blinds(horizontal)">
                                      <p:cBhvr>
                                        <p:cTn id="75" dur="500"/>
                                        <p:tgtEl>
                                          <p:spTgt spid="9366"/>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237"/>
                                        </p:tgtEl>
                                        <p:attrNameLst>
                                          <p:attrName>style.visibility</p:attrName>
                                        </p:attrNameLst>
                                      </p:cBhvr>
                                      <p:to>
                                        <p:strVal val="visible"/>
                                      </p:to>
                                    </p:set>
                                    <p:animEffect transition="in" filter="blinds(horizontal)">
                                      <p:cBhvr>
                                        <p:cTn id="80" dur="500"/>
                                        <p:tgtEl>
                                          <p:spTgt spid="923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9236"/>
                                        </p:tgtEl>
                                        <p:attrNameLst>
                                          <p:attrName>style.visibility</p:attrName>
                                        </p:attrNameLst>
                                      </p:cBhvr>
                                      <p:to>
                                        <p:strVal val="visible"/>
                                      </p:to>
                                    </p:set>
                                    <p:animEffect transition="in" filter="blinds(horizontal)">
                                      <p:cBhvr>
                                        <p:cTn id="85" dur="500"/>
                                        <p:tgtEl>
                                          <p:spTgt spid="92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9232"/>
                                        </p:tgtEl>
                                        <p:attrNameLst>
                                          <p:attrName>style.visibility</p:attrName>
                                        </p:attrNameLst>
                                      </p:cBhvr>
                                      <p:to>
                                        <p:strVal val="visible"/>
                                      </p:to>
                                    </p:set>
                                    <p:animEffect transition="in" filter="blinds(horizontal)">
                                      <p:cBhvr>
                                        <p:cTn id="90" dur="500"/>
                                        <p:tgtEl>
                                          <p:spTgt spid="9232"/>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9233"/>
                                        </p:tgtEl>
                                        <p:attrNameLst>
                                          <p:attrName>style.visibility</p:attrName>
                                        </p:attrNameLst>
                                      </p:cBhvr>
                                      <p:to>
                                        <p:strVal val="visible"/>
                                      </p:to>
                                    </p:set>
                                    <p:animEffect transition="in" filter="blinds(horizontal)">
                                      <p:cBhvr>
                                        <p:cTn id="95" dur="500"/>
                                        <p:tgtEl>
                                          <p:spTgt spid="9233"/>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9231"/>
                                        </p:tgtEl>
                                        <p:attrNameLst>
                                          <p:attrName>style.visibility</p:attrName>
                                        </p:attrNameLst>
                                      </p:cBhvr>
                                      <p:to>
                                        <p:strVal val="visible"/>
                                      </p:to>
                                    </p:set>
                                    <p:animEffect transition="in" filter="blinds(horizontal)">
                                      <p:cBhvr>
                                        <p:cTn id="100" dur="500"/>
                                        <p:tgtEl>
                                          <p:spTgt spid="9231"/>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9354"/>
                                        </p:tgtEl>
                                        <p:attrNameLst>
                                          <p:attrName>style.visibility</p:attrName>
                                        </p:attrNameLst>
                                      </p:cBhvr>
                                      <p:to>
                                        <p:strVal val="visible"/>
                                      </p:to>
                                    </p:set>
                                    <p:animEffect transition="in" filter="blinds(horizontal)">
                                      <p:cBhvr>
                                        <p:cTn id="105" dur="500"/>
                                        <p:tgtEl>
                                          <p:spTgt spid="9354"/>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9353"/>
                                        </p:tgtEl>
                                        <p:attrNameLst>
                                          <p:attrName>style.visibility</p:attrName>
                                        </p:attrNameLst>
                                      </p:cBhvr>
                                      <p:to>
                                        <p:strVal val="visible"/>
                                      </p:to>
                                    </p:set>
                                    <p:animEffect transition="in" filter="blinds(horizontal)">
                                      <p:cBhvr>
                                        <p:cTn id="110" dur="500"/>
                                        <p:tgtEl>
                                          <p:spTgt spid="9353"/>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9352"/>
                                        </p:tgtEl>
                                        <p:attrNameLst>
                                          <p:attrName>style.visibility</p:attrName>
                                        </p:attrNameLst>
                                      </p:cBhvr>
                                      <p:to>
                                        <p:strVal val="visible"/>
                                      </p:to>
                                    </p:set>
                                    <p:animEffect transition="in" filter="blinds(horizontal)">
                                      <p:cBhvr>
                                        <p:cTn id="115" dur="500"/>
                                        <p:tgtEl>
                                          <p:spTgt spid="9352"/>
                                        </p:tgtEl>
                                      </p:cBhvr>
                                    </p:animEffect>
                                  </p:childTnLst>
                                </p:cTn>
                              </p:par>
                              <p:par>
                                <p:cTn id="116" presetID="42" presetClass="entr" presetSubtype="0" fill="hold" grpId="0" nodeType="withEffect">
                                  <p:stCondLst>
                                    <p:cond delay="0"/>
                                  </p:stCondLst>
                                  <p:childTnLst>
                                    <p:set>
                                      <p:cBhvr>
                                        <p:cTn id="117" dur="1" fill="hold">
                                          <p:stCondLst>
                                            <p:cond delay="0"/>
                                          </p:stCondLst>
                                        </p:cTn>
                                        <p:tgtEl>
                                          <p:spTgt spid="10280"/>
                                        </p:tgtEl>
                                        <p:attrNameLst>
                                          <p:attrName>style.visibility</p:attrName>
                                        </p:attrNameLst>
                                      </p:cBhvr>
                                      <p:to>
                                        <p:strVal val="visible"/>
                                      </p:to>
                                    </p:set>
                                    <p:animEffect transition="in" filter="fade">
                                      <p:cBhvr>
                                        <p:cTn id="118" dur="1000"/>
                                        <p:tgtEl>
                                          <p:spTgt spid="10280"/>
                                        </p:tgtEl>
                                      </p:cBhvr>
                                    </p:animEffect>
                                    <p:anim calcmode="lin" valueType="num">
                                      <p:cBhvr>
                                        <p:cTn id="119" dur="1000" fill="hold"/>
                                        <p:tgtEl>
                                          <p:spTgt spid="10280"/>
                                        </p:tgtEl>
                                        <p:attrNameLst>
                                          <p:attrName>ppt_x</p:attrName>
                                        </p:attrNameLst>
                                      </p:cBhvr>
                                      <p:tavLst>
                                        <p:tav tm="0">
                                          <p:val>
                                            <p:strVal val="#ppt_x"/>
                                          </p:val>
                                        </p:tav>
                                        <p:tav tm="100000">
                                          <p:val>
                                            <p:strVal val="#ppt_x"/>
                                          </p:val>
                                        </p:tav>
                                      </p:tavLst>
                                    </p:anim>
                                    <p:anim calcmode="lin" valueType="num">
                                      <p:cBhvr>
                                        <p:cTn id="120" dur="1000" fill="hold"/>
                                        <p:tgtEl>
                                          <p:spTgt spid="1028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0287"/>
                                        </p:tgtEl>
                                        <p:attrNameLst>
                                          <p:attrName>style.visibility</p:attrName>
                                        </p:attrNameLst>
                                      </p:cBhvr>
                                      <p:to>
                                        <p:strVal val="visible"/>
                                      </p:to>
                                    </p:set>
                                    <p:animEffect transition="in" filter="fade">
                                      <p:cBhvr>
                                        <p:cTn id="123" dur="1000"/>
                                        <p:tgtEl>
                                          <p:spTgt spid="10287"/>
                                        </p:tgtEl>
                                      </p:cBhvr>
                                    </p:animEffect>
                                    <p:anim calcmode="lin" valueType="num">
                                      <p:cBhvr>
                                        <p:cTn id="124" dur="1000" fill="hold"/>
                                        <p:tgtEl>
                                          <p:spTgt spid="10287"/>
                                        </p:tgtEl>
                                        <p:attrNameLst>
                                          <p:attrName>ppt_x</p:attrName>
                                        </p:attrNameLst>
                                      </p:cBhvr>
                                      <p:tavLst>
                                        <p:tav tm="0">
                                          <p:val>
                                            <p:strVal val="#ppt_x"/>
                                          </p:val>
                                        </p:tav>
                                        <p:tav tm="100000">
                                          <p:val>
                                            <p:strVal val="#ppt_x"/>
                                          </p:val>
                                        </p:tav>
                                      </p:tavLst>
                                    </p:anim>
                                    <p:anim calcmode="lin" valueType="num">
                                      <p:cBhvr>
                                        <p:cTn id="125" dur="1000" fill="hold"/>
                                        <p:tgtEl>
                                          <p:spTgt spid="1028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0282"/>
                                        </p:tgtEl>
                                        <p:attrNameLst>
                                          <p:attrName>style.visibility</p:attrName>
                                        </p:attrNameLst>
                                      </p:cBhvr>
                                      <p:to>
                                        <p:strVal val="visible"/>
                                      </p:to>
                                    </p:set>
                                    <p:animEffect transition="in" filter="fade">
                                      <p:cBhvr>
                                        <p:cTn id="128" dur="1000"/>
                                        <p:tgtEl>
                                          <p:spTgt spid="10282"/>
                                        </p:tgtEl>
                                      </p:cBhvr>
                                    </p:animEffect>
                                    <p:anim calcmode="lin" valueType="num">
                                      <p:cBhvr>
                                        <p:cTn id="129" dur="1000" fill="hold"/>
                                        <p:tgtEl>
                                          <p:spTgt spid="10282"/>
                                        </p:tgtEl>
                                        <p:attrNameLst>
                                          <p:attrName>ppt_x</p:attrName>
                                        </p:attrNameLst>
                                      </p:cBhvr>
                                      <p:tavLst>
                                        <p:tav tm="0">
                                          <p:val>
                                            <p:strVal val="#ppt_x"/>
                                          </p:val>
                                        </p:tav>
                                        <p:tav tm="100000">
                                          <p:val>
                                            <p:strVal val="#ppt_x"/>
                                          </p:val>
                                        </p:tav>
                                      </p:tavLst>
                                    </p:anim>
                                    <p:anim calcmode="lin" valueType="num">
                                      <p:cBhvr>
                                        <p:cTn id="130" dur="1000" fill="hold"/>
                                        <p:tgtEl>
                                          <p:spTgt spid="10282"/>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additive="base">
                                        <p:cTn id="135" dur="500" fill="hold"/>
                                        <p:tgtEl>
                                          <p:spTgt spid="24"/>
                                        </p:tgtEl>
                                        <p:attrNameLst>
                                          <p:attrName>ppt_x</p:attrName>
                                        </p:attrNameLst>
                                      </p:cBhvr>
                                      <p:tavLst>
                                        <p:tav tm="0">
                                          <p:val>
                                            <p:strVal val="#ppt_x"/>
                                          </p:val>
                                        </p:tav>
                                        <p:tav tm="100000">
                                          <p:val>
                                            <p:strVal val="#ppt_x"/>
                                          </p:val>
                                        </p:tav>
                                      </p:tavLst>
                                    </p:anim>
                                    <p:anim calcmode="lin" valueType="num">
                                      <p:cBhvr additive="base">
                                        <p:cTn id="1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0" presetClass="path" presetSubtype="0" accel="50000" decel="50000" fill="hold" grpId="0" nodeType="clickEffect">
                                  <p:stCondLst>
                                    <p:cond delay="0"/>
                                  </p:stCondLst>
                                  <p:childTnLst>
                                    <p:animMotion origin="layout" path="M -0.038282 0.005186 L -0.040365 -0.014721 L -0.038855 -0.034536 L -0.037188 -0.052684 L -0.035365 -0.065925 L -0.033282 -0.085925 L -0.032135 -0.098888 L -0.029167 -0.115462 L -0.027084 -0.13361 L -0.025885 -0.146851 L -0.024688 -0.163425 L -0.023541 -0.176573 L -0.022605 -0.193147 L -0.022032 -0.211388 L -0.020312 -0.226388 L -0.019063 -0.244351 L -0.017917 -0.257684 L -0.017343 -0.275925 L -0.016407 -0.289073 L -0.01526 -0.305462 L -0.014062 -0.318888 L -0.012864 -0.33361 L -0.012343 -0.346851 L -0.010781 -0.359999 L -0.00573 -0.369999 L -0.000521 -0.378425 L 0.005104 -0.379814 L 0.009011 -0.361758 L 0.010157 -0.348425 L 0.01073 -0.335184 L 0.011094 -0.322036 L 0.019115 -0.327036 L 0.024688 -0.340277 L 0.030313 -0.353425 L 0.033593 -0.33861 L 0.036562 -0.325277 L 0.040989 -0.340277 L 0.045989 -0.351758 L 0.050989 -0.363425 L 0.055521 -0.373425 L 0.060156 -0.369999 L 0.062239 -0.356758 L 0.063489 -0.34361 L 0.065781 -0.328888 L 0.057239 -0.317036 L 0.051614 -0.317036 L 0.044843 -0.317036 L 0.038229 -0.317036 L 0.032605 -0.317036 L 0.027604 -0.317036 L 0.083333 0.018427" pathEditMode="relative" rAng="0" ptsTypes="aaaaaaaaaaaaaaaaaaaaaaaaaaaaaaaaaaaaaaaaaaaaaaaaaaa">
                                      <p:cBhvr>
                                        <p:cTn id="144" dur="2000" fill="hold"/>
                                        <p:tgtEl>
                                          <p:spTgt spid="39"/>
                                        </p:tgtEl>
                                        <p:attrNameLst>
                                          <p:attrName>ppt_x</p:attrName>
                                          <p:attrName>ppt_y</p:attrName>
                                        </p:attrNameLst>
                                      </p:cBhvr>
                                      <p:rCtr x="60" y="-185"/>
                                    </p:animMotion>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37"/>
                                        </p:tgtEl>
                                        <p:attrNameLst>
                                          <p:attrName>style.visibility</p:attrName>
                                        </p:attrNameLst>
                                      </p:cBhvr>
                                      <p:to>
                                        <p:strVal val="visible"/>
                                      </p:to>
                                    </p:set>
                                    <p:animEffect transition="in" filter="wipe(down)">
                                      <p:cBhvr>
                                        <p:cTn id="149" dur="500"/>
                                        <p:tgtEl>
                                          <p:spTgt spid="3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38"/>
                                        </p:tgtEl>
                                        <p:attrNameLst>
                                          <p:attrName>style.visibility</p:attrName>
                                        </p:attrNameLst>
                                      </p:cBhvr>
                                      <p:to>
                                        <p:strVal val="visible"/>
                                      </p:to>
                                    </p:set>
                                    <p:animEffect transition="in" filter="wipe(left)">
                                      <p:cBhvr>
                                        <p:cTn id="154" dur="500"/>
                                        <p:tgtEl>
                                          <p:spTgt spid="38"/>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8" grpId="0"/>
      <p:bldP spid="9229" grpId="0"/>
      <p:bldP spid="9230" grpId="0"/>
      <p:bldP spid="9231" grpId="0"/>
      <p:bldP spid="9232" grpId="0"/>
      <p:bldP spid="9233" grpId="0"/>
      <p:bldP spid="9234" grpId="0"/>
      <p:bldP spid="9235" grpId="0"/>
      <p:bldP spid="9236" grpId="0"/>
      <p:bldP spid="9237" grpId="0"/>
      <p:bldP spid="10280" grpId="0"/>
      <p:bldP spid="10282" grpId="0"/>
      <p:bldP spid="10287" grpId="0"/>
      <p:bldP spid="9350" grpId="0"/>
      <p:bldP spid="9351" grpId="0"/>
      <p:bldP spid="9352" grpId="0"/>
      <p:bldP spid="9353" grpId="0"/>
      <p:bldP spid="9354" grpId="0"/>
      <p:bldP spid="9367" grpId="0"/>
      <p:bldP spid="10263" grpId="0"/>
      <p:bldP spid="39" grpId="0"/>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custDataLst>
              <p:tags r:id="rId1"/>
            </p:custDataLst>
          </p:nvPr>
        </p:nvSpPr>
        <p:spPr>
          <a:xfrm>
            <a:off x="527052" y="188913"/>
            <a:ext cx="10562167" cy="1511300"/>
          </a:xfrm>
          <a:prstGeom prst="rect">
            <a:avLst/>
          </a:prstGeom>
        </p:spPr>
        <p:txBody>
          <a:bodyPr>
            <a:normAutofit fontScale="90000"/>
          </a:bodyPr>
          <a:lstStyle/>
          <a:p>
            <a:pPr eaLnBrk="1" hangingPunct="1">
              <a:lnSpc>
                <a:spcPct val="145000"/>
              </a:lnSpc>
            </a:pPr>
            <a:br>
              <a:rPr lang="en-US" altLang="zh-CN" sz="5335" smtClean="0"/>
            </a:br>
            <a:br>
              <a:rPr lang="en-US" altLang="zh-CN" sz="5335" smtClean="0"/>
            </a:br>
            <a:endParaRPr lang="en-US" altLang="zh-CN" sz="5335" smtClean="0"/>
          </a:p>
        </p:txBody>
      </p:sp>
      <p:pic>
        <p:nvPicPr>
          <p:cNvPr id="24580" name="Picture 5" descr="u=1311034225,3503834320&amp;fm=23&amp;gp=0"/>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bwMode="auto">
          <a:xfrm>
            <a:off x="815340" y="3813175"/>
            <a:ext cx="2362200" cy="242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descr="u=2662200438,329517199&amp;fm=23&amp;gp=0"/>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bwMode="auto">
          <a:xfrm>
            <a:off x="3352165" y="3966210"/>
            <a:ext cx="4599305" cy="211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u=3540976195,1939231554&amp;fm=23&amp;gp=0"/>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bwMode="auto">
          <a:xfrm>
            <a:off x="8208010" y="3813175"/>
            <a:ext cx="3752215" cy="233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custDataLst>
              <p:tags r:id="rId8"/>
            </p:custDataLst>
          </p:nvPr>
        </p:nvSpPr>
        <p:spPr bwMode="auto">
          <a:xfrm>
            <a:off x="623656" y="2276872"/>
            <a:ext cx="49911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5" b="1">
                <a:solidFill>
                  <a:srgbClr val="FF0000"/>
                </a:solidFill>
              </a:rPr>
              <a:t>优点：制作简单，成本低</a:t>
            </a:r>
            <a:endParaRPr lang="zh-CN" altLang="en-US" sz="2665" b="1">
              <a:solidFill>
                <a:srgbClr val="FF0000"/>
              </a:solidFill>
            </a:endParaRPr>
          </a:p>
        </p:txBody>
      </p:sp>
      <p:sp>
        <p:nvSpPr>
          <p:cNvPr id="24585" name="Text Box 11"/>
          <p:cNvSpPr txBox="1">
            <a:spLocks noChangeArrowheads="1"/>
          </p:cNvSpPr>
          <p:nvPr>
            <p:custDataLst>
              <p:tags r:id="rId9"/>
            </p:custDataLst>
          </p:nvPr>
        </p:nvSpPr>
        <p:spPr bwMode="auto">
          <a:xfrm>
            <a:off x="623656" y="2852936"/>
            <a:ext cx="5856387"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665" b="1">
                <a:solidFill>
                  <a:srgbClr val="3366CC"/>
                </a:solidFill>
              </a:rPr>
              <a:t>缺点：稳定性差，噪声大，误差大</a:t>
            </a:r>
            <a:endParaRPr lang="zh-CN" altLang="en-US" sz="2665" b="1">
              <a:solidFill>
                <a:srgbClr val="3366CC"/>
              </a:solidFill>
            </a:endParaRPr>
          </a:p>
        </p:txBody>
      </p:sp>
      <p:sp>
        <p:nvSpPr>
          <p:cNvPr id="24586" name="Text Box 12"/>
          <p:cNvSpPr txBox="1">
            <a:spLocks noChangeArrowheads="1"/>
          </p:cNvSpPr>
          <p:nvPr>
            <p:custDataLst>
              <p:tags r:id="rId10"/>
            </p:custDataLst>
          </p:nvPr>
        </p:nvSpPr>
        <p:spPr bwMode="auto">
          <a:xfrm>
            <a:off x="527052" y="908051"/>
            <a:ext cx="11425767" cy="132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665" b="1">
                <a:latin typeface="微软雅黑" panose="020B0503020204020204" pitchFamily="34" charset="-122"/>
                <a:ea typeface="微软雅黑" panose="020B0503020204020204" pitchFamily="34" charset="-122"/>
              </a:rPr>
              <a:t>制作工艺：气态碳氢化合物在真空高温中分解碳沉积在瓷棒上，形成一层</a:t>
            </a:r>
            <a:r>
              <a:rPr lang="zh-CN" altLang="en-US" sz="2665" b="1" smtClean="0">
                <a:latin typeface="微软雅黑" panose="020B0503020204020204" pitchFamily="34" charset="-122"/>
                <a:ea typeface="微软雅黑" panose="020B0503020204020204" pitchFamily="34" charset="-122"/>
              </a:rPr>
              <a:t>结晶碳</a:t>
            </a:r>
            <a:r>
              <a:rPr lang="zh-CN" altLang="en-US" sz="2665" b="1">
                <a:latin typeface="微软雅黑" panose="020B0503020204020204" pitchFamily="34" charset="-122"/>
                <a:ea typeface="微软雅黑" panose="020B0503020204020204" pitchFamily="34" charset="-122"/>
              </a:rPr>
              <a:t>膜，改变碳膜的厚度和刻槽的方法可得到不同的阻值</a:t>
            </a:r>
            <a:r>
              <a:rPr lang="zh-CN" altLang="en-US" sz="2665" b="1" smtClean="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p:txBody>
      </p:sp>
      <p:sp>
        <p:nvSpPr>
          <p:cNvPr id="13" name="矩形 12"/>
          <p:cNvSpPr/>
          <p:nvPr>
            <p:custDataLst>
              <p:tags r:id="rId11"/>
            </p:custDataLst>
          </p:nvPr>
        </p:nvSpPr>
        <p:spPr>
          <a:xfrm>
            <a:off x="527381" y="164637"/>
            <a:ext cx="2214880" cy="583565"/>
          </a:xfrm>
          <a:prstGeom prst="rect">
            <a:avLst/>
          </a:prstGeom>
        </p:spPr>
        <p:txBody>
          <a:bodyPr wrap="none">
            <a:spAutoFit/>
          </a:bodyPr>
          <a:lstStyle/>
          <a:p>
            <a:r>
              <a:rPr lang="zh-CN" altLang="en-US" sz="3200" b="1" smtClean="0">
                <a:latin typeface="微软雅黑" panose="020B0503020204020204" pitchFamily="34" charset="-122"/>
                <a:ea typeface="微软雅黑" panose="020B0503020204020204" pitchFamily="34" charset="-122"/>
              </a:rPr>
              <a:t>碳膜电阻：</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403987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引脚的识别</a:t>
              </a:r>
              <a:endParaRPr lang="zh-CN" sz="3200" b="1">
                <a:solidFill>
                  <a:srgbClr val="92D050"/>
                </a:solidFill>
                <a:latin typeface="微软雅黑" panose="020B0503020204020204" pitchFamily="34" charset="-122"/>
              </a:endParaRPr>
            </a:p>
          </p:txBody>
        </p:sp>
      </p:grpSp>
      <p:grpSp>
        <p:nvGrpSpPr>
          <p:cNvPr id="20" name="组合 19"/>
          <p:cNvGrpSpPr/>
          <p:nvPr>
            <p:custDataLst>
              <p:tags r:id="rId4"/>
            </p:custDataLst>
          </p:nvPr>
        </p:nvGrpSpPr>
        <p:grpSpPr>
          <a:xfrm>
            <a:off x="253365" y="680720"/>
            <a:ext cx="5602605" cy="3774440"/>
            <a:chOff x="770" y="1220"/>
            <a:chExt cx="8823" cy="5944"/>
          </a:xfrm>
        </p:grpSpPr>
        <p:pic>
          <p:nvPicPr>
            <p:cNvPr id="19" name="图片 18"/>
            <p:cNvPicPr>
              <a:picLocks noChangeAspect="1"/>
            </p:cNvPicPr>
            <p:nvPr>
              <p:custDataLst>
                <p:tags r:id="rId5"/>
              </p:custDataLst>
            </p:nvPr>
          </p:nvPicPr>
          <p:blipFill>
            <a:blip r:embed="rId6"/>
            <a:srcRect l="41499" t="70846" r="29189" b="10906"/>
            <a:stretch>
              <a:fillRect/>
            </a:stretch>
          </p:blipFill>
          <p:spPr>
            <a:xfrm>
              <a:off x="4833" y="2704"/>
              <a:ext cx="4760" cy="3462"/>
            </a:xfrm>
            <a:prstGeom prst="rect">
              <a:avLst/>
            </a:prstGeom>
          </p:spPr>
        </p:pic>
        <p:grpSp>
          <p:nvGrpSpPr>
            <p:cNvPr id="18" name="组合 17"/>
            <p:cNvGrpSpPr/>
            <p:nvPr>
              <p:custDataLst>
                <p:tags r:id="rId7"/>
              </p:custDataLst>
            </p:nvPr>
          </p:nvGrpSpPr>
          <p:grpSpPr>
            <a:xfrm>
              <a:off x="770" y="1220"/>
              <a:ext cx="8822" cy="5945"/>
              <a:chOff x="770" y="1220"/>
              <a:chExt cx="8822" cy="5945"/>
            </a:xfrm>
          </p:grpSpPr>
          <p:grpSp>
            <p:nvGrpSpPr>
              <p:cNvPr id="25" name="组合 24"/>
              <p:cNvGrpSpPr/>
              <p:nvPr>
                <p:custDataLst>
                  <p:tags r:id="rId8"/>
                </p:custDataLst>
              </p:nvPr>
            </p:nvGrpSpPr>
            <p:grpSpPr>
              <a:xfrm>
                <a:off x="1395" y="1991"/>
                <a:ext cx="8197" cy="5174"/>
                <a:chOff x="11160" y="2304"/>
                <a:chExt cx="9539" cy="6022"/>
              </a:xfrm>
            </p:grpSpPr>
            <p:pic>
              <p:nvPicPr>
                <p:cNvPr id="26" name="图片 25"/>
                <p:cNvPicPr>
                  <a:picLocks noChangeAspect="1"/>
                </p:cNvPicPr>
                <p:nvPr>
                  <p:custDataLst>
                    <p:tags r:id="rId9"/>
                  </p:custDataLst>
                </p:nvPr>
              </p:nvPicPr>
              <p:blipFill>
                <a:blip r:embed="rId10"/>
                <a:srcRect l="7144" t="8287" r="8328" b="17799"/>
                <a:stretch>
                  <a:fillRect/>
                </a:stretch>
              </p:blipFill>
              <p:spPr>
                <a:xfrm>
                  <a:off x="11160" y="2304"/>
                  <a:ext cx="4769" cy="4859"/>
                </a:xfrm>
                <a:prstGeom prst="rect">
                  <a:avLst/>
                </a:prstGeom>
              </p:spPr>
            </p:pic>
            <p:sp>
              <p:nvSpPr>
                <p:cNvPr id="27" name="文本框 26"/>
                <p:cNvSpPr txBox="1"/>
                <p:nvPr>
                  <p:custDataLst>
                    <p:tags r:id="rId11"/>
                  </p:custDataLst>
                </p:nvPr>
              </p:nvSpPr>
              <p:spPr>
                <a:xfrm>
                  <a:off x="11160" y="7482"/>
                  <a:ext cx="9539" cy="844"/>
                </a:xfrm>
                <a:prstGeom prst="rect">
                  <a:avLst/>
                </a:prstGeom>
                <a:noFill/>
              </p:spPr>
              <p:txBody>
                <a:bodyPr wrap="square" rtlCol="0">
                  <a:spAutoFit/>
                </a:bodyPr>
                <a:lstStyle/>
                <a:p>
                  <a:pPr algn="ctr"/>
                  <a:r>
                    <a:rPr lang="zh-CN" altLang="en-US" sz="2400"/>
                    <a:t>小功率金属封装三极管</a:t>
                  </a:r>
                  <a:endParaRPr lang="zh-CN" altLang="en-US" sz="2400"/>
                </a:p>
              </p:txBody>
            </p:sp>
          </p:grpSp>
          <p:cxnSp>
            <p:nvCxnSpPr>
              <p:cNvPr id="9" name="直接连接符 8"/>
              <p:cNvCxnSpPr/>
              <p:nvPr>
                <p:custDataLst>
                  <p:tags r:id="rId12"/>
                </p:custDataLst>
              </p:nvPr>
            </p:nvCxnSpPr>
            <p:spPr>
              <a:xfrm flipV="1">
                <a:off x="3391" y="2055"/>
                <a:ext cx="2568" cy="20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3"/>
                </p:custDataLst>
              </p:nvPr>
            </p:nvSpPr>
            <p:spPr>
              <a:xfrm>
                <a:off x="5836" y="1561"/>
                <a:ext cx="1071" cy="1307"/>
              </a:xfrm>
              <a:prstGeom prst="rect">
                <a:avLst/>
              </a:prstGeom>
              <a:noFill/>
            </p:spPr>
            <p:txBody>
              <a:bodyPr wrap="square" rtlCol="0">
                <a:spAutoFit/>
              </a:bodyPr>
              <a:lstStyle/>
              <a:p>
                <a:r>
                  <a:rPr lang="zh-CN" altLang="en-US" sz="2400" b="1"/>
                  <a:t>标志</a:t>
                </a:r>
                <a:endParaRPr lang="zh-CN" altLang="en-US" sz="2400" b="1"/>
              </a:p>
            </p:txBody>
          </p:sp>
          <p:cxnSp>
            <p:nvCxnSpPr>
              <p:cNvPr id="12" name="直接连接符 11"/>
              <p:cNvCxnSpPr/>
              <p:nvPr>
                <p:custDataLst>
                  <p:tags r:id="rId14"/>
                </p:custDataLst>
              </p:nvPr>
            </p:nvCxnSpPr>
            <p:spPr>
              <a:xfrm>
                <a:off x="1402" y="1925"/>
                <a:ext cx="541" cy="1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5"/>
                </p:custDataLst>
              </p:nvPr>
            </p:nvCxnSpPr>
            <p:spPr>
              <a:xfrm flipV="1">
                <a:off x="2159" y="1945"/>
                <a:ext cx="325" cy="4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6"/>
                </p:custDataLst>
              </p:nvPr>
            </p:nvCxnSpPr>
            <p:spPr>
              <a:xfrm flipV="1">
                <a:off x="2727" y="1918"/>
                <a:ext cx="1035" cy="33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7"/>
                </p:custDataLst>
              </p:nvPr>
            </p:nvSpPr>
            <p:spPr>
              <a:xfrm>
                <a:off x="3762" y="1530"/>
                <a:ext cx="1071" cy="725"/>
              </a:xfrm>
              <a:prstGeom prst="rect">
                <a:avLst/>
              </a:prstGeom>
              <a:noFill/>
            </p:spPr>
            <p:txBody>
              <a:bodyPr wrap="square" rtlCol="0">
                <a:spAutoFit/>
              </a:bodyPr>
              <a:lstStyle/>
              <a:p>
                <a:r>
                  <a:rPr lang="en-US" altLang="zh-CN" sz="2400" b="1"/>
                  <a:t>e</a:t>
                </a:r>
                <a:endParaRPr lang="en-US" altLang="zh-CN" sz="2400" b="1"/>
              </a:p>
            </p:txBody>
          </p:sp>
          <p:sp>
            <p:nvSpPr>
              <p:cNvPr id="16" name="文本框 15"/>
              <p:cNvSpPr txBox="1"/>
              <p:nvPr>
                <p:custDataLst>
                  <p:tags r:id="rId18"/>
                </p:custDataLst>
              </p:nvPr>
            </p:nvSpPr>
            <p:spPr>
              <a:xfrm>
                <a:off x="2320" y="1220"/>
                <a:ext cx="1071" cy="725"/>
              </a:xfrm>
              <a:prstGeom prst="rect">
                <a:avLst/>
              </a:prstGeom>
              <a:noFill/>
            </p:spPr>
            <p:txBody>
              <a:bodyPr wrap="square" rtlCol="0">
                <a:spAutoFit/>
              </a:bodyPr>
              <a:lstStyle/>
              <a:p>
                <a:r>
                  <a:rPr lang="en-US" altLang="zh-CN" sz="2400" b="1"/>
                  <a:t>b</a:t>
                </a:r>
                <a:endParaRPr lang="en-US" altLang="zh-CN" sz="2400" b="1"/>
              </a:p>
            </p:txBody>
          </p:sp>
          <p:sp>
            <p:nvSpPr>
              <p:cNvPr id="17" name="文本框 16"/>
              <p:cNvSpPr txBox="1"/>
              <p:nvPr>
                <p:custDataLst>
                  <p:tags r:id="rId19"/>
                </p:custDataLst>
              </p:nvPr>
            </p:nvSpPr>
            <p:spPr>
              <a:xfrm>
                <a:off x="770" y="1440"/>
                <a:ext cx="1071" cy="725"/>
              </a:xfrm>
              <a:prstGeom prst="rect">
                <a:avLst/>
              </a:prstGeom>
              <a:noFill/>
            </p:spPr>
            <p:txBody>
              <a:bodyPr wrap="square" rtlCol="0">
                <a:spAutoFit/>
              </a:bodyPr>
              <a:lstStyle/>
              <a:p>
                <a:r>
                  <a:rPr lang="en-US" altLang="zh-CN" sz="2400" b="1"/>
                  <a:t>c</a:t>
                </a:r>
                <a:endParaRPr lang="en-US" altLang="zh-CN" sz="2400" b="1"/>
              </a:p>
            </p:txBody>
          </p:sp>
        </p:grpSp>
      </p:grpSp>
      <p:grpSp>
        <p:nvGrpSpPr>
          <p:cNvPr id="38" name="组合 37"/>
          <p:cNvGrpSpPr/>
          <p:nvPr>
            <p:custDataLst>
              <p:tags r:id="rId20"/>
            </p:custDataLst>
          </p:nvPr>
        </p:nvGrpSpPr>
        <p:grpSpPr>
          <a:xfrm>
            <a:off x="4498975" y="4664075"/>
            <a:ext cx="4267200" cy="1971040"/>
            <a:chOff x="7085" y="7345"/>
            <a:chExt cx="6720" cy="3104"/>
          </a:xfrm>
        </p:grpSpPr>
        <p:pic>
          <p:nvPicPr>
            <p:cNvPr id="37" name="图片 36"/>
            <p:cNvPicPr>
              <a:picLocks noChangeAspect="1"/>
            </p:cNvPicPr>
            <p:nvPr>
              <p:custDataLst>
                <p:tags r:id="rId21"/>
              </p:custDataLst>
            </p:nvPr>
          </p:nvPicPr>
          <p:blipFill>
            <a:blip r:embed="rId22"/>
            <a:srcRect l="3840" t="27795" r="57160" b="25714"/>
            <a:stretch>
              <a:fillRect/>
            </a:stretch>
          </p:blipFill>
          <p:spPr>
            <a:xfrm>
              <a:off x="9765" y="7346"/>
              <a:ext cx="4040" cy="3103"/>
            </a:xfrm>
            <a:prstGeom prst="rect">
              <a:avLst/>
            </a:prstGeom>
          </p:spPr>
        </p:pic>
        <p:pic>
          <p:nvPicPr>
            <p:cNvPr id="32" name="图片 31"/>
            <p:cNvPicPr>
              <a:picLocks noChangeAspect="1"/>
            </p:cNvPicPr>
            <p:nvPr>
              <p:custDataLst>
                <p:tags r:id="rId23"/>
              </p:custDataLst>
            </p:nvPr>
          </p:nvPicPr>
          <p:blipFill>
            <a:blip r:embed="rId24"/>
            <a:srcRect l="14960" t="923" r="24320" b="3569"/>
            <a:stretch>
              <a:fillRect/>
            </a:stretch>
          </p:blipFill>
          <p:spPr>
            <a:xfrm>
              <a:off x="7085" y="7345"/>
              <a:ext cx="3036" cy="3104"/>
            </a:xfrm>
            <a:prstGeom prst="rect">
              <a:avLst/>
            </a:prstGeom>
          </p:spPr>
        </p:pic>
      </p:grpSp>
      <p:grpSp>
        <p:nvGrpSpPr>
          <p:cNvPr id="36" name="组合 35"/>
          <p:cNvGrpSpPr/>
          <p:nvPr>
            <p:custDataLst>
              <p:tags r:id="rId25"/>
            </p:custDataLst>
          </p:nvPr>
        </p:nvGrpSpPr>
        <p:grpSpPr>
          <a:xfrm>
            <a:off x="6036310" y="820420"/>
            <a:ext cx="5985510" cy="3558540"/>
            <a:chOff x="9506" y="1292"/>
            <a:chExt cx="9426" cy="5604"/>
          </a:xfrm>
        </p:grpSpPr>
        <p:grpSp>
          <p:nvGrpSpPr>
            <p:cNvPr id="31" name="组合 30"/>
            <p:cNvGrpSpPr/>
            <p:nvPr>
              <p:custDataLst>
                <p:tags r:id="rId26"/>
              </p:custDataLst>
            </p:nvPr>
          </p:nvGrpSpPr>
          <p:grpSpPr>
            <a:xfrm>
              <a:off x="9506" y="1292"/>
              <a:ext cx="8197" cy="5604"/>
              <a:chOff x="9368" y="1754"/>
              <a:chExt cx="8197" cy="5604"/>
            </a:xfrm>
          </p:grpSpPr>
          <p:pic>
            <p:nvPicPr>
              <p:cNvPr id="24" name="Picture 1" descr="8-9"/>
              <p:cNvPicPr>
                <a:picLocks noChangeAspect="1" noChangeArrowheads="1"/>
              </p:cNvPicPr>
              <p:nvPr>
                <p:custDataLst>
                  <p:tags r:id="rId27"/>
                </p:custDataLst>
              </p:nvPr>
            </p:nvPicPr>
            <p:blipFill>
              <a:blip r:embed="rId28">
                <a:extLst>
                  <a:ext uri="{28A0092B-C50C-407E-A947-70E740481C1C}">
                    <a14:useLocalDpi xmlns:a14="http://schemas.microsoft.com/office/drawing/2010/main" val="0"/>
                  </a:ext>
                </a:extLst>
              </a:blip>
              <a:stretch>
                <a:fillRect/>
              </a:stretch>
            </p:blipFill>
            <p:spPr bwMode="auto">
              <a:xfrm>
                <a:off x="9845" y="1754"/>
                <a:ext cx="5423" cy="4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文本框 28"/>
              <p:cNvSpPr txBox="1"/>
              <p:nvPr>
                <p:custDataLst>
                  <p:tags r:id="rId29"/>
                </p:custDataLst>
              </p:nvPr>
            </p:nvSpPr>
            <p:spPr>
              <a:xfrm>
                <a:off x="9368" y="6633"/>
                <a:ext cx="8197" cy="725"/>
              </a:xfrm>
              <a:prstGeom prst="rect">
                <a:avLst/>
              </a:prstGeom>
              <a:noFill/>
            </p:spPr>
            <p:txBody>
              <a:bodyPr wrap="square" rtlCol="0">
                <a:spAutoFit/>
              </a:bodyPr>
              <a:lstStyle/>
              <a:p>
                <a:pPr algn="ctr"/>
                <a:r>
                  <a:rPr lang="zh-CN" altLang="en-US" sz="2400"/>
                  <a:t>大功率金属封装三极管</a:t>
                </a:r>
                <a:endParaRPr lang="zh-CN" altLang="en-US" sz="2400"/>
              </a:p>
            </p:txBody>
          </p:sp>
        </p:grpSp>
        <p:pic>
          <p:nvPicPr>
            <p:cNvPr id="35" name="图片 34"/>
            <p:cNvPicPr>
              <a:picLocks noChangeAspect="1"/>
            </p:cNvPicPr>
            <p:nvPr>
              <p:custDataLst>
                <p:tags r:id="rId30"/>
              </p:custDataLst>
            </p:nvPr>
          </p:nvPicPr>
          <p:blipFill>
            <a:blip r:embed="rId22"/>
            <a:srcRect l="51280" t="3882"/>
            <a:stretch>
              <a:fillRect/>
            </a:stretch>
          </p:blipFill>
          <p:spPr>
            <a:xfrm>
              <a:off x="15516" y="1677"/>
              <a:ext cx="3416" cy="434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403987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引脚的识别</a:t>
              </a:r>
              <a:endParaRPr lang="zh-CN" sz="3200" b="1">
                <a:solidFill>
                  <a:srgbClr val="92D050"/>
                </a:solidFill>
                <a:latin typeface="微软雅黑" panose="020B0503020204020204" pitchFamily="34" charset="-122"/>
              </a:endParaRPr>
            </a:p>
          </p:txBody>
        </p:sp>
      </p:grpSp>
      <p:grpSp>
        <p:nvGrpSpPr>
          <p:cNvPr id="20" name="组合 19"/>
          <p:cNvGrpSpPr/>
          <p:nvPr>
            <p:custDataLst>
              <p:tags r:id="rId4"/>
            </p:custDataLst>
          </p:nvPr>
        </p:nvGrpSpPr>
        <p:grpSpPr>
          <a:xfrm>
            <a:off x="652145" y="972185"/>
            <a:ext cx="3669665" cy="5374640"/>
            <a:chOff x="643" y="1362"/>
            <a:chExt cx="5779" cy="8464"/>
          </a:xfrm>
        </p:grpSpPr>
        <p:pic>
          <p:nvPicPr>
            <p:cNvPr id="19" name="Picture 1" descr="9013"/>
            <p:cNvPicPr>
              <a:picLocks noChangeAspect="1" noChangeArrowheads="1"/>
            </p:cNvPicPr>
            <p:nvPr>
              <p:custDataLst>
                <p:tags r:id="rId5"/>
              </p:custDataLst>
            </p:nvPr>
          </p:nvPicPr>
          <p:blipFill>
            <a:blip r:embed="rId6">
              <a:extLst>
                <a:ext uri="{BEBA8EAE-BF5A-486C-A8C5-ECC9F3942E4B}">
                  <a14:imgProps xmlns:a14="http://schemas.microsoft.com/office/drawing/2010/main">
                    <a14:imgLayer r:embed="rId7">
                      <a14:imgEffect>
                        <a14:brightnessContrast bright="21000" contrast="9000"/>
                      </a14:imgEffect>
                      <a14:imgEffect>
                        <a14:sharpenSoften amount="48000"/>
                      </a14:imgEffect>
                    </a14:imgLayer>
                  </a14:imgProps>
                </a:ext>
                <a:ext uri="{28A0092B-C50C-407E-A947-70E740481C1C}">
                  <a14:useLocalDpi xmlns:a14="http://schemas.microsoft.com/office/drawing/2010/main" val="0"/>
                </a:ext>
              </a:extLst>
            </a:blip>
            <a:srcRect l="16344" r="41272" b="15430"/>
            <a:stretch>
              <a:fillRect/>
            </a:stretch>
          </p:blipFill>
          <p:spPr bwMode="auto">
            <a:xfrm>
              <a:off x="1718" y="1362"/>
              <a:ext cx="3847" cy="7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 name="文本框 26"/>
            <p:cNvSpPr txBox="1"/>
            <p:nvPr>
              <p:custDataLst>
                <p:tags r:id="rId8"/>
              </p:custDataLst>
            </p:nvPr>
          </p:nvSpPr>
          <p:spPr>
            <a:xfrm>
              <a:off x="643" y="9101"/>
              <a:ext cx="5779" cy="725"/>
            </a:xfrm>
            <a:prstGeom prst="rect">
              <a:avLst/>
            </a:prstGeom>
            <a:noFill/>
          </p:spPr>
          <p:txBody>
            <a:bodyPr wrap="square" rtlCol="0">
              <a:spAutoFit/>
            </a:bodyPr>
            <a:lstStyle/>
            <a:p>
              <a:pPr algn="ctr"/>
              <a:r>
                <a:rPr lang="zh-CN" altLang="en-US" sz="2400"/>
                <a:t>小功率塑料封装三极管</a:t>
              </a:r>
              <a:endParaRPr lang="zh-CN" altLang="en-US" sz="2400"/>
            </a:p>
          </p:txBody>
        </p:sp>
      </p:grpSp>
      <p:grpSp>
        <p:nvGrpSpPr>
          <p:cNvPr id="26" name="组合 25"/>
          <p:cNvGrpSpPr/>
          <p:nvPr>
            <p:custDataLst>
              <p:tags r:id="rId9"/>
            </p:custDataLst>
          </p:nvPr>
        </p:nvGrpSpPr>
        <p:grpSpPr>
          <a:xfrm>
            <a:off x="4831080" y="786765"/>
            <a:ext cx="3669030" cy="5530215"/>
            <a:chOff x="6230" y="1128"/>
            <a:chExt cx="5778" cy="8709"/>
          </a:xfrm>
        </p:grpSpPr>
        <p:pic>
          <p:nvPicPr>
            <p:cNvPr id="24" name="Picture 1" descr="三极管5"/>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rcRect l="25345" r="48302" b="32303"/>
            <a:stretch>
              <a:fillRect/>
            </a:stretch>
          </p:blipFill>
          <p:spPr bwMode="auto">
            <a:xfrm>
              <a:off x="7140" y="1128"/>
              <a:ext cx="3411" cy="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文本框 24"/>
            <p:cNvSpPr txBox="1"/>
            <p:nvPr>
              <p:custDataLst>
                <p:tags r:id="rId12"/>
              </p:custDataLst>
            </p:nvPr>
          </p:nvSpPr>
          <p:spPr>
            <a:xfrm>
              <a:off x="6230" y="9113"/>
              <a:ext cx="5779" cy="725"/>
            </a:xfrm>
            <a:prstGeom prst="rect">
              <a:avLst/>
            </a:prstGeom>
            <a:noFill/>
          </p:spPr>
          <p:txBody>
            <a:bodyPr wrap="square" rtlCol="0">
              <a:spAutoFit/>
            </a:bodyPr>
            <a:lstStyle/>
            <a:p>
              <a:pPr algn="ctr"/>
              <a:r>
                <a:rPr lang="zh-CN" altLang="en-US" sz="2400"/>
                <a:t>有散热片的功率三极管</a:t>
              </a:r>
              <a:endParaRPr lang="zh-CN" altLang="en-US" sz="2400"/>
            </a:p>
          </p:txBody>
        </p:sp>
      </p:grpSp>
      <p:grpSp>
        <p:nvGrpSpPr>
          <p:cNvPr id="30" name="组合 29"/>
          <p:cNvGrpSpPr/>
          <p:nvPr>
            <p:custDataLst>
              <p:tags r:id="rId13"/>
            </p:custDataLst>
          </p:nvPr>
        </p:nvGrpSpPr>
        <p:grpSpPr>
          <a:xfrm>
            <a:off x="8403590" y="3047365"/>
            <a:ext cx="3669030" cy="3089275"/>
            <a:chOff x="12299" y="4960"/>
            <a:chExt cx="5778" cy="4865"/>
          </a:xfrm>
        </p:grpSpPr>
        <p:grpSp>
          <p:nvGrpSpPr>
            <p:cNvPr id="13" name="组合 12"/>
            <p:cNvGrpSpPr/>
            <p:nvPr>
              <p:custDataLst>
                <p:tags r:id="rId14"/>
              </p:custDataLst>
            </p:nvPr>
          </p:nvGrpSpPr>
          <p:grpSpPr>
            <a:xfrm>
              <a:off x="13398" y="4960"/>
              <a:ext cx="3581" cy="3939"/>
              <a:chOff x="9931" y="2763"/>
              <a:chExt cx="3581" cy="3939"/>
            </a:xfrm>
          </p:grpSpPr>
          <p:pic>
            <p:nvPicPr>
              <p:cNvPr id="28" name="图片 27"/>
              <p:cNvPicPr>
                <a:picLocks noChangeAspect="1"/>
              </p:cNvPicPr>
              <p:nvPr>
                <p:custDataLst>
                  <p:tags r:id="rId15"/>
                </p:custDataLst>
              </p:nvPr>
            </p:nvPicPr>
            <p:blipFill>
              <a:blip r:embed="rId16"/>
              <a:srcRect l="39660" b="32346"/>
              <a:stretch>
                <a:fillRect/>
              </a:stretch>
            </p:blipFill>
            <p:spPr>
              <a:xfrm rot="2580000">
                <a:off x="9931" y="2845"/>
                <a:ext cx="3581" cy="3389"/>
              </a:xfrm>
              <a:prstGeom prst="ellipse">
                <a:avLst/>
              </a:prstGeom>
            </p:spPr>
          </p:pic>
          <p:sp>
            <p:nvSpPr>
              <p:cNvPr id="9" name="文本框 8"/>
              <p:cNvSpPr txBox="1"/>
              <p:nvPr>
                <p:custDataLst>
                  <p:tags r:id="rId17"/>
                </p:custDataLst>
              </p:nvPr>
            </p:nvSpPr>
            <p:spPr>
              <a:xfrm>
                <a:off x="10416" y="5783"/>
                <a:ext cx="1071" cy="919"/>
              </a:xfrm>
              <a:prstGeom prst="rect">
                <a:avLst/>
              </a:prstGeom>
              <a:noFill/>
            </p:spPr>
            <p:txBody>
              <a:bodyPr wrap="square" rtlCol="0">
                <a:spAutoFit/>
              </a:bodyPr>
              <a:lstStyle/>
              <a:p>
                <a:r>
                  <a:rPr lang="en-US" altLang="zh-CN" sz="3200" b="1"/>
                  <a:t>b</a:t>
                </a:r>
                <a:endParaRPr lang="en-US" altLang="zh-CN" sz="3200" b="1"/>
              </a:p>
            </p:txBody>
          </p:sp>
          <p:sp>
            <p:nvSpPr>
              <p:cNvPr id="10" name="文本框 9"/>
              <p:cNvSpPr txBox="1"/>
              <p:nvPr>
                <p:custDataLst>
                  <p:tags r:id="rId18"/>
                </p:custDataLst>
              </p:nvPr>
            </p:nvSpPr>
            <p:spPr>
              <a:xfrm>
                <a:off x="12119" y="5783"/>
                <a:ext cx="1071" cy="919"/>
              </a:xfrm>
              <a:prstGeom prst="rect">
                <a:avLst/>
              </a:prstGeom>
              <a:noFill/>
            </p:spPr>
            <p:txBody>
              <a:bodyPr wrap="square" rtlCol="0">
                <a:spAutoFit/>
              </a:bodyPr>
              <a:lstStyle/>
              <a:p>
                <a:r>
                  <a:rPr lang="en-US" altLang="zh-CN" sz="3200" b="1"/>
                  <a:t>e</a:t>
                </a:r>
                <a:endParaRPr lang="en-US" altLang="zh-CN" sz="3200" b="1"/>
              </a:p>
            </p:txBody>
          </p:sp>
          <p:sp>
            <p:nvSpPr>
              <p:cNvPr id="12" name="文本框 11"/>
              <p:cNvSpPr txBox="1"/>
              <p:nvPr>
                <p:custDataLst>
                  <p:tags r:id="rId19"/>
                </p:custDataLst>
              </p:nvPr>
            </p:nvSpPr>
            <p:spPr>
              <a:xfrm>
                <a:off x="10898" y="2763"/>
                <a:ext cx="1071" cy="919"/>
              </a:xfrm>
              <a:prstGeom prst="rect">
                <a:avLst/>
              </a:prstGeom>
              <a:noFill/>
            </p:spPr>
            <p:txBody>
              <a:bodyPr wrap="square" rtlCol="0">
                <a:spAutoFit/>
              </a:bodyPr>
              <a:lstStyle/>
              <a:p>
                <a:r>
                  <a:rPr lang="en-US" altLang="zh-CN" sz="3200" b="1"/>
                  <a:t>c</a:t>
                </a:r>
                <a:endParaRPr lang="en-US" altLang="zh-CN" sz="3200" b="1"/>
              </a:p>
            </p:txBody>
          </p:sp>
        </p:grpSp>
        <p:sp>
          <p:nvSpPr>
            <p:cNvPr id="29" name="文本框 28"/>
            <p:cNvSpPr txBox="1"/>
            <p:nvPr>
              <p:custDataLst>
                <p:tags r:id="rId20"/>
              </p:custDataLst>
            </p:nvPr>
          </p:nvSpPr>
          <p:spPr>
            <a:xfrm>
              <a:off x="12299" y="9101"/>
              <a:ext cx="5779" cy="725"/>
            </a:xfrm>
            <a:prstGeom prst="rect">
              <a:avLst/>
            </a:prstGeom>
            <a:noFill/>
          </p:spPr>
          <p:txBody>
            <a:bodyPr wrap="square" rtlCol="0">
              <a:spAutoFit/>
            </a:bodyPr>
            <a:lstStyle/>
            <a:p>
              <a:pPr algn="ctr"/>
              <a:r>
                <a:rPr lang="zh-CN" altLang="en-US" sz="2400"/>
                <a:t>贴片三极管</a:t>
              </a: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grpSp>
        <p:nvGrpSpPr>
          <p:cNvPr id="5" name="Group 77"/>
          <p:cNvGrpSpPr/>
          <p:nvPr>
            <p:custDataLst>
              <p:tags r:id="rId4"/>
            </p:custDataLst>
          </p:nvPr>
        </p:nvGrpSpPr>
        <p:grpSpPr>
          <a:xfrm>
            <a:off x="6729730" y="1969453"/>
            <a:ext cx="1703388" cy="3871912"/>
            <a:chOff x="2934" y="1296"/>
            <a:chExt cx="1073" cy="2439"/>
          </a:xfrm>
        </p:grpSpPr>
        <p:sp>
          <p:nvSpPr>
            <p:cNvPr id="72716" name="Line 78"/>
            <p:cNvSpPr/>
            <p:nvPr>
              <p:custDataLst>
                <p:tags r:id="rId5"/>
              </p:custDataLst>
            </p:nvPr>
          </p:nvSpPr>
          <p:spPr>
            <a:xfrm flipH="1" flipV="1">
              <a:off x="3744" y="1584"/>
              <a:ext cx="0" cy="1536"/>
            </a:xfrm>
            <a:prstGeom prst="line">
              <a:avLst/>
            </a:prstGeom>
            <a:ln w="38100" cap="flat" cmpd="sng">
              <a:solidFill>
                <a:schemeClr val="tx1"/>
              </a:solidFill>
              <a:prstDash val="solid"/>
              <a:headEnd type="none" w="med" len="med"/>
              <a:tailEnd type="none" w="med" len="med"/>
            </a:ln>
          </p:spPr>
          <p:txBody>
            <a:bodyPr/>
            <a:lstStyle/>
            <a:p/>
          </p:txBody>
        </p:sp>
        <p:sp>
          <p:nvSpPr>
            <p:cNvPr id="72717" name="Line 79"/>
            <p:cNvSpPr/>
            <p:nvPr>
              <p:custDataLst>
                <p:tags r:id="rId6"/>
              </p:custDataLst>
            </p:nvPr>
          </p:nvSpPr>
          <p:spPr>
            <a:xfrm flipH="1">
              <a:off x="3243" y="2588"/>
              <a:ext cx="501" cy="1"/>
            </a:xfrm>
            <a:prstGeom prst="line">
              <a:avLst/>
            </a:prstGeom>
            <a:ln w="38100" cap="flat" cmpd="sng">
              <a:solidFill>
                <a:schemeClr val="tx1"/>
              </a:solidFill>
              <a:prstDash val="solid"/>
              <a:headEnd type="none" w="med" len="med"/>
              <a:tailEnd type="none" w="med" len="med"/>
            </a:ln>
          </p:spPr>
          <p:txBody>
            <a:bodyPr/>
            <a:lstStyle/>
            <a:p/>
          </p:txBody>
        </p:sp>
        <p:sp>
          <p:nvSpPr>
            <p:cNvPr id="72718" name="Oval 80"/>
            <p:cNvSpPr/>
            <p:nvPr>
              <p:custDataLst>
                <p:tags r:id="rId7"/>
              </p:custDataLst>
            </p:nvPr>
          </p:nvSpPr>
          <p:spPr>
            <a:xfrm>
              <a:off x="3189" y="2544"/>
              <a:ext cx="75" cy="88"/>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72719" name="Oval 81"/>
            <p:cNvSpPr/>
            <p:nvPr>
              <p:custDataLst>
                <p:tags r:id="rId8"/>
              </p:custDataLst>
            </p:nvPr>
          </p:nvSpPr>
          <p:spPr>
            <a:xfrm>
              <a:off x="3691" y="1488"/>
              <a:ext cx="75" cy="87"/>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72720" name="Group 82"/>
            <p:cNvGrpSpPr/>
            <p:nvPr>
              <p:custDataLst>
                <p:tags r:id="rId9"/>
              </p:custDataLst>
            </p:nvPr>
          </p:nvGrpSpPr>
          <p:grpSpPr>
            <a:xfrm>
              <a:off x="3696" y="3081"/>
              <a:ext cx="75" cy="519"/>
              <a:chOff x="3600" y="3168"/>
              <a:chExt cx="75" cy="519"/>
            </a:xfrm>
          </p:grpSpPr>
          <p:sp>
            <p:nvSpPr>
              <p:cNvPr id="72730" name="Line 83"/>
              <p:cNvSpPr/>
              <p:nvPr>
                <p:custDataLst>
                  <p:tags r:id="rId10"/>
                </p:custDataLst>
              </p:nvPr>
            </p:nvSpPr>
            <p:spPr>
              <a:xfrm flipH="1">
                <a:off x="3648" y="3168"/>
                <a:ext cx="0" cy="436"/>
              </a:xfrm>
              <a:prstGeom prst="line">
                <a:avLst/>
              </a:prstGeom>
              <a:ln w="38100" cap="flat" cmpd="sng">
                <a:solidFill>
                  <a:schemeClr val="tx1"/>
                </a:solidFill>
                <a:prstDash val="solid"/>
                <a:headEnd type="none" w="med" len="med"/>
                <a:tailEnd type="none" w="med" len="med"/>
              </a:ln>
            </p:spPr>
            <p:txBody>
              <a:bodyPr/>
              <a:lstStyle/>
              <a:p/>
            </p:txBody>
          </p:sp>
          <p:sp>
            <p:nvSpPr>
              <p:cNvPr id="72731" name="Oval 84"/>
              <p:cNvSpPr/>
              <p:nvPr>
                <p:custDataLst>
                  <p:tags r:id="rId11"/>
                </p:custDataLst>
              </p:nvPr>
            </p:nvSpPr>
            <p:spPr>
              <a:xfrm>
                <a:off x="3600" y="3600"/>
                <a:ext cx="75" cy="87"/>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72721" name="Text Box 85"/>
            <p:cNvSpPr txBox="1"/>
            <p:nvPr>
              <p:custDataLst>
                <p:tags r:id="rId12"/>
              </p:custDataLst>
            </p:nvPr>
          </p:nvSpPr>
          <p:spPr>
            <a:xfrm>
              <a:off x="2934" y="2409"/>
              <a:ext cx="241" cy="327"/>
            </a:xfrm>
            <a:prstGeom prst="rect">
              <a:avLst/>
            </a:prstGeom>
            <a:noFill/>
            <a:ln w="9525">
              <a:noFill/>
            </a:ln>
          </p:spPr>
          <p:txBody>
            <a:bodyPr wrap="none" anchor="ctr">
              <a:spAutoFit/>
            </a:bodyPr>
            <a:lstStyle/>
            <a:p>
              <a:pPr algn="ctr"/>
              <a:r>
                <a:rPr lang="en-US" altLang="zh-CN" sz="2800" b="1">
                  <a:solidFill>
                    <a:srgbClr val="FF0000"/>
                  </a:solidFill>
                  <a:latin typeface="Times New Roman" panose="02020603050405020304" pitchFamily="18" charset="0"/>
                </a:rPr>
                <a:t>b</a:t>
              </a:r>
              <a:endParaRPr lang="en-US" altLang="zh-CN" sz="2800" b="1">
                <a:latin typeface="Times New Roman" panose="02020603050405020304" pitchFamily="18" charset="0"/>
              </a:endParaRPr>
            </a:p>
          </p:txBody>
        </p:sp>
        <p:sp>
          <p:nvSpPr>
            <p:cNvPr id="72722" name="Text Box 86"/>
            <p:cNvSpPr txBox="1"/>
            <p:nvPr>
              <p:custDataLst>
                <p:tags r:id="rId13"/>
              </p:custDataLst>
            </p:nvPr>
          </p:nvSpPr>
          <p:spPr>
            <a:xfrm>
              <a:off x="3792" y="3408"/>
              <a:ext cx="215" cy="327"/>
            </a:xfrm>
            <a:prstGeom prst="rect">
              <a:avLst/>
            </a:prstGeom>
            <a:noFill/>
            <a:ln w="9525">
              <a:noFill/>
            </a:ln>
          </p:spPr>
          <p:txBody>
            <a:bodyPr wrap="none" anchor="ctr">
              <a:spAutoFit/>
            </a:bodyPr>
            <a:lstStyle/>
            <a:p>
              <a:pPr algn="ctr"/>
              <a:r>
                <a:rPr lang="en-US" altLang="zh-CN" sz="2800" b="1">
                  <a:solidFill>
                    <a:srgbClr val="FF0000"/>
                  </a:solidFill>
                  <a:latin typeface="Times New Roman" panose="02020603050405020304" pitchFamily="18" charset="0"/>
                </a:rPr>
                <a:t>e</a:t>
              </a:r>
              <a:endParaRPr lang="en-US" altLang="zh-CN" sz="1600">
                <a:latin typeface="Times New Roman" panose="02020603050405020304" pitchFamily="18" charset="0"/>
              </a:endParaRPr>
            </a:p>
          </p:txBody>
        </p:sp>
        <p:sp>
          <p:nvSpPr>
            <p:cNvPr id="72723" name="Text Box 87"/>
            <p:cNvSpPr txBox="1"/>
            <p:nvPr>
              <p:custDataLst>
                <p:tags r:id="rId14"/>
              </p:custDataLst>
            </p:nvPr>
          </p:nvSpPr>
          <p:spPr>
            <a:xfrm>
              <a:off x="3792" y="1296"/>
              <a:ext cx="215" cy="327"/>
            </a:xfrm>
            <a:prstGeom prst="rect">
              <a:avLst/>
            </a:prstGeom>
            <a:noFill/>
            <a:ln w="9525">
              <a:noFill/>
            </a:ln>
          </p:spPr>
          <p:txBody>
            <a:bodyPr wrap="none" anchor="ctr">
              <a:spAutoFit/>
            </a:bodyPr>
            <a:lstStyle/>
            <a:p>
              <a:pPr algn="ctr"/>
              <a:r>
                <a:rPr lang="en-US" altLang="zh-CN" sz="2800" b="1">
                  <a:solidFill>
                    <a:srgbClr val="FF0000"/>
                  </a:solidFill>
                  <a:latin typeface="Times New Roman" panose="02020603050405020304" pitchFamily="18" charset="0"/>
                </a:rPr>
                <a:t>c</a:t>
              </a:r>
              <a:endParaRPr lang="en-US" altLang="zh-CN" b="1">
                <a:latin typeface="Times New Roman" panose="02020603050405020304" pitchFamily="18" charset="0"/>
              </a:endParaRPr>
            </a:p>
          </p:txBody>
        </p:sp>
        <p:grpSp>
          <p:nvGrpSpPr>
            <p:cNvPr id="72724" name="Group 88"/>
            <p:cNvGrpSpPr/>
            <p:nvPr>
              <p:custDataLst>
                <p:tags r:id="rId15"/>
              </p:custDataLst>
            </p:nvPr>
          </p:nvGrpSpPr>
          <p:grpSpPr>
            <a:xfrm>
              <a:off x="3600" y="1920"/>
              <a:ext cx="281" cy="281"/>
              <a:chOff x="4328" y="2260"/>
              <a:chExt cx="281" cy="281"/>
            </a:xfrm>
          </p:grpSpPr>
          <p:sp>
            <p:nvSpPr>
              <p:cNvPr id="72728" name="AutoShape 89"/>
              <p:cNvSpPr/>
              <p:nvPr>
                <p:custDataLst>
                  <p:tags r:id="rId16"/>
                </p:custDataLst>
              </p:nvPr>
            </p:nvSpPr>
            <p:spPr>
              <a:xfrm flipH="1">
                <a:off x="4328" y="2260"/>
                <a:ext cx="281" cy="281"/>
              </a:xfrm>
              <a:prstGeom prst="triangle">
                <a:avLst>
                  <a:gd name="adj" fmla="val 50000"/>
                </a:avLst>
              </a:prstGeom>
              <a:noFill/>
              <a:ln w="38100" cap="flat" cmpd="sng">
                <a:solidFill>
                  <a:schemeClr val="tx1"/>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72729" name="Line 90"/>
              <p:cNvSpPr/>
              <p:nvPr>
                <p:custDataLst>
                  <p:tags r:id="rId17"/>
                </p:custDataLst>
              </p:nvPr>
            </p:nvSpPr>
            <p:spPr>
              <a:xfrm rot="-5400000" flipH="1">
                <a:off x="4461" y="2113"/>
                <a:ext cx="0" cy="281"/>
              </a:xfrm>
              <a:prstGeom prst="line">
                <a:avLst/>
              </a:prstGeom>
              <a:ln w="38100" cap="flat" cmpd="sng">
                <a:solidFill>
                  <a:schemeClr val="tx1"/>
                </a:solidFill>
                <a:prstDash val="solid"/>
                <a:headEnd type="none" w="med" len="med"/>
                <a:tailEnd type="none" w="sm" len="lg"/>
              </a:ln>
            </p:spPr>
            <p:txBody>
              <a:bodyPr/>
              <a:lstStyle/>
              <a:p/>
            </p:txBody>
          </p:sp>
        </p:grpSp>
        <p:grpSp>
          <p:nvGrpSpPr>
            <p:cNvPr id="72725" name="Group 91"/>
            <p:cNvGrpSpPr/>
            <p:nvPr>
              <p:custDataLst>
                <p:tags r:id="rId18"/>
              </p:custDataLst>
            </p:nvPr>
          </p:nvGrpSpPr>
          <p:grpSpPr>
            <a:xfrm rot="10800000">
              <a:off x="3600" y="2887"/>
              <a:ext cx="281" cy="281"/>
              <a:chOff x="4328" y="2260"/>
              <a:chExt cx="281" cy="281"/>
            </a:xfrm>
          </p:grpSpPr>
          <p:sp>
            <p:nvSpPr>
              <p:cNvPr id="72726" name="AutoShape 92"/>
              <p:cNvSpPr/>
              <p:nvPr>
                <p:custDataLst>
                  <p:tags r:id="rId19"/>
                </p:custDataLst>
              </p:nvPr>
            </p:nvSpPr>
            <p:spPr>
              <a:xfrm flipH="1">
                <a:off x="4328" y="2260"/>
                <a:ext cx="281" cy="281"/>
              </a:xfrm>
              <a:prstGeom prst="triangle">
                <a:avLst>
                  <a:gd name="adj" fmla="val 50000"/>
                </a:avLst>
              </a:prstGeom>
              <a:noFill/>
              <a:ln w="38100" cap="flat" cmpd="sng">
                <a:solidFill>
                  <a:schemeClr val="tx1"/>
                </a:solidFill>
                <a:prstDash val="solid"/>
                <a:miter/>
                <a:headEnd type="none" w="med" len="med"/>
                <a:tailEnd type="none" w="sm" len="lg"/>
              </a:ln>
            </p:spPr>
            <p:txBody>
              <a:bodyPr wrap="none" anchor="ctr"/>
              <a:lstStyle/>
              <a:p>
                <a:endParaRPr lang="zh-CN" altLang="en-US">
                  <a:latin typeface="Times New Roman" panose="02020603050405020304" pitchFamily="18" charset="0"/>
                </a:endParaRPr>
              </a:p>
            </p:txBody>
          </p:sp>
          <p:sp>
            <p:nvSpPr>
              <p:cNvPr id="72727" name="Line 93"/>
              <p:cNvSpPr/>
              <p:nvPr>
                <p:custDataLst>
                  <p:tags r:id="rId20"/>
                </p:custDataLst>
              </p:nvPr>
            </p:nvSpPr>
            <p:spPr>
              <a:xfrm rot="-5400000" flipH="1">
                <a:off x="4461" y="2113"/>
                <a:ext cx="0" cy="281"/>
              </a:xfrm>
              <a:prstGeom prst="line">
                <a:avLst/>
              </a:prstGeom>
              <a:ln w="38100" cap="flat" cmpd="sng">
                <a:solidFill>
                  <a:schemeClr val="tx1"/>
                </a:solidFill>
                <a:prstDash val="solid"/>
                <a:headEnd type="none" w="med" len="med"/>
                <a:tailEnd type="none" w="sm" len="lg"/>
              </a:ln>
            </p:spPr>
            <p:txBody>
              <a:bodyPr/>
              <a:lstStyle/>
              <a:p/>
            </p:txBody>
          </p:sp>
        </p:grpSp>
      </p:grpSp>
      <p:grpSp>
        <p:nvGrpSpPr>
          <p:cNvPr id="9" name="Group 94"/>
          <p:cNvGrpSpPr/>
          <p:nvPr>
            <p:custDataLst>
              <p:tags r:id="rId21"/>
            </p:custDataLst>
          </p:nvPr>
        </p:nvGrpSpPr>
        <p:grpSpPr>
          <a:xfrm>
            <a:off x="5586730" y="3264853"/>
            <a:ext cx="1447800" cy="976312"/>
            <a:chOff x="1968" y="2073"/>
            <a:chExt cx="912" cy="615"/>
          </a:xfrm>
        </p:grpSpPr>
        <p:sp>
          <p:nvSpPr>
            <p:cNvPr id="72714" name="AutoShape 95"/>
            <p:cNvSpPr/>
            <p:nvPr>
              <p:custDataLst>
                <p:tags r:id="rId22"/>
              </p:custDataLst>
            </p:nvPr>
          </p:nvSpPr>
          <p:spPr>
            <a:xfrm>
              <a:off x="2016" y="2448"/>
              <a:ext cx="624" cy="240"/>
            </a:xfrm>
            <a:prstGeom prst="notchedRightArrow">
              <a:avLst>
                <a:gd name="adj1" fmla="val 50000"/>
                <a:gd name="adj2" fmla="val 65000"/>
              </a:avLst>
            </a:prstGeom>
            <a:noFill/>
            <a:ln w="28575" cap="flat" cmpd="sng">
              <a:solidFill>
                <a:schemeClr val="tx1"/>
              </a:solidFill>
              <a:prstDash val="solid"/>
              <a:miter/>
              <a:headEnd type="none" w="med" len="med"/>
              <a:tailEnd type="none" w="med" len="med"/>
            </a:ln>
            <a:extLst>
              <a:ext uri="{909E8E84-426E-40DD-AFC4-6F175D3DCCD1}">
                <a14:hiddenFill xmlns:a14="http://schemas.microsoft.com/office/drawing/2010/main">
                  <a:solidFill>
                    <a:srgbClr val="FFCCCC"/>
                  </a:solidFill>
                </a14:hiddenFill>
              </a:ext>
            </a:extLst>
          </p:spPr>
          <p:txBody>
            <a:bodyPr wrap="none" anchor="ctr"/>
            <a:lstStyle/>
            <a:p>
              <a:endParaRPr lang="zh-CN" altLang="en-US">
                <a:latin typeface="Times New Roman" panose="02020603050405020304" pitchFamily="18" charset="0"/>
              </a:endParaRPr>
            </a:p>
          </p:txBody>
        </p:sp>
        <p:sp>
          <p:nvSpPr>
            <p:cNvPr id="72715" name="Text Box 96"/>
            <p:cNvSpPr txBox="1"/>
            <p:nvPr>
              <p:custDataLst>
                <p:tags r:id="rId23"/>
              </p:custDataLst>
            </p:nvPr>
          </p:nvSpPr>
          <p:spPr>
            <a:xfrm>
              <a:off x="1968" y="2073"/>
              <a:ext cx="912" cy="290"/>
            </a:xfrm>
            <a:prstGeom prst="rect">
              <a:avLst/>
            </a:prstGeom>
            <a:noFill/>
            <a:ln w="9525">
              <a:noFill/>
            </a:ln>
          </p:spPr>
          <p:txBody>
            <a:bodyPr>
              <a:spAutoFit/>
            </a:bodyPr>
            <a:lstStyle/>
            <a:p>
              <a:pPr>
                <a:spcBef>
                  <a:spcPct val="50000"/>
                </a:spcBef>
              </a:pPr>
              <a:r>
                <a:rPr lang="zh-CN" altLang="en-US" sz="2400" b="1">
                  <a:solidFill>
                    <a:srgbClr val="0000FF"/>
                  </a:solidFill>
                  <a:latin typeface="Times New Roman" panose="02020603050405020304" pitchFamily="18" charset="0"/>
                </a:rPr>
                <a:t>表面看</a:t>
              </a:r>
              <a:endParaRPr lang="zh-CN" altLang="en-US" sz="2400" b="1">
                <a:solidFill>
                  <a:srgbClr val="0000FF"/>
                </a:solidFill>
                <a:latin typeface="Times New Roman" panose="02020603050405020304" pitchFamily="18" charset="0"/>
              </a:endParaRPr>
            </a:p>
          </p:txBody>
        </p:sp>
      </p:grpSp>
      <p:sp>
        <p:nvSpPr>
          <p:cNvPr id="73825" name="Text Box 97"/>
          <p:cNvSpPr txBox="1"/>
          <p:nvPr>
            <p:custDataLst>
              <p:tags r:id="rId24"/>
            </p:custDataLst>
          </p:nvPr>
        </p:nvSpPr>
        <p:spPr>
          <a:xfrm>
            <a:off x="8863330" y="2793365"/>
            <a:ext cx="2563813" cy="2473325"/>
          </a:xfrm>
          <a:prstGeom prst="rect">
            <a:avLst/>
          </a:prstGeom>
          <a:noFill/>
          <a:ln w="9525">
            <a:noFill/>
          </a:ln>
          <a:extLst>
            <a:ext uri="{909E8E84-426E-40DD-AFC4-6F175D3DCCD1}">
              <a14:hiddenFill xmlns:a14="http://schemas.microsoft.com/office/drawing/2010/main">
                <a:solidFill>
                  <a:srgbClr val="FFCCCC"/>
                </a:solidFill>
              </a14:hiddenFill>
            </a:ext>
          </a:extLst>
        </p:spPr>
        <p:txBody>
          <a:bodyPr>
            <a:spAutoFit/>
          </a:bodyPr>
          <a:lstStyle/>
          <a:p>
            <a:pPr>
              <a:lnSpc>
                <a:spcPct val="120000"/>
              </a:lnSpc>
            </a:pPr>
            <a:r>
              <a:rPr lang="zh-CN" altLang="en-US" sz="2600" b="1">
                <a:latin typeface="Times New Roman" panose="02020603050405020304" pitchFamily="18" charset="0"/>
              </a:rPr>
              <a:t>　　三极管若实现放大，必须从</a:t>
            </a:r>
            <a:r>
              <a:rPr lang="zh-CN" altLang="en-US" sz="2600" b="1">
                <a:solidFill>
                  <a:srgbClr val="FF3300"/>
                </a:solidFill>
                <a:latin typeface="Times New Roman" panose="02020603050405020304" pitchFamily="18" charset="0"/>
              </a:rPr>
              <a:t>三极管内部结构</a:t>
            </a:r>
            <a:r>
              <a:rPr lang="zh-CN" altLang="en-US" sz="2600" b="1">
                <a:latin typeface="Times New Roman" panose="02020603050405020304" pitchFamily="18" charset="0"/>
              </a:rPr>
              <a:t>和</a:t>
            </a:r>
            <a:r>
              <a:rPr lang="zh-CN" altLang="en-US" sz="2600" b="1">
                <a:solidFill>
                  <a:srgbClr val="FF3300"/>
                </a:solidFill>
                <a:latin typeface="Times New Roman" panose="02020603050405020304" pitchFamily="18" charset="0"/>
              </a:rPr>
              <a:t>外部所加电源的极性</a:t>
            </a:r>
            <a:r>
              <a:rPr lang="zh-CN" altLang="en-US" sz="2600" b="1">
                <a:latin typeface="Times New Roman" panose="02020603050405020304" pitchFamily="18" charset="0"/>
              </a:rPr>
              <a:t>来保证。</a:t>
            </a:r>
            <a:endParaRPr lang="zh-CN" altLang="en-US" sz="2600" b="1">
              <a:latin typeface="Times New Roman" panose="02020603050405020304" pitchFamily="18" charset="0"/>
            </a:endParaRPr>
          </a:p>
        </p:txBody>
      </p:sp>
      <p:sp>
        <p:nvSpPr>
          <p:cNvPr id="73826" name="Text Box 98"/>
          <p:cNvSpPr txBox="1"/>
          <p:nvPr>
            <p:custDataLst>
              <p:tags r:id="rId25"/>
            </p:custDataLst>
          </p:nvPr>
        </p:nvSpPr>
        <p:spPr>
          <a:xfrm>
            <a:off x="5261610" y="4622165"/>
            <a:ext cx="1694180" cy="891540"/>
          </a:xfrm>
          <a:prstGeom prst="rect">
            <a:avLst/>
          </a:prstGeom>
          <a:noFill/>
          <a:ln w="9525" cap="flat" cmpd="sng">
            <a:solidFill>
              <a:srgbClr val="660066"/>
            </a:solidFill>
            <a:prstDash val="solid"/>
            <a:miter/>
            <a:headEnd type="none" w="med" len="med"/>
            <a:tailEnd type="none" w="med" len="med"/>
          </a:ln>
          <a:extLst>
            <a:ext uri="{909E8E84-426E-40DD-AFC4-6F175D3DCCD1}">
              <a14:hiddenFill xmlns:a14="http://schemas.microsoft.com/office/drawing/2010/main">
                <a:solidFill>
                  <a:srgbClr val="FFFFCC"/>
                </a:solidFill>
              </a14:hiddenFill>
            </a:ext>
          </a:extLst>
        </p:spPr>
        <p:txBody>
          <a:bodyPr wrap="square">
            <a:spAutoFit/>
          </a:bodyPr>
          <a:lstStyle/>
          <a:p>
            <a:pPr algn="just">
              <a:spcBef>
                <a:spcPct val="50000"/>
              </a:spcBef>
            </a:pPr>
            <a:r>
              <a:rPr lang="zh-CN" altLang="en-US" sz="2600" b="1">
                <a:solidFill>
                  <a:srgbClr val="660066"/>
                </a:solidFill>
                <a:latin typeface="Times New Roman" panose="02020603050405020304" pitchFamily="18" charset="0"/>
              </a:rPr>
              <a:t>　不具备放大作用</a:t>
            </a:r>
            <a:endParaRPr lang="zh-CN" altLang="en-US" sz="2600" b="1">
              <a:solidFill>
                <a:srgbClr val="660066"/>
              </a:solidFill>
              <a:latin typeface="Times New Roman" panose="02020603050405020304" pitchFamily="18" charset="0"/>
            </a:endParaRPr>
          </a:p>
        </p:txBody>
      </p:sp>
      <p:pic>
        <p:nvPicPr>
          <p:cNvPr id="10" name="Picture 46" descr="01d17"/>
          <p:cNvPicPr>
            <a:picLocks noChangeAspect="1" noChangeArrowheads="1"/>
          </p:cNvPicPr>
          <p:nvPr>
            <p:custDataLst>
              <p:tags r:id="rId26"/>
            </p:custDataLst>
          </p:nvPr>
        </p:nvPicPr>
        <p:blipFill>
          <a:blip r:embed="rId27">
            <a:extLst>
              <a:ext uri="{28A0092B-C50C-407E-A947-70E740481C1C}">
                <a14:useLocalDpi xmlns:a14="http://schemas.microsoft.com/office/drawing/2010/main" val="0"/>
              </a:ext>
            </a:extLst>
          </a:blip>
          <a:srcRect l="51874" t="2205"/>
          <a:stretch>
            <a:fillRect/>
          </a:stretch>
        </p:blipFill>
        <p:spPr bwMode="auto">
          <a:xfrm>
            <a:off x="533400" y="1217930"/>
            <a:ext cx="4331335"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2000"/>
                            </p:stCondLst>
                            <p:childTnLst>
                              <p:par>
                                <p:cTn id="13" presetID="23" presetClass="entr" presetSubtype="16" fill="hold" grpId="0" nodeType="afterEffect">
                                  <p:stCondLst>
                                    <p:cond delay="1000"/>
                                  </p:stCondLst>
                                  <p:childTnLst>
                                    <p:set>
                                      <p:cBhvr>
                                        <p:cTn id="14" dur="1" fill="hold">
                                          <p:stCondLst>
                                            <p:cond delay="0"/>
                                          </p:stCondLst>
                                        </p:cTn>
                                        <p:tgtEl>
                                          <p:spTgt spid="73826"/>
                                        </p:tgtEl>
                                        <p:attrNameLst>
                                          <p:attrName>style.visibility</p:attrName>
                                        </p:attrNameLst>
                                      </p:cBhvr>
                                      <p:to>
                                        <p:strVal val="visible"/>
                                      </p:to>
                                    </p:set>
                                    <p:anim calcmode="lin" valueType="num">
                                      <p:cBhvr>
                                        <p:cTn id="15" dur="500" fill="hold"/>
                                        <p:tgtEl>
                                          <p:spTgt spid="73826"/>
                                        </p:tgtEl>
                                        <p:attrNameLst>
                                          <p:attrName>ppt_w</p:attrName>
                                        </p:attrNameLst>
                                      </p:cBhvr>
                                      <p:tavLst>
                                        <p:tav tm="0">
                                          <p:val>
                                            <p:fltVal val="0"/>
                                          </p:val>
                                        </p:tav>
                                        <p:tav tm="100000">
                                          <p:val>
                                            <p:strVal val="#ppt_w"/>
                                          </p:val>
                                        </p:tav>
                                      </p:tavLst>
                                    </p:anim>
                                    <p:anim calcmode="lin" valueType="num">
                                      <p:cBhvr>
                                        <p:cTn id="16" dur="500" fill="hold"/>
                                        <p:tgtEl>
                                          <p:spTgt spid="7382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3825"/>
                                        </p:tgtEl>
                                        <p:attrNameLst>
                                          <p:attrName>style.visibility</p:attrName>
                                        </p:attrNameLst>
                                      </p:cBhvr>
                                      <p:to>
                                        <p:strVal val="visible"/>
                                      </p:to>
                                    </p:set>
                                    <p:animEffect transition="in" filter="wipe(up)">
                                      <p:cBhvr>
                                        <p:cTn id="21" dur="500"/>
                                        <p:tgtEl>
                                          <p:spTgt spid="73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25" grpId="0"/>
      <p:bldP spid="7382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2" name="文本框 1"/>
          <p:cNvSpPr txBox="1"/>
          <p:nvPr>
            <p:custDataLst>
              <p:tags r:id="rId4"/>
            </p:custDataLst>
          </p:nvPr>
        </p:nvSpPr>
        <p:spPr>
          <a:xfrm>
            <a:off x="469265" y="1025525"/>
            <a:ext cx="5728970" cy="521970"/>
          </a:xfrm>
          <a:prstGeom prst="rect">
            <a:avLst/>
          </a:prstGeom>
          <a:noFill/>
        </p:spPr>
        <p:txBody>
          <a:bodyPr wrap="square" rtlCol="0">
            <a:spAutoFit/>
          </a:bodyPr>
          <a:lstStyle/>
          <a:p>
            <a:r>
              <a:rPr lang="zh-CN" altLang="en-US" sz="2800"/>
              <a:t>类比</a:t>
            </a:r>
            <a:r>
              <a:rPr lang="en-US" altLang="zh-CN" sz="2800"/>
              <a:t>NPN</a:t>
            </a:r>
            <a:r>
              <a:rPr lang="zh-CN" altLang="en-US" sz="2800"/>
              <a:t>型三极管</a:t>
            </a:r>
            <a:endParaRPr lang="zh-CN" altLang="en-US" sz="2800"/>
          </a:p>
        </p:txBody>
      </p:sp>
      <p:pic>
        <p:nvPicPr>
          <p:cNvPr id="9217" name="Picture 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b="9097"/>
          <a:stretch>
            <a:fillRect/>
          </a:stretch>
        </p:blipFill>
        <p:spPr bwMode="auto">
          <a:xfrm>
            <a:off x="6569710" y="1520190"/>
            <a:ext cx="5185410" cy="486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5"/>
          <p:cNvGrpSpPr/>
          <p:nvPr>
            <p:custDataLst>
              <p:tags r:id="rId7"/>
            </p:custDataLst>
          </p:nvPr>
        </p:nvGrpSpPr>
        <p:grpSpPr>
          <a:xfrm>
            <a:off x="7442916" y="176358"/>
            <a:ext cx="1608137" cy="2111418"/>
            <a:chOff x="4511" y="846"/>
            <a:chExt cx="1013" cy="1774"/>
          </a:xfrm>
        </p:grpSpPr>
        <p:grpSp>
          <p:nvGrpSpPr>
            <p:cNvPr id="4" name="Group 26"/>
            <p:cNvGrpSpPr/>
            <p:nvPr>
              <p:custDataLst>
                <p:tags r:id="rId8"/>
              </p:custDataLst>
            </p:nvPr>
          </p:nvGrpSpPr>
          <p:grpSpPr>
            <a:xfrm>
              <a:off x="4761" y="1151"/>
              <a:ext cx="704" cy="1236"/>
              <a:chOff x="4785" y="1101"/>
              <a:chExt cx="704" cy="1236"/>
            </a:xfrm>
          </p:grpSpPr>
          <p:grpSp>
            <p:nvGrpSpPr>
              <p:cNvPr id="26" name="Group 27"/>
              <p:cNvGrpSpPr/>
              <p:nvPr>
                <p:custDataLst>
                  <p:tags r:id="rId9"/>
                </p:custDataLst>
              </p:nvPr>
            </p:nvGrpSpPr>
            <p:grpSpPr>
              <a:xfrm>
                <a:off x="4830" y="1117"/>
                <a:ext cx="638" cy="1200"/>
                <a:chOff x="3878" y="2251"/>
                <a:chExt cx="638" cy="1200"/>
              </a:xfrm>
            </p:grpSpPr>
            <p:sp>
              <p:nvSpPr>
                <p:cNvPr id="30" name="Line 28"/>
                <p:cNvSpPr>
                  <a:spLocks noChangeShapeType="1"/>
                </p:cNvSpPr>
                <p:nvPr>
                  <p:custDataLst>
                    <p:tags r:id="rId10"/>
                  </p:custDataLst>
                </p:nvPr>
              </p:nvSpPr>
              <p:spPr bwMode="auto">
                <a:xfrm flipH="1">
                  <a:off x="3878" y="2854"/>
                  <a:ext cx="4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1" name="Group 29"/>
                <p:cNvGrpSpPr/>
                <p:nvPr>
                  <p:custDataLst>
                    <p:tags r:id="rId11"/>
                  </p:custDataLst>
                </p:nvPr>
              </p:nvGrpSpPr>
              <p:grpSpPr>
                <a:xfrm>
                  <a:off x="4286" y="2251"/>
                  <a:ext cx="230" cy="1200"/>
                  <a:chOff x="4286" y="2251"/>
                  <a:chExt cx="230" cy="1200"/>
                </a:xfrm>
              </p:grpSpPr>
              <p:sp>
                <p:nvSpPr>
                  <p:cNvPr id="32" name="Line 30"/>
                  <p:cNvSpPr>
                    <a:spLocks noChangeShapeType="1"/>
                  </p:cNvSpPr>
                  <p:nvPr>
                    <p:custDataLst>
                      <p:tags r:id="rId12"/>
                    </p:custDataLst>
                  </p:nvPr>
                </p:nvSpPr>
                <p:spPr bwMode="auto">
                  <a:xfrm flipV="1">
                    <a:off x="4286" y="2656"/>
                    <a:ext cx="227" cy="1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1"/>
                  <p:cNvSpPr>
                    <a:spLocks noChangeShapeType="1"/>
                  </p:cNvSpPr>
                  <p:nvPr>
                    <p:custDataLst>
                      <p:tags r:id="rId13"/>
                    </p:custDataLst>
                  </p:nvPr>
                </p:nvSpPr>
                <p:spPr bwMode="auto">
                  <a:xfrm flipH="1">
                    <a:off x="4286" y="2672"/>
                    <a:ext cx="0" cy="3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2"/>
                  <p:cNvSpPr>
                    <a:spLocks noChangeShapeType="1"/>
                  </p:cNvSpPr>
                  <p:nvPr>
                    <p:custDataLst>
                      <p:tags r:id="rId14"/>
                    </p:custDataLst>
                  </p:nvPr>
                </p:nvSpPr>
                <p:spPr bwMode="auto">
                  <a:xfrm flipH="1">
                    <a:off x="4500" y="3043"/>
                    <a:ext cx="0" cy="4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3"/>
                  <p:cNvSpPr>
                    <a:spLocks noChangeShapeType="1"/>
                  </p:cNvSpPr>
                  <p:nvPr>
                    <p:custDataLst>
                      <p:tags r:id="rId15"/>
                    </p:custDataLst>
                  </p:nvPr>
                </p:nvSpPr>
                <p:spPr bwMode="auto">
                  <a:xfrm flipH="1">
                    <a:off x="4516" y="2251"/>
                    <a:ext cx="0" cy="4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4"/>
                  <p:cNvSpPr>
                    <a:spLocks noChangeShapeType="1"/>
                  </p:cNvSpPr>
                  <p:nvPr>
                    <p:custDataLst>
                      <p:tags r:id="rId16"/>
                    </p:custDataLst>
                  </p:nvPr>
                </p:nvSpPr>
                <p:spPr bwMode="auto">
                  <a:xfrm>
                    <a:off x="4286" y="2923"/>
                    <a:ext cx="227" cy="136"/>
                  </a:xfrm>
                  <a:prstGeom prst="line">
                    <a:avLst/>
                  </a:prstGeom>
                  <a:noFill/>
                  <a:ln w="698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27" name="AutoShape 35"/>
              <p:cNvSpPr>
                <a:spLocks noChangeArrowheads="1"/>
              </p:cNvSpPr>
              <p:nvPr>
                <p:custDataLst>
                  <p:tags r:id="rId17"/>
                </p:custDataLst>
              </p:nvPr>
            </p:nvSpPr>
            <p:spPr bwMode="auto">
              <a:xfrm>
                <a:off x="4785" y="1706"/>
                <a:ext cx="45" cy="4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AutoShape 36"/>
              <p:cNvSpPr>
                <a:spLocks noChangeArrowheads="1"/>
              </p:cNvSpPr>
              <p:nvPr>
                <p:custDataLst>
                  <p:tags r:id="rId18"/>
                </p:custDataLst>
              </p:nvPr>
            </p:nvSpPr>
            <p:spPr bwMode="auto">
              <a:xfrm>
                <a:off x="5444" y="1101"/>
                <a:ext cx="45" cy="4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AutoShape 37"/>
              <p:cNvSpPr>
                <a:spLocks noChangeArrowheads="1"/>
              </p:cNvSpPr>
              <p:nvPr>
                <p:custDataLst>
                  <p:tags r:id="rId19"/>
                </p:custDataLst>
              </p:nvPr>
            </p:nvSpPr>
            <p:spPr bwMode="auto">
              <a:xfrm>
                <a:off x="5436" y="2291"/>
                <a:ext cx="45" cy="46"/>
              </a:xfrm>
              <a:prstGeom prst="flowChartConnector">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 name="Text Box 38"/>
            <p:cNvSpPr txBox="1">
              <a:spLocks noChangeArrowheads="1"/>
            </p:cNvSpPr>
            <p:nvPr>
              <p:custDataLst>
                <p:tags r:id="rId20"/>
              </p:custDataLst>
            </p:nvPr>
          </p:nvSpPr>
          <p:spPr bwMode="auto">
            <a:xfrm>
              <a:off x="5214" y="846"/>
              <a:ext cx="181"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00000"/>
                  </a:solidFill>
                  <a:latin typeface="Kozuka Mincho Pro B" pitchFamily="18" charset="-128"/>
                  <a:ea typeface="Kozuka Mincho Pro B" pitchFamily="18" charset="-128"/>
                </a:rPr>
                <a:t>c</a:t>
              </a:r>
              <a:endParaRPr kumimoji="1" lang="en-US" altLang="zh-CN" sz="3200" b="1">
                <a:solidFill>
                  <a:srgbClr val="C00000"/>
                </a:solidFill>
                <a:latin typeface="Kozuka Mincho Pro B" pitchFamily="18" charset="-128"/>
                <a:ea typeface="Kozuka Mincho Pro B" pitchFamily="18" charset="-128"/>
              </a:endParaRPr>
            </a:p>
          </p:txBody>
        </p:sp>
        <p:sp>
          <p:nvSpPr>
            <p:cNvPr id="24" name="Text Box 39"/>
            <p:cNvSpPr txBox="1">
              <a:spLocks noChangeArrowheads="1"/>
            </p:cNvSpPr>
            <p:nvPr>
              <p:custDataLst>
                <p:tags r:id="rId21"/>
              </p:custDataLst>
            </p:nvPr>
          </p:nvSpPr>
          <p:spPr bwMode="auto">
            <a:xfrm>
              <a:off x="4511" y="1385"/>
              <a:ext cx="499"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00000"/>
                  </a:solidFill>
                  <a:latin typeface="Kozuka Mincho Pro B" pitchFamily="18" charset="-128"/>
                  <a:ea typeface="Kozuka Mincho Pro B" pitchFamily="18" charset="-128"/>
                </a:rPr>
                <a:t>b</a:t>
              </a:r>
              <a:endParaRPr kumimoji="1" lang="en-US" altLang="zh-CN" sz="3200" b="1">
                <a:solidFill>
                  <a:srgbClr val="C00000"/>
                </a:solidFill>
                <a:latin typeface="Kozuka Mincho Pro B" pitchFamily="18" charset="-128"/>
                <a:ea typeface="Kozuka Mincho Pro B" pitchFamily="18" charset="-128"/>
              </a:endParaRPr>
            </a:p>
          </p:txBody>
        </p:sp>
        <p:sp>
          <p:nvSpPr>
            <p:cNvPr id="25" name="Text Box 40"/>
            <p:cNvSpPr txBox="1">
              <a:spLocks noChangeArrowheads="1"/>
            </p:cNvSpPr>
            <p:nvPr>
              <p:custDataLst>
                <p:tags r:id="rId22"/>
              </p:custDataLst>
            </p:nvPr>
          </p:nvSpPr>
          <p:spPr bwMode="auto">
            <a:xfrm>
              <a:off x="5207" y="2129"/>
              <a:ext cx="317"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C00000"/>
                  </a:solidFill>
                  <a:latin typeface="Kozuka Mincho Pro B" pitchFamily="18" charset="-128"/>
                  <a:ea typeface="Kozuka Mincho Pro B" pitchFamily="18" charset="-128"/>
                </a:rPr>
                <a:t>e</a:t>
              </a:r>
              <a:endParaRPr kumimoji="1" lang="en-US" altLang="zh-CN" sz="3200" b="1">
                <a:solidFill>
                  <a:srgbClr val="C00000"/>
                </a:solidFill>
                <a:latin typeface="Kozuka Mincho Pro B" pitchFamily="18" charset="-128"/>
                <a:ea typeface="Kozuka Mincho Pro B" pitchFamily="18" charset="-128"/>
              </a:endParaRPr>
            </a:p>
          </p:txBody>
        </p:sp>
      </p:grpSp>
      <p:sp>
        <p:nvSpPr>
          <p:cNvPr id="6" name="矩形 5"/>
          <p:cNvSpPr>
            <a:spLocks noChangeArrowheads="1"/>
          </p:cNvSpPr>
          <p:nvPr>
            <p:custDataLst>
              <p:tags r:id="rId23"/>
            </p:custDataLst>
          </p:nvPr>
        </p:nvSpPr>
        <p:spPr bwMode="auto">
          <a:xfrm>
            <a:off x="416560" y="1580515"/>
            <a:ext cx="58350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粗管子内装有阀门，阀门的开度由细管子中的水压控制</a:t>
            </a:r>
            <a:r>
              <a:rPr lang="zh-CN" altLang="en-US" sz="2400" b="1">
                <a:latin typeface="宋体" panose="02010600030101010101" pitchFamily="2" charset="-122"/>
                <a:ea typeface="宋体" panose="02010600030101010101" pitchFamily="2" charset="-122"/>
                <a:sym typeface="+mn-ea"/>
              </a:rPr>
              <a:t>，水流类比电流，水压类比电压</a:t>
            </a:r>
            <a:endParaRPr lang="zh-CN" altLang="en-US" sz="2400" b="1">
              <a:latin typeface="宋体" panose="02010600030101010101" pitchFamily="2" charset="-122"/>
              <a:ea typeface="宋体" panose="02010600030101010101" pitchFamily="2" charset="-122"/>
              <a:sym typeface="+mn-ea"/>
            </a:endParaRPr>
          </a:p>
        </p:txBody>
      </p:sp>
      <p:sp>
        <p:nvSpPr>
          <p:cNvPr id="7" name="矩形 6"/>
          <p:cNvSpPr>
            <a:spLocks noChangeArrowheads="1"/>
          </p:cNvSpPr>
          <p:nvPr>
            <p:custDataLst>
              <p:tags r:id="rId24"/>
            </p:custDataLst>
          </p:nvPr>
        </p:nvSpPr>
        <p:spPr bwMode="auto">
          <a:xfrm>
            <a:off x="492125" y="3352165"/>
            <a:ext cx="60775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400" b="1">
                <a:solidFill>
                  <a:schemeClr val="accent6"/>
                </a:solidFill>
                <a:latin typeface="宋体" panose="02010600030101010101" pitchFamily="2" charset="-122"/>
                <a:ea typeface="宋体" panose="02010600030101010101" pitchFamily="2" charset="-122"/>
              </a:rPr>
              <a:t>截止状态：</a:t>
            </a:r>
            <a:r>
              <a:rPr lang="zh-CN" altLang="en-US" sz="2400" b="1">
                <a:latin typeface="宋体" panose="02010600030101010101" pitchFamily="2" charset="-122"/>
                <a:ea typeface="宋体" panose="02010600030101010101" pitchFamily="2" charset="-122"/>
              </a:rPr>
              <a:t>细管水压很小，不足以打开阀门。</a:t>
            </a:r>
            <a:endParaRPr lang="zh-CN" altLang="en-US" sz="2400" b="1">
              <a:latin typeface="宋体" panose="02010600030101010101" pitchFamily="2" charset="-122"/>
              <a:ea typeface="宋体" panose="02010600030101010101" pitchFamily="2" charset="-122"/>
            </a:endParaRPr>
          </a:p>
        </p:txBody>
      </p:sp>
      <p:sp>
        <p:nvSpPr>
          <p:cNvPr id="8" name="矩形 7"/>
          <p:cNvSpPr>
            <a:spLocks noChangeArrowheads="1"/>
          </p:cNvSpPr>
          <p:nvPr>
            <p:custDataLst>
              <p:tags r:id="rId25"/>
            </p:custDataLst>
          </p:nvPr>
        </p:nvSpPr>
        <p:spPr bwMode="auto">
          <a:xfrm>
            <a:off x="492760" y="3974465"/>
            <a:ext cx="60007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400" b="1">
                <a:solidFill>
                  <a:schemeClr val="accent6"/>
                </a:solidFill>
                <a:latin typeface="宋体" panose="02010600030101010101" pitchFamily="2" charset="-122"/>
                <a:ea typeface="宋体" panose="02010600030101010101" pitchFamily="2" charset="-122"/>
              </a:rPr>
              <a:t>放大状态：</a:t>
            </a:r>
            <a:r>
              <a:rPr lang="zh-CN" altLang="en-US" sz="2400" b="1">
                <a:latin typeface="宋体" panose="02010600030101010101" pitchFamily="2" charset="-122"/>
                <a:ea typeface="宋体" panose="02010600030101010101" pitchFamily="2" charset="-122"/>
              </a:rPr>
              <a:t>细管</a:t>
            </a:r>
            <a:r>
              <a:rPr lang="zh-CN" altLang="en-US" sz="2400" b="1" smtClean="0">
                <a:latin typeface="宋体" panose="02010600030101010101" pitchFamily="2" charset="-122"/>
                <a:ea typeface="宋体" panose="02010600030101010101" pitchFamily="2" charset="-122"/>
              </a:rPr>
              <a:t>水流越</a:t>
            </a:r>
            <a:r>
              <a:rPr lang="zh-CN" altLang="en-US" sz="2400" b="1">
                <a:latin typeface="宋体" panose="02010600030101010101" pitchFamily="2" charset="-122"/>
                <a:ea typeface="宋体" panose="02010600030101010101" pitchFamily="2" charset="-122"/>
              </a:rPr>
              <a:t>大，阀门开启越大，粗管水流越大</a:t>
            </a:r>
            <a:endParaRPr lang="zh-CN" altLang="en-US" sz="2400" b="1">
              <a:latin typeface="宋体" panose="02010600030101010101" pitchFamily="2" charset="-122"/>
              <a:ea typeface="宋体" panose="02010600030101010101" pitchFamily="2" charset="-122"/>
            </a:endParaRPr>
          </a:p>
          <a:p>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以小控大，以弱控强</a:t>
            </a:r>
            <a:endParaRPr lang="zh-CN" altLang="en-US" sz="2400" b="1">
              <a:latin typeface="宋体" panose="02010600030101010101" pitchFamily="2" charset="-122"/>
              <a:ea typeface="宋体" panose="02010600030101010101" pitchFamily="2" charset="-122"/>
            </a:endParaRPr>
          </a:p>
        </p:txBody>
      </p:sp>
      <p:sp>
        <p:nvSpPr>
          <p:cNvPr id="9" name="矩形 8"/>
          <p:cNvSpPr>
            <a:spLocks noChangeArrowheads="1"/>
          </p:cNvSpPr>
          <p:nvPr>
            <p:custDataLst>
              <p:tags r:id="rId26"/>
            </p:custDataLst>
          </p:nvPr>
        </p:nvSpPr>
        <p:spPr bwMode="auto">
          <a:xfrm>
            <a:off x="469265" y="5173345"/>
            <a:ext cx="60013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400" b="1">
                <a:solidFill>
                  <a:schemeClr val="accent6"/>
                </a:solidFill>
                <a:latin typeface="宋体" panose="02010600030101010101" pitchFamily="2" charset="-122"/>
                <a:ea typeface="宋体" panose="02010600030101010101" pitchFamily="2" charset="-122"/>
              </a:rPr>
              <a:t>饱和状态：</a:t>
            </a:r>
            <a:r>
              <a:rPr lang="zh-CN" altLang="en-US" sz="2400" b="1">
                <a:latin typeface="宋体" panose="02010600030101010101" pitchFamily="2" charset="-122"/>
                <a:ea typeface="宋体" panose="02010600030101010101" pitchFamily="2" charset="-122"/>
              </a:rPr>
              <a:t>当阀门开到一定程度，细管</a:t>
            </a:r>
            <a:r>
              <a:rPr lang="zh-CN" altLang="en-US" sz="2400" b="1" smtClean="0">
                <a:latin typeface="宋体" panose="02010600030101010101" pitchFamily="2" charset="-122"/>
                <a:ea typeface="宋体" panose="02010600030101010101" pitchFamily="2" charset="-122"/>
              </a:rPr>
              <a:t>水流增大</a:t>
            </a:r>
            <a:r>
              <a:rPr lang="zh-CN" altLang="en-US" sz="2400" b="1">
                <a:latin typeface="宋体" panose="02010600030101010101" pitchFamily="2" charset="-122"/>
                <a:ea typeface="宋体" panose="02010600030101010101" pitchFamily="2" charset="-122"/>
              </a:rPr>
              <a:t>，粗管水流不再</a:t>
            </a:r>
            <a:r>
              <a:rPr lang="zh-CN" altLang="en-US" sz="2400" b="1" smtClean="0">
                <a:latin typeface="宋体" panose="02010600030101010101" pitchFamily="2" charset="-122"/>
                <a:ea typeface="宋体" panose="02010600030101010101" pitchFamily="2" charset="-122"/>
              </a:rPr>
              <a:t>增大</a:t>
            </a:r>
            <a:endParaRPr lang="zh-CN" altLang="en-US" sz="2400" b="1"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ppt_x</p:attrName>
                                        </p:attrNameLst>
                                      </p:cBhvr>
                                      <p:tavLst>
                                        <p:tav tm="0">
                                          <p:val>
                                            <p:strVal val="#ppt_x"/>
                                          </p:val>
                                        </p:tav>
                                        <p:tav tm="100000">
                                          <p:val>
                                            <p:strVal val="#ppt_x"/>
                                          </p:val>
                                        </p:tav>
                                      </p:tavLst>
                                    </p:anim>
                                    <p:anim calcmode="lin" valueType="num">
                                      <p:cBhvr>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的电流流向</a:t>
              </a:r>
              <a:endParaRPr lang="zh-CN" sz="3200" b="1">
                <a:solidFill>
                  <a:srgbClr val="92D050"/>
                </a:solidFill>
                <a:latin typeface="微软雅黑" panose="020B0503020204020204" pitchFamily="34" charset="-122"/>
              </a:endParaRPr>
            </a:p>
          </p:txBody>
        </p:sp>
      </p:grpSp>
      <p:sp>
        <p:nvSpPr>
          <p:cNvPr id="3" name="矩形 2"/>
          <p:cNvSpPr>
            <a:spLocks noChangeArrowheads="1"/>
          </p:cNvSpPr>
          <p:nvPr>
            <p:custDataLst>
              <p:tags r:id="rId4"/>
            </p:custDataLst>
          </p:nvPr>
        </p:nvSpPr>
        <p:spPr bwMode="auto">
          <a:xfrm>
            <a:off x="4529455" y="1111885"/>
            <a:ext cx="737044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800" b="1">
                <a:solidFill>
                  <a:srgbClr val="C00000"/>
                </a:solidFill>
                <a:latin typeface="宋体" panose="02010600030101010101" pitchFamily="2" charset="-122"/>
                <a:ea typeface="宋体" panose="02010600030101010101" pitchFamily="2" charset="-122"/>
              </a:rPr>
              <a:t>发射 </a:t>
            </a:r>
            <a:r>
              <a:rPr lang="zh-CN" altLang="en-US" sz="2400" b="1">
                <a:latin typeface="宋体" panose="02010600030101010101" pitchFamily="2" charset="-122"/>
                <a:ea typeface="宋体" panose="02010600030101010101" pitchFamily="2" charset="-122"/>
              </a:rPr>
              <a:t> </a:t>
            </a:r>
            <a:r>
              <a:rPr lang="zh-CN" altLang="en-US" sz="2400" b="1">
                <a:solidFill>
                  <a:schemeClr val="tx1"/>
                </a:solidFill>
                <a:latin typeface="Times New Roman" panose="02020603050405020304" pitchFamily="18" charset="0"/>
                <a:sym typeface="+mn-ea"/>
              </a:rPr>
              <a:t>发射区的电子越过发射结扩散到基区，基区的空穴扩散到发射区</a:t>
            </a:r>
            <a:r>
              <a:rPr lang="en-US" altLang="zh-CN" sz="2400" b="1">
                <a:solidFill>
                  <a:schemeClr val="tx1"/>
                </a:solidFill>
                <a:latin typeface="Times New Roman" panose="02020603050405020304" pitchFamily="18" charset="0"/>
                <a:sym typeface="+mn-ea"/>
              </a:rPr>
              <a:t>—</a:t>
            </a:r>
            <a:r>
              <a:rPr lang="zh-CN" altLang="en-US" sz="2400" b="1">
                <a:solidFill>
                  <a:schemeClr val="tx1"/>
                </a:solidFill>
                <a:latin typeface="Times New Roman" panose="02020603050405020304" pitchFamily="18" charset="0"/>
                <a:sym typeface="+mn-ea"/>
              </a:rPr>
              <a:t>形成发射极电流</a:t>
            </a:r>
            <a:r>
              <a:rPr lang="zh-CN" altLang="en-US" sz="2400" b="1">
                <a:latin typeface="Times New Roman" panose="02020603050405020304" pitchFamily="18" charset="0"/>
                <a:sym typeface="+mn-ea"/>
              </a:rPr>
              <a:t> </a:t>
            </a:r>
            <a:r>
              <a:rPr lang="en-US" altLang="zh-CN" sz="2400" b="1" err="1">
                <a:solidFill>
                  <a:srgbClr val="FF0000"/>
                </a:solidFill>
                <a:latin typeface="宋体" panose="02010600030101010101" pitchFamily="2" charset="-122"/>
                <a:ea typeface="宋体" panose="02010600030101010101" pitchFamily="2" charset="-122"/>
                <a:sym typeface="+mn-ea"/>
              </a:rPr>
              <a:t>I</a:t>
            </a:r>
            <a:r>
              <a:rPr lang="en-US" altLang="zh-CN" sz="2400" b="1" baseline="-25000" err="1">
                <a:solidFill>
                  <a:srgbClr val="FF0000"/>
                </a:solidFill>
                <a:uFillTx/>
                <a:latin typeface="宋体" panose="02010600030101010101" pitchFamily="2" charset="-122"/>
                <a:ea typeface="宋体" panose="02010600030101010101" pitchFamily="2" charset="-122"/>
                <a:sym typeface="+mn-ea"/>
              </a:rPr>
              <a:t>e</a:t>
            </a:r>
            <a:r>
              <a:rPr lang="en-US" altLang="zh-CN" sz="2400" b="1">
                <a:solidFill>
                  <a:srgbClr val="FF0000"/>
                </a:solidFill>
                <a:latin typeface="Times New Roman" panose="02020603050405020304" pitchFamily="18" charset="0"/>
                <a:sym typeface="+mn-ea"/>
              </a:rPr>
              <a:t> </a:t>
            </a:r>
            <a:r>
              <a:rPr lang="en-US" altLang="zh-CN" sz="2400" b="1">
                <a:solidFill>
                  <a:schemeClr val="tx1"/>
                </a:solidFill>
                <a:latin typeface="宋体" panose="02010600030101010101" pitchFamily="2" charset="-122"/>
                <a:sym typeface="+mn-ea"/>
              </a:rPr>
              <a:t>(</a:t>
            </a:r>
            <a:r>
              <a:rPr lang="zh-CN" altLang="en-US" sz="2400" b="1">
                <a:solidFill>
                  <a:schemeClr val="tx1"/>
                </a:solidFill>
                <a:latin typeface="Times New Roman" panose="02020603050405020304" pitchFamily="18" charset="0"/>
                <a:sym typeface="+mn-ea"/>
              </a:rPr>
              <a:t>基区多子数目较少，空穴电流可忽略</a:t>
            </a:r>
            <a:r>
              <a:rPr lang="en-US" altLang="zh-CN" sz="2400" b="1">
                <a:solidFill>
                  <a:schemeClr val="tx1"/>
                </a:solidFill>
                <a:latin typeface="宋体" panose="02010600030101010101" pitchFamily="2" charset="-122"/>
                <a:sym typeface="+mn-ea"/>
              </a:rPr>
              <a:t>)</a:t>
            </a:r>
            <a:r>
              <a:rPr lang="zh-CN" altLang="en-US" sz="2400" b="1">
                <a:solidFill>
                  <a:schemeClr val="tx1"/>
                </a:solidFill>
                <a:latin typeface="宋体" panose="02010600030101010101" pitchFamily="2" charset="-122"/>
                <a:ea typeface="宋体" panose="02010600030101010101" pitchFamily="2" charset="-122"/>
              </a:rPr>
              <a:t>。</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2" name="矩形 1"/>
          <p:cNvSpPr>
            <a:spLocks noChangeArrowheads="1"/>
          </p:cNvSpPr>
          <p:nvPr>
            <p:custDataLst>
              <p:tags r:id="rId5"/>
            </p:custDataLst>
          </p:nvPr>
        </p:nvSpPr>
        <p:spPr bwMode="auto">
          <a:xfrm>
            <a:off x="4529455" y="2451735"/>
            <a:ext cx="7214235" cy="199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800" b="1">
                <a:solidFill>
                  <a:srgbClr val="C00000"/>
                </a:solidFill>
                <a:latin typeface="宋体" panose="02010600030101010101" pitchFamily="2" charset="-122"/>
                <a:ea typeface="宋体" panose="02010600030101010101" pitchFamily="2" charset="-122"/>
              </a:rPr>
              <a:t>复合和扩散</a:t>
            </a:r>
            <a:r>
              <a:rPr lang="zh-CN" altLang="en-US" sz="2400" b="1">
                <a:latin typeface="宋体" panose="02010600030101010101" pitchFamily="2" charset="-122"/>
                <a:ea typeface="宋体" panose="02010600030101010101" pitchFamily="2" charset="-122"/>
              </a:rPr>
              <a:t>  由于基区很薄，掺杂浓度很低，电子扩散到达基区后：</a:t>
            </a:r>
            <a:endParaRPr lang="zh-CN" altLang="en-US"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a:t>
            </a: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rPr>
              <a:t>少数</a:t>
            </a:r>
            <a:r>
              <a:rPr lang="zh-CN" altLang="en-US" sz="2400" b="1">
                <a:latin typeface="宋体" panose="02010600030101010101" pitchFamily="2" charset="-122"/>
                <a:ea typeface="宋体" panose="02010600030101010101" pitchFamily="2" charset="-122"/>
              </a:rPr>
              <a:t>与空穴复合形成基极电流</a:t>
            </a:r>
            <a:r>
              <a:rPr lang="en-US" altLang="zh-CN" sz="2400" b="1" err="1">
                <a:latin typeface="宋体" panose="02010600030101010101" pitchFamily="2" charset="-122"/>
                <a:ea typeface="宋体" panose="02010600030101010101" pitchFamily="2" charset="-122"/>
              </a:rPr>
              <a:t>I</a:t>
            </a:r>
            <a:r>
              <a:rPr lang="en-US" altLang="zh-CN" sz="2400" b="1" baseline="-25000" err="1">
                <a:solidFill>
                  <a:schemeClr val="tx1"/>
                </a:solidFill>
                <a:uFillTx/>
                <a:latin typeface="宋体" panose="02010600030101010101" pitchFamily="2" charset="-122"/>
                <a:ea typeface="宋体" panose="02010600030101010101" pitchFamily="2" charset="-122"/>
              </a:rPr>
              <a:t>b</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（在不考虑集电区漏电流</a:t>
            </a:r>
            <a:r>
              <a:rPr lang="en-US" altLang="zh-CN" sz="2400" b="1" err="1">
                <a:latin typeface="宋体" panose="02010600030101010101" pitchFamily="2" charset="-122"/>
                <a:ea typeface="宋体" panose="02010600030101010101" pitchFamily="2" charset="-122"/>
              </a:rPr>
              <a:t>I</a:t>
            </a:r>
            <a:r>
              <a:rPr lang="en-US" altLang="zh-CN" sz="2400" b="1" baseline="-25000" err="1">
                <a:solidFill>
                  <a:schemeClr val="tx1"/>
                </a:solidFill>
                <a:uFillTx/>
                <a:latin typeface="宋体" panose="02010600030101010101" pitchFamily="2" charset="-122"/>
                <a:ea typeface="宋体" panose="02010600030101010101" pitchFamily="2" charset="-122"/>
              </a:rPr>
              <a:t>cbo</a:t>
            </a:r>
            <a:r>
              <a:rPr lang="zh-CN" altLang="en-US" sz="2400" b="1">
                <a:latin typeface="宋体" panose="02010600030101010101" pitchFamily="2" charset="-122"/>
                <a:ea typeface="宋体" panose="02010600030101010101" pitchFamily="2" charset="-122"/>
              </a:rPr>
              <a:t>的情况下，可认为基极电流</a:t>
            </a:r>
            <a:r>
              <a:rPr lang="en-US" altLang="zh-CN" sz="2400" b="1" err="1">
                <a:latin typeface="宋体" panose="02010600030101010101" pitchFamily="2" charset="-122"/>
                <a:ea typeface="宋体" panose="02010600030101010101" pitchFamily="2" charset="-122"/>
              </a:rPr>
              <a:t>I</a:t>
            </a:r>
            <a:r>
              <a:rPr lang="en-US" altLang="zh-CN" sz="2400" b="1" baseline="-25000" err="1">
                <a:solidFill>
                  <a:schemeClr val="tx1"/>
                </a:solidFill>
                <a:uFillTx/>
                <a:latin typeface="宋体" panose="02010600030101010101" pitchFamily="2" charset="-122"/>
                <a:ea typeface="宋体" panose="02010600030101010101" pitchFamily="2" charset="-122"/>
              </a:rPr>
              <a:t>b</a:t>
            </a:r>
            <a:r>
              <a:rPr lang="en-US" altLang="zh-CN" sz="2400" b="1">
                <a:latin typeface="宋体" panose="02010600030101010101" pitchFamily="2" charset="-122"/>
                <a:ea typeface="宋体" panose="02010600030101010101" pitchFamily="2" charset="-122"/>
              </a:rPr>
              <a:t>=I</a:t>
            </a:r>
            <a:r>
              <a:rPr lang="en-US" altLang="zh-CN" sz="2400" b="1" baseline="-25000" err="1">
                <a:solidFill>
                  <a:schemeClr val="tx1"/>
                </a:solidFill>
                <a:uFillTx/>
                <a:latin typeface="宋体" panose="02010600030101010101" pitchFamily="2" charset="-122"/>
                <a:ea typeface="宋体" panose="02010600030101010101" pitchFamily="2" charset="-122"/>
              </a:rPr>
              <a:t>b</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a:t>
            </a:r>
            <a:endParaRPr lang="zh-CN" altLang="en-US" sz="2400" b="1">
              <a:latin typeface="宋体" panose="02010600030101010101" pitchFamily="2" charset="-122"/>
              <a:ea typeface="宋体" panose="02010600030101010101" pitchFamily="2" charset="-122"/>
            </a:endParaRPr>
          </a:p>
          <a:p>
            <a:r>
              <a:rPr lang="zh-CN" altLang="en-US" sz="2400" b="1">
                <a:latin typeface="宋体" panose="02010600030101010101" pitchFamily="2" charset="-122"/>
                <a:ea typeface="宋体" panose="02010600030101010101" pitchFamily="2" charset="-122"/>
              </a:rPr>
              <a:t>（</a:t>
            </a:r>
            <a:r>
              <a:rPr lang="en-US" altLang="zh-CN" sz="2400" b="1">
                <a:latin typeface="宋体" panose="02010600030101010101" pitchFamily="2" charset="-122"/>
                <a:ea typeface="宋体" panose="02010600030101010101" pitchFamily="2" charset="-122"/>
              </a:rPr>
              <a:t>2</a:t>
            </a:r>
            <a:r>
              <a:rPr lang="zh-CN" altLang="en-US" sz="2400" b="1">
                <a:latin typeface="宋体" panose="02010600030101010101" pitchFamily="2" charset="-122"/>
                <a:ea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rPr>
              <a:t>多数</a:t>
            </a:r>
            <a:r>
              <a:rPr lang="zh-CN" altLang="en-US" sz="2400" b="1">
                <a:latin typeface="宋体" panose="02010600030101010101" pitchFamily="2" charset="-122"/>
                <a:ea typeface="宋体" panose="02010600030101010101" pitchFamily="2" charset="-122"/>
              </a:rPr>
              <a:t>电子在基区继续扩散，到达集电结一侧。</a:t>
            </a:r>
            <a:endParaRPr lang="zh-CN" altLang="en-US" sz="2400" b="1">
              <a:latin typeface="宋体" panose="02010600030101010101" pitchFamily="2" charset="-122"/>
              <a:ea typeface="宋体" panose="02010600030101010101" pitchFamily="2" charset="-122"/>
            </a:endParaRPr>
          </a:p>
        </p:txBody>
      </p:sp>
      <p:sp>
        <p:nvSpPr>
          <p:cNvPr id="4" name="文本框 3"/>
          <p:cNvSpPr txBox="1"/>
          <p:nvPr>
            <p:custDataLst>
              <p:tags r:id="rId6"/>
            </p:custDataLst>
          </p:nvPr>
        </p:nvSpPr>
        <p:spPr>
          <a:xfrm>
            <a:off x="5668645" y="5102860"/>
            <a:ext cx="4387215" cy="829945"/>
          </a:xfrm>
          <a:prstGeom prst="rect">
            <a:avLst/>
          </a:prstGeom>
          <a:noFill/>
        </p:spPr>
        <p:txBody>
          <a:bodyPr wrap="square" rtlCol="0">
            <a:spAutoFit/>
          </a:bodyPr>
          <a:lstStyle/>
          <a:p>
            <a:r>
              <a:rPr lang="en-US" altLang="zh-CN" sz="2400"/>
              <a:t>PN</a:t>
            </a:r>
            <a:r>
              <a:rPr lang="zh-CN" altLang="en-US" sz="2400"/>
              <a:t>结正偏：利多子，阻少子</a:t>
            </a:r>
            <a:endParaRPr lang="zh-CN" altLang="en-US" sz="2400"/>
          </a:p>
          <a:p>
            <a:r>
              <a:rPr lang="en-US" altLang="zh-CN" sz="2400"/>
              <a:t>PN</a:t>
            </a:r>
            <a:r>
              <a:rPr lang="zh-CN" altLang="en-US" sz="2400"/>
              <a:t>结反偏：利少子，阻多子</a:t>
            </a:r>
            <a:endParaRPr lang="zh-CN" altLang="en-US" sz="2400"/>
          </a:p>
        </p:txBody>
      </p:sp>
      <p:grpSp>
        <p:nvGrpSpPr>
          <p:cNvPr id="6" name="Group 179"/>
          <p:cNvGrpSpPr/>
          <p:nvPr>
            <p:custDataLst>
              <p:tags r:id="rId7"/>
            </p:custDataLst>
          </p:nvPr>
        </p:nvGrpSpPr>
        <p:grpSpPr>
          <a:xfrm>
            <a:off x="469265" y="1317625"/>
            <a:ext cx="3810000" cy="4400550"/>
            <a:chOff x="768" y="864"/>
            <a:chExt cx="2400" cy="2772"/>
          </a:xfrm>
        </p:grpSpPr>
        <p:grpSp>
          <p:nvGrpSpPr>
            <p:cNvPr id="9314" name="Group 175"/>
            <p:cNvGrpSpPr/>
            <p:nvPr>
              <p:custDataLst>
                <p:tags r:id="rId8"/>
              </p:custDataLst>
            </p:nvPr>
          </p:nvGrpSpPr>
          <p:grpSpPr>
            <a:xfrm>
              <a:off x="768" y="864"/>
              <a:ext cx="2400" cy="2772"/>
              <a:chOff x="768" y="864"/>
              <a:chExt cx="2400" cy="2772"/>
            </a:xfrm>
          </p:grpSpPr>
          <p:grpSp>
            <p:nvGrpSpPr>
              <p:cNvPr id="9317" name="Group 3"/>
              <p:cNvGrpSpPr/>
              <p:nvPr>
                <p:custDataLst>
                  <p:tags r:id="rId9"/>
                </p:custDataLst>
              </p:nvPr>
            </p:nvGrpSpPr>
            <p:grpSpPr>
              <a:xfrm>
                <a:off x="768" y="864"/>
                <a:ext cx="2400" cy="2772"/>
                <a:chOff x="768" y="864"/>
                <a:chExt cx="2400" cy="2772"/>
              </a:xfrm>
            </p:grpSpPr>
            <p:graphicFrame>
              <p:nvGraphicFramePr>
                <p:cNvPr id="9218" name="Object 4"/>
                <p:cNvGraphicFramePr>
                  <a:graphicFrameLocks noChangeAspect="1"/>
                </p:cNvGraphicFramePr>
                <p:nvPr>
                  <p:custDataLst>
                    <p:tags r:id="rId10"/>
                  </p:custDataLst>
                </p:nvPr>
              </p:nvGraphicFramePr>
              <p:xfrm>
                <a:off x="768" y="864"/>
                <a:ext cx="2400" cy="2772"/>
              </p:xfrm>
              <a:graphic>
                <a:graphicData uri="http://schemas.openxmlformats.org/presentationml/2006/ole">
                  <mc:AlternateContent xmlns:mc="http://schemas.openxmlformats.org/markup-compatibility/2006">
                    <mc:Choice xmlns:v="urn:schemas-microsoft-com:vml" Requires="v">
                      <p:oleObj spid="_x0000_s1058" name="" r:id="rId11" imgW="3800475" imgH="4391025" progId="Paint.Picture">
                        <p:embed/>
                      </p:oleObj>
                    </mc:Choice>
                    <mc:Fallback>
                      <p:oleObj name="" r:id="rId11" imgW="3800475" imgH="4391025" progId="Paint.Picture">
                        <p:embed/>
                        <p:pic>
                          <p:nvPicPr>
                            <p:cNvPr id="0" name="OLE substitute image"/>
                            <p:cNvPicPr/>
                            <p:nvPr/>
                          </p:nvPicPr>
                          <p:blipFill>
                            <a:blip r:embed="rId12"/>
                            <a:stretch>
                              <a:fillRect/>
                            </a:stretch>
                          </p:blipFill>
                          <p:spPr>
                            <a:xfrm>
                              <a:off x="768" y="864"/>
                              <a:ext cx="2400" cy="2772"/>
                            </a:xfrm>
                            <a:prstGeom prst="rect">
                              <a:avLst/>
                            </a:prstGeom>
                            <a:noFill/>
                            <a:ln w="38100">
                              <a:noFill/>
                              <a:miter/>
                            </a:ln>
                          </p:spPr>
                        </p:pic>
                      </p:oleObj>
                    </mc:Fallback>
                  </mc:AlternateContent>
                </a:graphicData>
              </a:graphic>
            </p:graphicFrame>
            <p:grpSp>
              <p:nvGrpSpPr>
                <p:cNvPr id="9392" name="Group 5"/>
                <p:cNvGrpSpPr/>
                <p:nvPr>
                  <p:custDataLst>
                    <p:tags r:id="rId13"/>
                  </p:custDataLst>
                </p:nvPr>
              </p:nvGrpSpPr>
              <p:grpSpPr>
                <a:xfrm>
                  <a:off x="1104" y="1008"/>
                  <a:ext cx="720" cy="2256"/>
                  <a:chOff x="1104" y="1008"/>
                  <a:chExt cx="720" cy="2256"/>
                </a:xfrm>
              </p:grpSpPr>
              <p:sp>
                <p:nvSpPr>
                  <p:cNvPr id="9393" name="Text Box 6"/>
                  <p:cNvSpPr txBox="1"/>
                  <p:nvPr>
                    <p:custDataLst>
                      <p:tags r:id="rId14"/>
                    </p:custDataLst>
                  </p:nvPr>
                </p:nvSpPr>
                <p:spPr>
                  <a:xfrm>
                    <a:off x="1104" y="2208"/>
                    <a:ext cx="192"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b</a:t>
                    </a:r>
                    <a:endParaRPr lang="en-US" altLang="zh-CN" b="1">
                      <a:solidFill>
                        <a:srgbClr val="0000FF"/>
                      </a:solidFill>
                      <a:latin typeface="Times New Roman" panose="02020603050405020304" pitchFamily="18" charset="0"/>
                    </a:endParaRPr>
                  </a:p>
                </p:txBody>
              </p:sp>
              <p:sp>
                <p:nvSpPr>
                  <p:cNvPr id="9394" name="Text Box 7"/>
                  <p:cNvSpPr txBox="1"/>
                  <p:nvPr>
                    <p:custDataLst>
                      <p:tags r:id="rId15"/>
                    </p:custDataLst>
                  </p:nvPr>
                </p:nvSpPr>
                <p:spPr>
                  <a:xfrm>
                    <a:off x="1584" y="2976"/>
                    <a:ext cx="192"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e</a:t>
                    </a:r>
                    <a:endParaRPr lang="en-US" altLang="zh-CN" b="1">
                      <a:solidFill>
                        <a:srgbClr val="0000FF"/>
                      </a:solidFill>
                      <a:latin typeface="Times New Roman" panose="02020603050405020304" pitchFamily="18" charset="0"/>
                    </a:endParaRPr>
                  </a:p>
                </p:txBody>
              </p:sp>
              <p:sp>
                <p:nvSpPr>
                  <p:cNvPr id="9395" name="Text Box 8"/>
                  <p:cNvSpPr txBox="1"/>
                  <p:nvPr>
                    <p:custDataLst>
                      <p:tags r:id="rId16"/>
                    </p:custDataLst>
                  </p:nvPr>
                </p:nvSpPr>
                <p:spPr>
                  <a:xfrm>
                    <a:off x="1584" y="1008"/>
                    <a:ext cx="240"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c</a:t>
                    </a:r>
                    <a:endParaRPr lang="en-US" altLang="zh-CN" b="1">
                      <a:solidFill>
                        <a:srgbClr val="0000FF"/>
                      </a:solidFill>
                      <a:latin typeface="Times New Roman" panose="02020603050405020304" pitchFamily="18" charset="0"/>
                    </a:endParaRPr>
                  </a:p>
                </p:txBody>
              </p:sp>
            </p:grpSp>
          </p:grpSp>
          <p:grpSp>
            <p:nvGrpSpPr>
              <p:cNvPr id="9318" name="Group 18"/>
              <p:cNvGrpSpPr/>
              <p:nvPr>
                <p:custDataLst>
                  <p:tags r:id="rId17"/>
                </p:custDataLst>
              </p:nvPr>
            </p:nvGrpSpPr>
            <p:grpSpPr>
              <a:xfrm>
                <a:off x="1392" y="1344"/>
                <a:ext cx="912" cy="1632"/>
                <a:chOff x="240" y="624"/>
                <a:chExt cx="912" cy="1632"/>
              </a:xfrm>
            </p:grpSpPr>
            <p:grpSp>
              <p:nvGrpSpPr>
                <p:cNvPr id="9319" name="Group 19"/>
                <p:cNvGrpSpPr/>
                <p:nvPr>
                  <p:custDataLst>
                    <p:tags r:id="rId18"/>
                  </p:custDataLst>
                </p:nvPr>
              </p:nvGrpSpPr>
              <p:grpSpPr>
                <a:xfrm>
                  <a:off x="240" y="624"/>
                  <a:ext cx="912" cy="1632"/>
                  <a:chOff x="816" y="1104"/>
                  <a:chExt cx="912" cy="1632"/>
                </a:xfrm>
              </p:grpSpPr>
              <p:sp>
                <p:nvSpPr>
                  <p:cNvPr id="9385" name="Rectangle 20"/>
                  <p:cNvSpPr/>
                  <p:nvPr>
                    <p:custDataLst>
                      <p:tags r:id="rId19"/>
                    </p:custDataLst>
                  </p:nvPr>
                </p:nvSpPr>
                <p:spPr>
                  <a:xfrm>
                    <a:off x="816" y="1104"/>
                    <a:ext cx="912" cy="672"/>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6" name="Line 21"/>
                  <p:cNvSpPr/>
                  <p:nvPr>
                    <p:custDataLst>
                      <p:tags r:id="rId20"/>
                    </p:custDataLst>
                  </p:nvPr>
                </p:nvSpPr>
                <p:spPr>
                  <a:xfrm>
                    <a:off x="816" y="1728"/>
                    <a:ext cx="912" cy="0"/>
                  </a:xfrm>
                  <a:prstGeom prst="line">
                    <a:avLst/>
                  </a:prstGeom>
                  <a:ln w="28575" cap="flat" cmpd="sng">
                    <a:solidFill>
                      <a:schemeClr val="tx1"/>
                    </a:solidFill>
                    <a:prstDash val="dash"/>
                    <a:headEnd type="none" w="med" len="med"/>
                    <a:tailEnd type="none" w="med" len="med"/>
                  </a:ln>
                </p:spPr>
                <p:txBody>
                  <a:bodyPr/>
                  <a:lstStyle/>
                  <a:p/>
                </p:txBody>
              </p:sp>
              <p:sp>
                <p:nvSpPr>
                  <p:cNvPr id="9387" name="Rectangle 22"/>
                  <p:cNvSpPr/>
                  <p:nvPr>
                    <p:custDataLst>
                      <p:tags r:id="rId21"/>
                    </p:custDataLst>
                  </p:nvPr>
                </p:nvSpPr>
                <p:spPr>
                  <a:xfrm>
                    <a:off x="816" y="1776"/>
                    <a:ext cx="912" cy="336"/>
                  </a:xfrm>
                  <a:prstGeom prst="rect">
                    <a:avLst/>
                  </a:prstGeom>
                  <a:solidFill>
                    <a:srgbClr val="FFFFCC"/>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8" name="Rectangle 23"/>
                  <p:cNvSpPr/>
                  <p:nvPr>
                    <p:custDataLst>
                      <p:tags r:id="rId22"/>
                    </p:custDataLst>
                  </p:nvPr>
                </p:nvSpPr>
                <p:spPr>
                  <a:xfrm>
                    <a:off x="816" y="2112"/>
                    <a:ext cx="912" cy="624"/>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9" name="Line 24"/>
                  <p:cNvSpPr/>
                  <p:nvPr>
                    <p:custDataLst>
                      <p:tags r:id="rId23"/>
                    </p:custDataLst>
                  </p:nvPr>
                </p:nvSpPr>
                <p:spPr>
                  <a:xfrm>
                    <a:off x="816" y="1824"/>
                    <a:ext cx="912" cy="0"/>
                  </a:xfrm>
                  <a:prstGeom prst="line">
                    <a:avLst/>
                  </a:prstGeom>
                  <a:ln w="28575" cap="flat" cmpd="sng">
                    <a:solidFill>
                      <a:schemeClr val="tx1"/>
                    </a:solidFill>
                    <a:prstDash val="dash"/>
                    <a:headEnd type="none" w="med" len="med"/>
                    <a:tailEnd type="none" w="med" len="med"/>
                  </a:ln>
                </p:spPr>
                <p:txBody>
                  <a:bodyPr/>
                  <a:lstStyle/>
                  <a:p/>
                </p:txBody>
              </p:sp>
              <p:sp>
                <p:nvSpPr>
                  <p:cNvPr id="9390" name="Line 25"/>
                  <p:cNvSpPr/>
                  <p:nvPr>
                    <p:custDataLst>
                      <p:tags r:id="rId24"/>
                    </p:custDataLst>
                  </p:nvPr>
                </p:nvSpPr>
                <p:spPr>
                  <a:xfrm>
                    <a:off x="816" y="2064"/>
                    <a:ext cx="912" cy="0"/>
                  </a:xfrm>
                  <a:prstGeom prst="line">
                    <a:avLst/>
                  </a:prstGeom>
                  <a:ln w="28575" cap="flat" cmpd="sng">
                    <a:solidFill>
                      <a:schemeClr val="tx1"/>
                    </a:solidFill>
                    <a:prstDash val="dash"/>
                    <a:headEnd type="none" w="med" len="med"/>
                    <a:tailEnd type="none" w="med" len="med"/>
                  </a:ln>
                </p:spPr>
                <p:txBody>
                  <a:bodyPr/>
                  <a:lstStyle/>
                  <a:p/>
                </p:txBody>
              </p:sp>
              <p:sp>
                <p:nvSpPr>
                  <p:cNvPr id="9391" name="Line 26"/>
                  <p:cNvSpPr/>
                  <p:nvPr>
                    <p:custDataLst>
                      <p:tags r:id="rId25"/>
                    </p:custDataLst>
                  </p:nvPr>
                </p:nvSpPr>
                <p:spPr>
                  <a:xfrm>
                    <a:off x="816" y="2160"/>
                    <a:ext cx="912" cy="0"/>
                  </a:xfrm>
                  <a:prstGeom prst="line">
                    <a:avLst/>
                  </a:prstGeom>
                  <a:ln w="28575" cap="flat" cmpd="sng">
                    <a:solidFill>
                      <a:schemeClr val="tx1"/>
                    </a:solidFill>
                    <a:prstDash val="dash"/>
                    <a:headEnd type="none" w="med" len="med"/>
                    <a:tailEnd type="none" w="med" len="med"/>
                  </a:ln>
                </p:spPr>
                <p:txBody>
                  <a:bodyPr/>
                  <a:lstStyle/>
                  <a:p/>
                </p:txBody>
              </p:sp>
            </p:grpSp>
            <p:sp>
              <p:nvSpPr>
                <p:cNvPr id="9320" name="Oval 27"/>
                <p:cNvSpPr/>
                <p:nvPr>
                  <p:custDataLst>
                    <p:tags r:id="rId26"/>
                  </p:custDataLst>
                </p:nvPr>
              </p:nvSpPr>
              <p:spPr>
                <a:xfrm>
                  <a:off x="288" y="172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1" name="Oval 28"/>
                <p:cNvSpPr/>
                <p:nvPr>
                  <p:custDataLst>
                    <p:tags r:id="rId27"/>
                  </p:custDataLst>
                </p:nvPr>
              </p:nvSpPr>
              <p:spPr>
                <a:xfrm>
                  <a:off x="384" y="177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2" name="Oval 29"/>
                <p:cNvSpPr/>
                <p:nvPr>
                  <p:custDataLst>
                    <p:tags r:id="rId28"/>
                  </p:custDataLst>
                </p:nvPr>
              </p:nvSpPr>
              <p:spPr>
                <a:xfrm>
                  <a:off x="528"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3" name="Oval 30"/>
                <p:cNvSpPr/>
                <p:nvPr>
                  <p:custDataLst>
                    <p:tags r:id="rId29"/>
                  </p:custDataLst>
                </p:nvPr>
              </p:nvSpPr>
              <p:spPr>
                <a:xfrm>
                  <a:off x="672"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4" name="Oval 31"/>
                <p:cNvSpPr/>
                <p:nvPr>
                  <p:custDataLst>
                    <p:tags r:id="rId30"/>
                  </p:custDataLst>
                </p:nvPr>
              </p:nvSpPr>
              <p:spPr>
                <a:xfrm>
                  <a:off x="816" y="172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5" name="Oval 32"/>
                <p:cNvSpPr/>
                <p:nvPr>
                  <p:custDataLst>
                    <p:tags r:id="rId31"/>
                  </p:custDataLst>
                </p:nvPr>
              </p:nvSpPr>
              <p:spPr>
                <a:xfrm>
                  <a:off x="1056"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6" name="Oval 33"/>
                <p:cNvSpPr/>
                <p:nvPr>
                  <p:custDataLst>
                    <p:tags r:id="rId32"/>
                  </p:custDataLst>
                </p:nvPr>
              </p:nvSpPr>
              <p:spPr>
                <a:xfrm>
                  <a:off x="336"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7" name="Oval 34"/>
                <p:cNvSpPr/>
                <p:nvPr>
                  <p:custDataLst>
                    <p:tags r:id="rId33"/>
                  </p:custDataLst>
                </p:nvPr>
              </p:nvSpPr>
              <p:spPr>
                <a:xfrm>
                  <a:off x="432"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8" name="Oval 35"/>
                <p:cNvSpPr/>
                <p:nvPr>
                  <p:custDataLst>
                    <p:tags r:id="rId34"/>
                  </p:custDataLst>
                </p:nvPr>
              </p:nvSpPr>
              <p:spPr>
                <a:xfrm>
                  <a:off x="480" y="172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29" name="Oval 36"/>
                <p:cNvSpPr/>
                <p:nvPr>
                  <p:custDataLst>
                    <p:tags r:id="rId35"/>
                  </p:custDataLst>
                </p:nvPr>
              </p:nvSpPr>
              <p:spPr>
                <a:xfrm>
                  <a:off x="528"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0" name="Oval 37"/>
                <p:cNvSpPr/>
                <p:nvPr>
                  <p:custDataLst>
                    <p:tags r:id="rId36"/>
                  </p:custDataLst>
                </p:nvPr>
              </p:nvSpPr>
              <p:spPr>
                <a:xfrm>
                  <a:off x="624" y="172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1" name="Oval 38"/>
                <p:cNvSpPr/>
                <p:nvPr>
                  <p:custDataLst>
                    <p:tags r:id="rId37"/>
                  </p:custDataLst>
                </p:nvPr>
              </p:nvSpPr>
              <p:spPr>
                <a:xfrm>
                  <a:off x="288" y="216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2" name="Oval 39"/>
                <p:cNvSpPr/>
                <p:nvPr>
                  <p:custDataLst>
                    <p:tags r:id="rId38"/>
                  </p:custDataLst>
                </p:nvPr>
              </p:nvSpPr>
              <p:spPr>
                <a:xfrm>
                  <a:off x="384" y="206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3" name="Oval 40"/>
                <p:cNvSpPr/>
                <p:nvPr>
                  <p:custDataLst>
                    <p:tags r:id="rId39"/>
                  </p:custDataLst>
                </p:nvPr>
              </p:nvSpPr>
              <p:spPr>
                <a:xfrm>
                  <a:off x="480" y="216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4" name="Oval 41"/>
                <p:cNvSpPr/>
                <p:nvPr>
                  <p:custDataLst>
                    <p:tags r:id="rId40"/>
                  </p:custDataLst>
                </p:nvPr>
              </p:nvSpPr>
              <p:spPr>
                <a:xfrm>
                  <a:off x="624" y="216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5" name="Oval 42"/>
                <p:cNvSpPr/>
                <p:nvPr>
                  <p:custDataLst>
                    <p:tags r:id="rId41"/>
                  </p:custDataLst>
                </p:nvPr>
              </p:nvSpPr>
              <p:spPr>
                <a:xfrm>
                  <a:off x="768"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6" name="Oval 43"/>
                <p:cNvSpPr/>
                <p:nvPr>
                  <p:custDataLst>
                    <p:tags r:id="rId42"/>
                  </p:custDataLst>
                </p:nvPr>
              </p:nvSpPr>
              <p:spPr>
                <a:xfrm>
                  <a:off x="768"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7" name="Oval 44"/>
                <p:cNvSpPr/>
                <p:nvPr>
                  <p:custDataLst>
                    <p:tags r:id="rId43"/>
                  </p:custDataLst>
                </p:nvPr>
              </p:nvSpPr>
              <p:spPr>
                <a:xfrm>
                  <a:off x="912"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8" name="Oval 45"/>
                <p:cNvSpPr/>
                <p:nvPr>
                  <p:custDataLst>
                    <p:tags r:id="rId44"/>
                  </p:custDataLst>
                </p:nvPr>
              </p:nvSpPr>
              <p:spPr>
                <a:xfrm>
                  <a:off x="960" y="172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39" name="Oval 46"/>
                <p:cNvSpPr/>
                <p:nvPr>
                  <p:custDataLst>
                    <p:tags r:id="rId45"/>
                  </p:custDataLst>
                </p:nvPr>
              </p:nvSpPr>
              <p:spPr>
                <a:xfrm>
                  <a:off x="816" y="21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0" name="Oval 47"/>
                <p:cNvSpPr/>
                <p:nvPr>
                  <p:custDataLst>
                    <p:tags r:id="rId46"/>
                  </p:custDataLst>
                </p:nvPr>
              </p:nvSpPr>
              <p:spPr>
                <a:xfrm>
                  <a:off x="816"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1" name="Oval 48"/>
                <p:cNvSpPr/>
                <p:nvPr>
                  <p:custDataLst>
                    <p:tags r:id="rId47"/>
                  </p:custDataLst>
                </p:nvPr>
              </p:nvSpPr>
              <p:spPr>
                <a:xfrm>
                  <a:off x="624"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2" name="Oval 49"/>
                <p:cNvSpPr/>
                <p:nvPr>
                  <p:custDataLst>
                    <p:tags r:id="rId48"/>
                  </p:custDataLst>
                </p:nvPr>
              </p:nvSpPr>
              <p:spPr>
                <a:xfrm>
                  <a:off x="960"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3" name="Oval 50"/>
                <p:cNvSpPr/>
                <p:nvPr>
                  <p:custDataLst>
                    <p:tags r:id="rId49"/>
                  </p:custDataLst>
                </p:nvPr>
              </p:nvSpPr>
              <p:spPr>
                <a:xfrm>
                  <a:off x="912"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4" name="Oval 51"/>
                <p:cNvSpPr/>
                <p:nvPr>
                  <p:custDataLst>
                    <p:tags r:id="rId50"/>
                  </p:custDataLst>
                </p:nvPr>
              </p:nvSpPr>
              <p:spPr>
                <a:xfrm>
                  <a:off x="672"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5" name="Oval 52"/>
                <p:cNvSpPr/>
                <p:nvPr>
                  <p:custDataLst>
                    <p:tags r:id="rId51"/>
                  </p:custDataLst>
                </p:nvPr>
              </p:nvSpPr>
              <p:spPr>
                <a:xfrm>
                  <a:off x="1056"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6" name="Oval 53"/>
                <p:cNvSpPr/>
                <p:nvPr>
                  <p:custDataLst>
                    <p:tags r:id="rId52"/>
                  </p:custDataLst>
                </p:nvPr>
              </p:nvSpPr>
              <p:spPr>
                <a:xfrm>
                  <a:off x="1008"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7" name="Oval 54"/>
                <p:cNvSpPr/>
                <p:nvPr>
                  <p:custDataLst>
                    <p:tags r:id="rId53"/>
                  </p:custDataLst>
                </p:nvPr>
              </p:nvSpPr>
              <p:spPr>
                <a:xfrm>
                  <a:off x="480" y="206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8" name="Oval 55"/>
                <p:cNvSpPr/>
                <p:nvPr>
                  <p:custDataLst>
                    <p:tags r:id="rId54"/>
                  </p:custDataLst>
                </p:nvPr>
              </p:nvSpPr>
              <p:spPr>
                <a:xfrm>
                  <a:off x="576"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49" name="Oval 56"/>
                <p:cNvSpPr/>
                <p:nvPr>
                  <p:custDataLst>
                    <p:tags r:id="rId55"/>
                  </p:custDataLst>
                </p:nvPr>
              </p:nvSpPr>
              <p:spPr>
                <a:xfrm>
                  <a:off x="288" y="206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0" name="Oval 57"/>
                <p:cNvSpPr/>
                <p:nvPr>
                  <p:custDataLst>
                    <p:tags r:id="rId56"/>
                  </p:custDataLst>
                </p:nvPr>
              </p:nvSpPr>
              <p:spPr>
                <a:xfrm>
                  <a:off x="288"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1" name="Oval 58"/>
                <p:cNvSpPr/>
                <p:nvPr>
                  <p:custDataLst>
                    <p:tags r:id="rId57"/>
                  </p:custDataLst>
                </p:nvPr>
              </p:nvSpPr>
              <p:spPr>
                <a:xfrm>
                  <a:off x="720" y="21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2" name="Oval 59"/>
                <p:cNvSpPr/>
                <p:nvPr>
                  <p:custDataLst>
                    <p:tags r:id="rId58"/>
                  </p:custDataLst>
                </p:nvPr>
              </p:nvSpPr>
              <p:spPr>
                <a:xfrm>
                  <a:off x="912" y="21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3" name="Oval 60"/>
                <p:cNvSpPr/>
                <p:nvPr>
                  <p:custDataLst>
                    <p:tags r:id="rId59"/>
                  </p:custDataLst>
                </p:nvPr>
              </p:nvSpPr>
              <p:spPr>
                <a:xfrm>
                  <a:off x="1008" y="216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4" name="Oval 61"/>
                <p:cNvSpPr/>
                <p:nvPr>
                  <p:custDataLst>
                    <p:tags r:id="rId60"/>
                  </p:custDataLst>
                </p:nvPr>
              </p:nvSpPr>
              <p:spPr>
                <a:xfrm>
                  <a:off x="1056" y="21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5" name="Oval 62"/>
                <p:cNvSpPr/>
                <p:nvPr>
                  <p:custDataLst>
                    <p:tags r:id="rId61"/>
                  </p:custDataLst>
                </p:nvPr>
              </p:nvSpPr>
              <p:spPr>
                <a:xfrm>
                  <a:off x="624" y="206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6" name="Oval 63"/>
                <p:cNvSpPr/>
                <p:nvPr>
                  <p:custDataLst>
                    <p:tags r:id="rId62"/>
                  </p:custDataLst>
                </p:nvPr>
              </p:nvSpPr>
              <p:spPr>
                <a:xfrm>
                  <a:off x="528" y="1392"/>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7" name="Oval 64"/>
                <p:cNvSpPr/>
                <p:nvPr>
                  <p:custDataLst>
                    <p:tags r:id="rId63"/>
                  </p:custDataLst>
                </p:nvPr>
              </p:nvSpPr>
              <p:spPr>
                <a:xfrm>
                  <a:off x="288" y="1440"/>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8" name="Oval 65"/>
                <p:cNvSpPr/>
                <p:nvPr>
                  <p:custDataLst>
                    <p:tags r:id="rId64"/>
                  </p:custDataLst>
                </p:nvPr>
              </p:nvSpPr>
              <p:spPr>
                <a:xfrm>
                  <a:off x="1008" y="14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59" name="Oval 66"/>
                <p:cNvSpPr/>
                <p:nvPr>
                  <p:custDataLst>
                    <p:tags r:id="rId65"/>
                  </p:custDataLst>
                </p:nvPr>
              </p:nvSpPr>
              <p:spPr>
                <a:xfrm>
                  <a:off x="336" y="7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0" name="Oval 67"/>
                <p:cNvSpPr/>
                <p:nvPr>
                  <p:custDataLst>
                    <p:tags r:id="rId66"/>
                  </p:custDataLst>
                </p:nvPr>
              </p:nvSpPr>
              <p:spPr>
                <a:xfrm>
                  <a:off x="528" y="7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1" name="Oval 68"/>
                <p:cNvSpPr/>
                <p:nvPr>
                  <p:custDataLst>
                    <p:tags r:id="rId67"/>
                  </p:custDataLst>
                </p:nvPr>
              </p:nvSpPr>
              <p:spPr>
                <a:xfrm>
                  <a:off x="336" y="9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2" name="Oval 69"/>
                <p:cNvSpPr/>
                <p:nvPr>
                  <p:custDataLst>
                    <p:tags r:id="rId68"/>
                  </p:custDataLst>
                </p:nvPr>
              </p:nvSpPr>
              <p:spPr>
                <a:xfrm>
                  <a:off x="480"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3" name="Oval 70"/>
                <p:cNvSpPr/>
                <p:nvPr>
                  <p:custDataLst>
                    <p:tags r:id="rId69"/>
                  </p:custDataLst>
                </p:nvPr>
              </p:nvSpPr>
              <p:spPr>
                <a:xfrm>
                  <a:off x="672" y="6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4" name="Oval 71"/>
                <p:cNvSpPr/>
                <p:nvPr>
                  <p:custDataLst>
                    <p:tags r:id="rId70"/>
                  </p:custDataLst>
                </p:nvPr>
              </p:nvSpPr>
              <p:spPr>
                <a:xfrm>
                  <a:off x="864" y="9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5" name="Oval 72"/>
                <p:cNvSpPr/>
                <p:nvPr>
                  <p:custDataLst>
                    <p:tags r:id="rId71"/>
                  </p:custDataLst>
                </p:nvPr>
              </p:nvSpPr>
              <p:spPr>
                <a:xfrm>
                  <a:off x="720" y="8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6" name="Oval 73"/>
                <p:cNvSpPr/>
                <p:nvPr>
                  <p:custDataLst>
                    <p:tags r:id="rId72"/>
                  </p:custDataLst>
                </p:nvPr>
              </p:nvSpPr>
              <p:spPr>
                <a:xfrm>
                  <a:off x="1008" y="10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7" name="Oval 74"/>
                <p:cNvSpPr/>
                <p:nvPr>
                  <p:custDataLst>
                    <p:tags r:id="rId73"/>
                  </p:custDataLst>
                </p:nvPr>
              </p:nvSpPr>
              <p:spPr>
                <a:xfrm>
                  <a:off x="1008" y="6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8" name="Oval 75"/>
                <p:cNvSpPr/>
                <p:nvPr>
                  <p:custDataLst>
                    <p:tags r:id="rId74"/>
                  </p:custDataLst>
                </p:nvPr>
              </p:nvSpPr>
              <p:spPr>
                <a:xfrm>
                  <a:off x="288" y="105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69" name="Oval 76"/>
                <p:cNvSpPr/>
                <p:nvPr>
                  <p:custDataLst>
                    <p:tags r:id="rId75"/>
                  </p:custDataLst>
                </p:nvPr>
              </p:nvSpPr>
              <p:spPr>
                <a:xfrm>
                  <a:off x="576" y="105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0" name="Oval 77"/>
                <p:cNvSpPr/>
                <p:nvPr>
                  <p:custDataLst>
                    <p:tags r:id="rId76"/>
                  </p:custDataLst>
                </p:nvPr>
              </p:nvSpPr>
              <p:spPr>
                <a:xfrm>
                  <a:off x="816" y="105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1" name="Oval 78"/>
                <p:cNvSpPr/>
                <p:nvPr>
                  <p:custDataLst>
                    <p:tags r:id="rId77"/>
                  </p:custDataLst>
                </p:nvPr>
              </p:nvSpPr>
              <p:spPr>
                <a:xfrm>
                  <a:off x="528" y="9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2" name="Oval 79"/>
                <p:cNvSpPr/>
                <p:nvPr>
                  <p:custDataLst>
                    <p:tags r:id="rId78"/>
                  </p:custDataLst>
                </p:nvPr>
              </p:nvSpPr>
              <p:spPr>
                <a:xfrm>
                  <a:off x="720" y="11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3" name="Oval 80"/>
                <p:cNvSpPr/>
                <p:nvPr>
                  <p:custDataLst>
                    <p:tags r:id="rId79"/>
                  </p:custDataLst>
                </p:nvPr>
              </p:nvSpPr>
              <p:spPr>
                <a:xfrm>
                  <a:off x="672" y="91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4" name="Oval 81"/>
                <p:cNvSpPr/>
                <p:nvPr>
                  <p:custDataLst>
                    <p:tags r:id="rId80"/>
                  </p:custDataLst>
                </p:nvPr>
              </p:nvSpPr>
              <p:spPr>
                <a:xfrm>
                  <a:off x="816" y="6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5" name="Oval 82"/>
                <p:cNvSpPr/>
                <p:nvPr>
                  <p:custDataLst>
                    <p:tags r:id="rId81"/>
                  </p:custDataLst>
                </p:nvPr>
              </p:nvSpPr>
              <p:spPr>
                <a:xfrm>
                  <a:off x="912" y="7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6" name="Oval 83"/>
                <p:cNvSpPr/>
                <p:nvPr>
                  <p:custDataLst>
                    <p:tags r:id="rId82"/>
                  </p:custDataLst>
                </p:nvPr>
              </p:nvSpPr>
              <p:spPr>
                <a:xfrm>
                  <a:off x="1008" y="86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7" name="Oval 84"/>
                <p:cNvSpPr/>
                <p:nvPr>
                  <p:custDataLst>
                    <p:tags r:id="rId83"/>
                  </p:custDataLst>
                </p:nvPr>
              </p:nvSpPr>
              <p:spPr>
                <a:xfrm>
                  <a:off x="960" y="11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8" name="Oval 85"/>
                <p:cNvSpPr/>
                <p:nvPr>
                  <p:custDataLst>
                    <p:tags r:id="rId84"/>
                  </p:custDataLst>
                </p:nvPr>
              </p:nvSpPr>
              <p:spPr>
                <a:xfrm>
                  <a:off x="432" y="1056"/>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79" name="Oval 86"/>
                <p:cNvSpPr/>
                <p:nvPr>
                  <p:custDataLst>
                    <p:tags r:id="rId85"/>
                  </p:custDataLst>
                </p:nvPr>
              </p:nvSpPr>
              <p:spPr>
                <a:xfrm>
                  <a:off x="624" y="1488"/>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0" name="Oval 87"/>
                <p:cNvSpPr/>
                <p:nvPr>
                  <p:custDataLst>
                    <p:tags r:id="rId86"/>
                  </p:custDataLst>
                </p:nvPr>
              </p:nvSpPr>
              <p:spPr>
                <a:xfrm>
                  <a:off x="720" y="1344"/>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1" name="Oval 88"/>
                <p:cNvSpPr/>
                <p:nvPr>
                  <p:custDataLst>
                    <p:tags r:id="rId87"/>
                  </p:custDataLst>
                </p:nvPr>
              </p:nvSpPr>
              <p:spPr>
                <a:xfrm>
                  <a:off x="768" y="1440"/>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2" name="Oval 89"/>
                <p:cNvSpPr/>
                <p:nvPr>
                  <p:custDataLst>
                    <p:tags r:id="rId88"/>
                  </p:custDataLst>
                </p:nvPr>
              </p:nvSpPr>
              <p:spPr>
                <a:xfrm>
                  <a:off x="432" y="1440"/>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3" name="Oval 90"/>
                <p:cNvSpPr/>
                <p:nvPr>
                  <p:custDataLst>
                    <p:tags r:id="rId89"/>
                  </p:custDataLst>
                </p:nvPr>
              </p:nvSpPr>
              <p:spPr>
                <a:xfrm>
                  <a:off x="912" y="1488"/>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84" name="Oval 91"/>
                <p:cNvSpPr/>
                <p:nvPr>
                  <p:custDataLst>
                    <p:tags r:id="rId90"/>
                  </p:custDataLst>
                </p:nvPr>
              </p:nvSpPr>
              <p:spPr>
                <a:xfrm>
                  <a:off x="960" y="1344"/>
                  <a:ext cx="48" cy="48"/>
                </a:xfrm>
                <a:prstGeom prst="ellipse">
                  <a:avLst/>
                </a:prstGeom>
                <a:solidFill>
                  <a:schemeClr val="bg1"/>
                </a:solid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grpSp>
        <p:sp>
          <p:nvSpPr>
            <p:cNvPr id="9315" name="Text Box 177"/>
            <p:cNvSpPr txBox="1"/>
            <p:nvPr>
              <p:custDataLst>
                <p:tags r:id="rId91"/>
              </p:custDataLst>
            </p:nvPr>
          </p:nvSpPr>
          <p:spPr>
            <a:xfrm>
              <a:off x="2799" y="1525"/>
              <a:ext cx="317" cy="288"/>
            </a:xfrm>
            <a:prstGeom prst="rect">
              <a:avLst/>
            </a:prstGeom>
            <a:solidFill>
              <a:schemeClr val="bg1"/>
            </a:solidFill>
            <a:ln w="9525">
              <a:noFill/>
            </a:ln>
          </p:spPr>
          <p:txBody>
            <a:bodyPr>
              <a:spAutoFit/>
            </a:bodyPr>
            <a:lstStyle/>
            <a:p>
              <a:pPr>
                <a:spcBef>
                  <a:spcPct val="50000"/>
                </a:spcBef>
              </a:pPr>
              <a:r>
                <a:rPr lang="en-US" altLang="zh-CN" b="1" i="1">
                  <a:latin typeface="Times New Roman" panose="02020603050405020304" pitchFamily="18" charset="0"/>
                </a:rPr>
                <a:t>R</a:t>
              </a:r>
              <a:r>
                <a:rPr lang="en-US" altLang="zh-CN" b="1" baseline="-25000">
                  <a:latin typeface="Times New Roman" panose="02020603050405020304" pitchFamily="18" charset="0"/>
                </a:rPr>
                <a:t>c</a:t>
              </a:r>
              <a:endParaRPr lang="en-US" altLang="zh-CN" b="1" baseline="-25000">
                <a:latin typeface="Times New Roman" panose="02020603050405020304" pitchFamily="18" charset="0"/>
              </a:endParaRPr>
            </a:p>
          </p:txBody>
        </p:sp>
        <p:sp>
          <p:nvSpPr>
            <p:cNvPr id="9316" name="Text Box 178"/>
            <p:cNvSpPr txBox="1"/>
            <p:nvPr>
              <p:custDataLst>
                <p:tags r:id="rId92"/>
              </p:custDataLst>
            </p:nvPr>
          </p:nvSpPr>
          <p:spPr>
            <a:xfrm>
              <a:off x="948" y="2432"/>
              <a:ext cx="317" cy="288"/>
            </a:xfrm>
            <a:prstGeom prst="rect">
              <a:avLst/>
            </a:prstGeom>
            <a:solidFill>
              <a:schemeClr val="bg1"/>
            </a:solidFill>
            <a:ln w="9525">
              <a:noFill/>
            </a:ln>
          </p:spPr>
          <p:txBody>
            <a:bodyPr>
              <a:spAutoFit/>
            </a:bodyPr>
            <a:lstStyle/>
            <a:p>
              <a:pPr>
                <a:spcBef>
                  <a:spcPct val="50000"/>
                </a:spcBef>
              </a:pPr>
              <a:r>
                <a:rPr lang="en-US" altLang="zh-CN" b="1" i="1">
                  <a:latin typeface="Times New Roman" panose="02020603050405020304" pitchFamily="18" charset="0"/>
                </a:rPr>
                <a:t>R</a:t>
              </a:r>
              <a:r>
                <a:rPr lang="en-US" altLang="zh-CN" b="1" baseline="-25000">
                  <a:latin typeface="Times New Roman" panose="02020603050405020304" pitchFamily="18" charset="0"/>
                </a:rPr>
                <a:t>b</a:t>
              </a:r>
              <a:endParaRPr lang="en-US" altLang="zh-CN" b="1" baseline="-25000">
                <a:latin typeface="Times New Roman" panose="02020603050405020304" pitchFamily="18" charset="0"/>
              </a:endParaRPr>
            </a:p>
          </p:txBody>
        </p:sp>
      </p:grpSp>
      <p:grpSp>
        <p:nvGrpSpPr>
          <p:cNvPr id="8" name="Group 9"/>
          <p:cNvGrpSpPr/>
          <p:nvPr>
            <p:custDataLst>
              <p:tags r:id="rId93"/>
            </p:custDataLst>
          </p:nvPr>
        </p:nvGrpSpPr>
        <p:grpSpPr>
          <a:xfrm>
            <a:off x="2295525" y="4724400"/>
            <a:ext cx="542925" cy="573088"/>
            <a:chOff x="1320" y="2811"/>
            <a:chExt cx="342" cy="361"/>
          </a:xfrm>
        </p:grpSpPr>
        <p:sp>
          <p:nvSpPr>
            <p:cNvPr id="9312" name="Rectangle 10"/>
            <p:cNvSpPr/>
            <p:nvPr>
              <p:custDataLst>
                <p:tags r:id="rId94"/>
              </p:custDataLst>
            </p:nvPr>
          </p:nvSpPr>
          <p:spPr>
            <a:xfrm>
              <a:off x="1320" y="2811"/>
              <a:ext cx="342" cy="327"/>
            </a:xfrm>
            <a:prstGeom prst="rect">
              <a:avLst/>
            </a:prstGeom>
            <a:noFill/>
            <a:ln w="9525">
              <a:noFill/>
            </a:ln>
          </p:spPr>
          <p:txBody>
            <a:bodyPr wrap="none">
              <a:spAutoFit/>
            </a:bodyPr>
            <a:lstStyle/>
            <a:p>
              <a:r>
                <a:rPr lang="en-US" altLang="zh-CN" sz="2800" b="1" i="1">
                  <a:solidFill>
                    <a:srgbClr val="FF0066"/>
                  </a:solidFill>
                  <a:latin typeface="Times New Roman" panose="02020603050405020304" pitchFamily="18" charset="0"/>
                </a:rPr>
                <a:t>I</a:t>
              </a:r>
              <a:r>
                <a:rPr lang="en-US" altLang="zh-CN" sz="2800" b="1" baseline="-25000">
                  <a:solidFill>
                    <a:srgbClr val="FF0066"/>
                  </a:solidFill>
                  <a:latin typeface="Times New Roman" panose="02020603050405020304" pitchFamily="18" charset="0"/>
                </a:rPr>
                <a:t> E</a:t>
              </a:r>
              <a:endParaRPr lang="en-US" altLang="zh-CN" sz="2800" b="1" baseline="-25000">
                <a:solidFill>
                  <a:srgbClr val="FF0066"/>
                </a:solidFill>
                <a:latin typeface="Times New Roman" panose="02020603050405020304" pitchFamily="18" charset="0"/>
              </a:endParaRPr>
            </a:p>
          </p:txBody>
        </p:sp>
        <p:sp>
          <p:nvSpPr>
            <p:cNvPr id="9313" name="Line 11"/>
            <p:cNvSpPr/>
            <p:nvPr>
              <p:custDataLst>
                <p:tags r:id="rId95"/>
              </p:custDataLst>
            </p:nvPr>
          </p:nvSpPr>
          <p:spPr>
            <a:xfrm flipH="1">
              <a:off x="1338" y="2834"/>
              <a:ext cx="0" cy="338"/>
            </a:xfrm>
            <a:prstGeom prst="line">
              <a:avLst/>
            </a:prstGeom>
            <a:ln w="38100" cap="flat" cmpd="sng">
              <a:solidFill>
                <a:srgbClr val="FF0066"/>
              </a:solidFill>
              <a:prstDash val="solid"/>
              <a:headEnd type="none" w="med" len="med"/>
              <a:tailEnd type="stealth" w="med" len="med"/>
            </a:ln>
          </p:spPr>
          <p:txBody>
            <a:bodyPr/>
            <a:lstStyle/>
            <a:p/>
          </p:txBody>
        </p:sp>
      </p:grpSp>
      <p:grpSp>
        <p:nvGrpSpPr>
          <p:cNvPr id="9" name="Group 12"/>
          <p:cNvGrpSpPr/>
          <p:nvPr>
            <p:custDataLst>
              <p:tags r:id="rId96"/>
            </p:custDataLst>
          </p:nvPr>
        </p:nvGrpSpPr>
        <p:grpSpPr>
          <a:xfrm>
            <a:off x="1489075" y="2819400"/>
            <a:ext cx="568325" cy="519113"/>
            <a:chOff x="392" y="1521"/>
            <a:chExt cx="358" cy="327"/>
          </a:xfrm>
        </p:grpSpPr>
        <p:sp>
          <p:nvSpPr>
            <p:cNvPr id="9310" name="Line 13"/>
            <p:cNvSpPr/>
            <p:nvPr>
              <p:custDataLst>
                <p:tags r:id="rId97"/>
              </p:custDataLst>
            </p:nvPr>
          </p:nvSpPr>
          <p:spPr>
            <a:xfrm rot="-5400000" flipH="1">
              <a:off x="581" y="1676"/>
              <a:ext cx="0" cy="338"/>
            </a:xfrm>
            <a:prstGeom prst="line">
              <a:avLst/>
            </a:prstGeom>
            <a:ln w="38100" cap="flat" cmpd="sng">
              <a:solidFill>
                <a:srgbClr val="FF3300"/>
              </a:solidFill>
              <a:prstDash val="solid"/>
              <a:headEnd type="none" w="med" len="med"/>
              <a:tailEnd type="stealth" w="med" len="med"/>
            </a:ln>
          </p:spPr>
          <p:txBody>
            <a:bodyPr/>
            <a:lstStyle/>
            <a:p/>
          </p:txBody>
        </p:sp>
        <p:sp>
          <p:nvSpPr>
            <p:cNvPr id="9311" name="Rectangle 14"/>
            <p:cNvSpPr/>
            <p:nvPr>
              <p:custDataLst>
                <p:tags r:id="rId98"/>
              </p:custDataLst>
            </p:nvPr>
          </p:nvSpPr>
          <p:spPr>
            <a:xfrm>
              <a:off x="392" y="1521"/>
              <a:ext cx="304" cy="327"/>
            </a:xfrm>
            <a:prstGeom prst="rect">
              <a:avLst/>
            </a:prstGeom>
            <a:noFill/>
            <a:ln w="9525">
              <a:noFill/>
            </a:ln>
          </p:spPr>
          <p:txBody>
            <a:bodyPr wrap="none">
              <a:spAutoFit/>
            </a:bodyPr>
            <a:lstStyle/>
            <a:p>
              <a:r>
                <a:rPr lang="en-US" altLang="zh-CN" sz="2800" b="1" i="1">
                  <a:solidFill>
                    <a:srgbClr val="FF0066"/>
                  </a:solidFill>
                  <a:latin typeface="Times New Roman" panose="02020603050405020304" pitchFamily="18" charset="0"/>
                </a:rPr>
                <a:t>I</a:t>
              </a:r>
              <a:r>
                <a:rPr lang="en-US" altLang="zh-CN" sz="2800" b="1" baseline="-25000">
                  <a:solidFill>
                    <a:srgbClr val="FF0066"/>
                  </a:solidFill>
                  <a:latin typeface="Times New Roman" panose="02020603050405020304" pitchFamily="18" charset="0"/>
                </a:rPr>
                <a:t>B</a:t>
              </a:r>
              <a:endParaRPr lang="en-US" altLang="zh-CN" sz="2800" b="1" baseline="-25000">
                <a:solidFill>
                  <a:srgbClr val="FF0066"/>
                </a:solidFill>
                <a:latin typeface="Times New Roman" panose="02020603050405020304" pitchFamily="18" charset="0"/>
              </a:endParaRPr>
            </a:p>
          </p:txBody>
        </p:sp>
      </p:grpSp>
      <p:grpSp>
        <p:nvGrpSpPr>
          <p:cNvPr id="10" name="Group 92"/>
          <p:cNvGrpSpPr/>
          <p:nvPr>
            <p:custDataLst>
              <p:tags r:id="rId99"/>
            </p:custDataLst>
          </p:nvPr>
        </p:nvGrpSpPr>
        <p:grpSpPr>
          <a:xfrm>
            <a:off x="1459865" y="2041525"/>
            <a:ext cx="1447800" cy="2590800"/>
            <a:chOff x="816" y="1104"/>
            <a:chExt cx="912" cy="1632"/>
          </a:xfrm>
        </p:grpSpPr>
        <p:grpSp>
          <p:nvGrpSpPr>
            <p:cNvPr id="9231" name="Group 93"/>
            <p:cNvGrpSpPr/>
            <p:nvPr>
              <p:custDataLst>
                <p:tags r:id="rId100"/>
              </p:custDataLst>
            </p:nvPr>
          </p:nvGrpSpPr>
          <p:grpSpPr>
            <a:xfrm>
              <a:off x="816" y="1104"/>
              <a:ext cx="912" cy="1632"/>
              <a:chOff x="816" y="1104"/>
              <a:chExt cx="912" cy="1632"/>
            </a:xfrm>
          </p:grpSpPr>
          <p:sp>
            <p:nvSpPr>
              <p:cNvPr id="9303" name="Rectangle 94"/>
              <p:cNvSpPr/>
              <p:nvPr>
                <p:custDataLst>
                  <p:tags r:id="rId101"/>
                </p:custDataLst>
              </p:nvPr>
            </p:nvSpPr>
            <p:spPr>
              <a:xfrm>
                <a:off x="816" y="1104"/>
                <a:ext cx="912" cy="672"/>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4" name="Line 95"/>
              <p:cNvSpPr/>
              <p:nvPr>
                <p:custDataLst>
                  <p:tags r:id="rId102"/>
                </p:custDataLst>
              </p:nvPr>
            </p:nvSpPr>
            <p:spPr>
              <a:xfrm>
                <a:off x="816" y="1728"/>
                <a:ext cx="912" cy="0"/>
              </a:xfrm>
              <a:prstGeom prst="line">
                <a:avLst/>
              </a:prstGeom>
              <a:ln w="28575" cap="flat" cmpd="sng">
                <a:solidFill>
                  <a:schemeClr val="tx1"/>
                </a:solidFill>
                <a:prstDash val="dash"/>
                <a:headEnd type="none" w="med" len="med"/>
                <a:tailEnd type="none" w="med" len="med"/>
              </a:ln>
            </p:spPr>
            <p:txBody>
              <a:bodyPr/>
              <a:lstStyle/>
              <a:p/>
            </p:txBody>
          </p:sp>
          <p:sp>
            <p:nvSpPr>
              <p:cNvPr id="9305" name="Rectangle 96"/>
              <p:cNvSpPr/>
              <p:nvPr>
                <p:custDataLst>
                  <p:tags r:id="rId103"/>
                </p:custDataLst>
              </p:nvPr>
            </p:nvSpPr>
            <p:spPr>
              <a:xfrm>
                <a:off x="816" y="1776"/>
                <a:ext cx="912" cy="336"/>
              </a:xfrm>
              <a:prstGeom prst="rect">
                <a:avLst/>
              </a:prstGeom>
              <a:solidFill>
                <a:srgbClr val="FFFFCC"/>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6" name="Rectangle 97"/>
              <p:cNvSpPr/>
              <p:nvPr>
                <p:custDataLst>
                  <p:tags r:id="rId104"/>
                </p:custDataLst>
              </p:nvPr>
            </p:nvSpPr>
            <p:spPr>
              <a:xfrm>
                <a:off x="816" y="2112"/>
                <a:ext cx="912" cy="624"/>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7" name="Line 98"/>
              <p:cNvSpPr/>
              <p:nvPr>
                <p:custDataLst>
                  <p:tags r:id="rId105"/>
                </p:custDataLst>
              </p:nvPr>
            </p:nvSpPr>
            <p:spPr>
              <a:xfrm>
                <a:off x="816" y="1824"/>
                <a:ext cx="912" cy="0"/>
              </a:xfrm>
              <a:prstGeom prst="line">
                <a:avLst/>
              </a:prstGeom>
              <a:ln w="28575" cap="flat" cmpd="sng">
                <a:solidFill>
                  <a:schemeClr val="tx1"/>
                </a:solidFill>
                <a:prstDash val="dash"/>
                <a:headEnd type="none" w="med" len="med"/>
                <a:tailEnd type="none" w="med" len="med"/>
              </a:ln>
            </p:spPr>
            <p:txBody>
              <a:bodyPr/>
              <a:lstStyle/>
              <a:p/>
            </p:txBody>
          </p:sp>
          <p:sp>
            <p:nvSpPr>
              <p:cNvPr id="9308" name="Line 99"/>
              <p:cNvSpPr/>
              <p:nvPr>
                <p:custDataLst>
                  <p:tags r:id="rId106"/>
                </p:custDataLst>
              </p:nvPr>
            </p:nvSpPr>
            <p:spPr>
              <a:xfrm>
                <a:off x="816" y="2064"/>
                <a:ext cx="912" cy="0"/>
              </a:xfrm>
              <a:prstGeom prst="line">
                <a:avLst/>
              </a:prstGeom>
              <a:ln w="28575" cap="flat" cmpd="sng">
                <a:solidFill>
                  <a:schemeClr val="tx1"/>
                </a:solidFill>
                <a:prstDash val="dash"/>
                <a:headEnd type="none" w="med" len="med"/>
                <a:tailEnd type="none" w="med" len="med"/>
              </a:ln>
            </p:spPr>
            <p:txBody>
              <a:bodyPr/>
              <a:lstStyle/>
              <a:p/>
            </p:txBody>
          </p:sp>
          <p:sp>
            <p:nvSpPr>
              <p:cNvPr id="9309" name="Line 100"/>
              <p:cNvSpPr/>
              <p:nvPr>
                <p:custDataLst>
                  <p:tags r:id="rId107"/>
                </p:custDataLst>
              </p:nvPr>
            </p:nvSpPr>
            <p:spPr>
              <a:xfrm>
                <a:off x="816" y="2160"/>
                <a:ext cx="912" cy="0"/>
              </a:xfrm>
              <a:prstGeom prst="line">
                <a:avLst/>
              </a:prstGeom>
              <a:ln w="28575" cap="flat" cmpd="sng">
                <a:solidFill>
                  <a:schemeClr val="tx1"/>
                </a:solidFill>
                <a:prstDash val="dash"/>
                <a:headEnd type="none" w="med" len="med"/>
                <a:tailEnd type="none" w="med" len="med"/>
              </a:ln>
            </p:spPr>
            <p:txBody>
              <a:bodyPr/>
              <a:lstStyle/>
              <a:p/>
            </p:txBody>
          </p:sp>
        </p:grpSp>
        <p:sp>
          <p:nvSpPr>
            <p:cNvPr id="9232" name="Oval 101"/>
            <p:cNvSpPr/>
            <p:nvPr>
              <p:custDataLst>
                <p:tags r:id="rId108"/>
              </p:custDataLst>
            </p:nvPr>
          </p:nvSpPr>
          <p:spPr>
            <a:xfrm>
              <a:off x="864"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3" name="Oval 102"/>
            <p:cNvSpPr/>
            <p:nvPr>
              <p:custDataLst>
                <p:tags r:id="rId109"/>
              </p:custDataLst>
            </p:nvPr>
          </p:nvSpPr>
          <p:spPr>
            <a:xfrm>
              <a:off x="960" y="225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4" name="Oval 103"/>
            <p:cNvSpPr/>
            <p:nvPr>
              <p:custDataLst>
                <p:tags r:id="rId110"/>
              </p:custDataLst>
            </p:nvPr>
          </p:nvSpPr>
          <p:spPr>
            <a:xfrm>
              <a:off x="1104"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5" name="Oval 104"/>
            <p:cNvSpPr/>
            <p:nvPr>
              <p:custDataLst>
                <p:tags r:id="rId111"/>
              </p:custDataLst>
            </p:nvPr>
          </p:nvSpPr>
          <p:spPr>
            <a:xfrm>
              <a:off x="1248"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6" name="Oval 105"/>
            <p:cNvSpPr/>
            <p:nvPr>
              <p:custDataLst>
                <p:tags r:id="rId112"/>
              </p:custDataLst>
            </p:nvPr>
          </p:nvSpPr>
          <p:spPr>
            <a:xfrm>
              <a:off x="1392"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7" name="Oval 106"/>
            <p:cNvSpPr/>
            <p:nvPr>
              <p:custDataLst>
                <p:tags r:id="rId113"/>
              </p:custDataLst>
            </p:nvPr>
          </p:nvSpPr>
          <p:spPr>
            <a:xfrm>
              <a:off x="1632"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8" name="Oval 107"/>
            <p:cNvSpPr/>
            <p:nvPr>
              <p:custDataLst>
                <p:tags r:id="rId114"/>
              </p:custDataLst>
            </p:nvPr>
          </p:nvSpPr>
          <p:spPr>
            <a:xfrm>
              <a:off x="912" y="24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39" name="Oval 108"/>
            <p:cNvSpPr/>
            <p:nvPr>
              <p:custDataLst>
                <p:tags r:id="rId115"/>
              </p:custDataLst>
            </p:nvPr>
          </p:nvSpPr>
          <p:spPr>
            <a:xfrm>
              <a:off x="1008"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0" name="Oval 109"/>
            <p:cNvSpPr/>
            <p:nvPr>
              <p:custDataLst>
                <p:tags r:id="rId116"/>
              </p:custDataLst>
            </p:nvPr>
          </p:nvSpPr>
          <p:spPr>
            <a:xfrm>
              <a:off x="1056"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1" name="Oval 110"/>
            <p:cNvSpPr/>
            <p:nvPr>
              <p:custDataLst>
                <p:tags r:id="rId117"/>
              </p:custDataLst>
            </p:nvPr>
          </p:nvSpPr>
          <p:spPr>
            <a:xfrm>
              <a:off x="1104"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2" name="Oval 111"/>
            <p:cNvSpPr/>
            <p:nvPr>
              <p:custDataLst>
                <p:tags r:id="rId118"/>
              </p:custDataLst>
            </p:nvPr>
          </p:nvSpPr>
          <p:spPr>
            <a:xfrm>
              <a:off x="1200"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3" name="Oval 112"/>
            <p:cNvSpPr/>
            <p:nvPr>
              <p:custDataLst>
                <p:tags r:id="rId119"/>
              </p:custDataLst>
            </p:nvPr>
          </p:nvSpPr>
          <p:spPr>
            <a:xfrm>
              <a:off x="864"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4" name="Oval 113"/>
            <p:cNvSpPr/>
            <p:nvPr>
              <p:custDataLst>
                <p:tags r:id="rId120"/>
              </p:custDataLst>
            </p:nvPr>
          </p:nvSpPr>
          <p:spPr>
            <a:xfrm>
              <a:off x="960"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5" name="Oval 114"/>
            <p:cNvSpPr/>
            <p:nvPr>
              <p:custDataLst>
                <p:tags r:id="rId121"/>
              </p:custDataLst>
            </p:nvPr>
          </p:nvSpPr>
          <p:spPr>
            <a:xfrm>
              <a:off x="1056"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6" name="Oval 115"/>
            <p:cNvSpPr/>
            <p:nvPr>
              <p:custDataLst>
                <p:tags r:id="rId122"/>
              </p:custDataLst>
            </p:nvPr>
          </p:nvSpPr>
          <p:spPr>
            <a:xfrm>
              <a:off x="1200"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7" name="Oval 116"/>
            <p:cNvSpPr/>
            <p:nvPr>
              <p:custDataLst>
                <p:tags r:id="rId123"/>
              </p:custDataLst>
            </p:nvPr>
          </p:nvSpPr>
          <p:spPr>
            <a:xfrm>
              <a:off x="1344"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8" name="Oval 117"/>
            <p:cNvSpPr/>
            <p:nvPr>
              <p:custDataLst>
                <p:tags r:id="rId124"/>
              </p:custDataLst>
            </p:nvPr>
          </p:nvSpPr>
          <p:spPr>
            <a:xfrm>
              <a:off x="1344"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49" name="Oval 118"/>
            <p:cNvSpPr/>
            <p:nvPr>
              <p:custDataLst>
                <p:tags r:id="rId125"/>
              </p:custDataLst>
            </p:nvPr>
          </p:nvSpPr>
          <p:spPr>
            <a:xfrm>
              <a:off x="1488"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0" name="Oval 119"/>
            <p:cNvSpPr/>
            <p:nvPr>
              <p:custDataLst>
                <p:tags r:id="rId126"/>
              </p:custDataLst>
            </p:nvPr>
          </p:nvSpPr>
          <p:spPr>
            <a:xfrm>
              <a:off x="1536"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1" name="Oval 120"/>
            <p:cNvSpPr/>
            <p:nvPr>
              <p:custDataLst>
                <p:tags r:id="rId127"/>
              </p:custDataLst>
            </p:nvPr>
          </p:nvSpPr>
          <p:spPr>
            <a:xfrm>
              <a:off x="1392"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2" name="Oval 121"/>
            <p:cNvSpPr/>
            <p:nvPr>
              <p:custDataLst>
                <p:tags r:id="rId128"/>
              </p:custDataLst>
            </p:nvPr>
          </p:nvSpPr>
          <p:spPr>
            <a:xfrm>
              <a:off x="1392"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3" name="Oval 122"/>
            <p:cNvSpPr/>
            <p:nvPr>
              <p:custDataLst>
                <p:tags r:id="rId129"/>
              </p:custDataLst>
            </p:nvPr>
          </p:nvSpPr>
          <p:spPr>
            <a:xfrm>
              <a:off x="1200" y="24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4" name="Oval 123"/>
            <p:cNvSpPr/>
            <p:nvPr>
              <p:custDataLst>
                <p:tags r:id="rId130"/>
              </p:custDataLst>
            </p:nvPr>
          </p:nvSpPr>
          <p:spPr>
            <a:xfrm>
              <a:off x="1536"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5" name="Oval 124"/>
            <p:cNvSpPr/>
            <p:nvPr>
              <p:custDataLst>
                <p:tags r:id="rId131"/>
              </p:custDataLst>
            </p:nvPr>
          </p:nvSpPr>
          <p:spPr>
            <a:xfrm>
              <a:off x="1488"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6" name="Oval 125"/>
            <p:cNvSpPr/>
            <p:nvPr>
              <p:custDataLst>
                <p:tags r:id="rId132"/>
              </p:custDataLst>
            </p:nvPr>
          </p:nvSpPr>
          <p:spPr>
            <a:xfrm>
              <a:off x="1248"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7" name="Oval 126"/>
            <p:cNvSpPr/>
            <p:nvPr>
              <p:custDataLst>
                <p:tags r:id="rId133"/>
              </p:custDataLst>
            </p:nvPr>
          </p:nvSpPr>
          <p:spPr>
            <a:xfrm>
              <a:off x="1632"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8" name="Oval 127"/>
            <p:cNvSpPr/>
            <p:nvPr>
              <p:custDataLst>
                <p:tags r:id="rId134"/>
              </p:custDataLst>
            </p:nvPr>
          </p:nvSpPr>
          <p:spPr>
            <a:xfrm>
              <a:off x="1584"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59" name="Oval 128"/>
            <p:cNvSpPr/>
            <p:nvPr>
              <p:custDataLst>
                <p:tags r:id="rId135"/>
              </p:custDataLst>
            </p:nvPr>
          </p:nvSpPr>
          <p:spPr>
            <a:xfrm>
              <a:off x="1056"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0" name="Oval 129"/>
            <p:cNvSpPr/>
            <p:nvPr>
              <p:custDataLst>
                <p:tags r:id="rId136"/>
              </p:custDataLst>
            </p:nvPr>
          </p:nvSpPr>
          <p:spPr>
            <a:xfrm>
              <a:off x="1152"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1" name="Oval 130"/>
            <p:cNvSpPr/>
            <p:nvPr>
              <p:custDataLst>
                <p:tags r:id="rId137"/>
              </p:custDataLst>
            </p:nvPr>
          </p:nvSpPr>
          <p:spPr>
            <a:xfrm>
              <a:off x="864"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2" name="Oval 131"/>
            <p:cNvSpPr/>
            <p:nvPr>
              <p:custDataLst>
                <p:tags r:id="rId138"/>
              </p:custDataLst>
            </p:nvPr>
          </p:nvSpPr>
          <p:spPr>
            <a:xfrm>
              <a:off x="864" y="23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3" name="Oval 132"/>
            <p:cNvSpPr/>
            <p:nvPr>
              <p:custDataLst>
                <p:tags r:id="rId139"/>
              </p:custDataLst>
            </p:nvPr>
          </p:nvSpPr>
          <p:spPr>
            <a:xfrm>
              <a:off x="1296"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4" name="Oval 133"/>
            <p:cNvSpPr/>
            <p:nvPr>
              <p:custDataLst>
                <p:tags r:id="rId140"/>
              </p:custDataLst>
            </p:nvPr>
          </p:nvSpPr>
          <p:spPr>
            <a:xfrm>
              <a:off x="1488"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5" name="Oval 134"/>
            <p:cNvSpPr/>
            <p:nvPr>
              <p:custDataLst>
                <p:tags r:id="rId141"/>
              </p:custDataLst>
            </p:nvPr>
          </p:nvSpPr>
          <p:spPr>
            <a:xfrm>
              <a:off x="1584"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6" name="Oval 135"/>
            <p:cNvSpPr/>
            <p:nvPr>
              <p:custDataLst>
                <p:tags r:id="rId142"/>
              </p:custDataLst>
            </p:nvPr>
          </p:nvSpPr>
          <p:spPr>
            <a:xfrm>
              <a:off x="1632"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7" name="Oval 136"/>
            <p:cNvSpPr/>
            <p:nvPr>
              <p:custDataLst>
                <p:tags r:id="rId143"/>
              </p:custDataLst>
            </p:nvPr>
          </p:nvSpPr>
          <p:spPr>
            <a:xfrm>
              <a:off x="1200"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8" name="Oval 137"/>
            <p:cNvSpPr/>
            <p:nvPr>
              <p:custDataLst>
                <p:tags r:id="rId144"/>
              </p:custDataLst>
            </p:nvPr>
          </p:nvSpPr>
          <p:spPr>
            <a:xfrm>
              <a:off x="1248"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69" name="Oval 138"/>
            <p:cNvSpPr/>
            <p:nvPr>
              <p:custDataLst>
                <p:tags r:id="rId145"/>
              </p:custDataLst>
            </p:nvPr>
          </p:nvSpPr>
          <p:spPr>
            <a:xfrm>
              <a:off x="1104"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0" name="Oval 139"/>
            <p:cNvSpPr/>
            <p:nvPr>
              <p:custDataLst>
                <p:tags r:id="rId146"/>
              </p:custDataLst>
            </p:nvPr>
          </p:nvSpPr>
          <p:spPr>
            <a:xfrm>
              <a:off x="1488"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1" name="Oval 140"/>
            <p:cNvSpPr/>
            <p:nvPr>
              <p:custDataLst>
                <p:tags r:id="rId147"/>
              </p:custDataLst>
            </p:nvPr>
          </p:nvSpPr>
          <p:spPr>
            <a:xfrm>
              <a:off x="1488"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2" name="Oval 141"/>
            <p:cNvSpPr/>
            <p:nvPr>
              <p:custDataLst>
                <p:tags r:id="rId148"/>
              </p:custDataLst>
            </p:nvPr>
          </p:nvSpPr>
          <p:spPr>
            <a:xfrm>
              <a:off x="1584"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3" name="Oval 142"/>
            <p:cNvSpPr/>
            <p:nvPr>
              <p:custDataLst>
                <p:tags r:id="rId149"/>
              </p:custDataLst>
            </p:nvPr>
          </p:nvSpPr>
          <p:spPr>
            <a:xfrm>
              <a:off x="1152"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4" name="Oval 143"/>
            <p:cNvSpPr/>
            <p:nvPr>
              <p:custDataLst>
                <p:tags r:id="rId150"/>
              </p:custDataLst>
            </p:nvPr>
          </p:nvSpPr>
          <p:spPr>
            <a:xfrm>
              <a:off x="1248"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5" name="Oval 144"/>
            <p:cNvSpPr/>
            <p:nvPr>
              <p:custDataLst>
                <p:tags r:id="rId151"/>
              </p:custDataLst>
            </p:nvPr>
          </p:nvSpPr>
          <p:spPr>
            <a:xfrm>
              <a:off x="1344"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6" name="Oval 145"/>
            <p:cNvSpPr/>
            <p:nvPr>
              <p:custDataLst>
                <p:tags r:id="rId152"/>
              </p:custDataLst>
            </p:nvPr>
          </p:nvSpPr>
          <p:spPr>
            <a:xfrm>
              <a:off x="1344"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7" name="Oval 146"/>
            <p:cNvSpPr/>
            <p:nvPr>
              <p:custDataLst>
                <p:tags r:id="rId153"/>
              </p:custDataLst>
            </p:nvPr>
          </p:nvSpPr>
          <p:spPr>
            <a:xfrm>
              <a:off x="864" y="1920"/>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8" name="Oval 147"/>
            <p:cNvSpPr/>
            <p:nvPr>
              <p:custDataLst>
                <p:tags r:id="rId154"/>
              </p:custDataLst>
            </p:nvPr>
          </p:nvSpPr>
          <p:spPr>
            <a:xfrm>
              <a:off x="1632"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79" name="Oval 148"/>
            <p:cNvSpPr/>
            <p:nvPr>
              <p:custDataLst>
                <p:tags r:id="rId155"/>
              </p:custDataLst>
            </p:nvPr>
          </p:nvSpPr>
          <p:spPr>
            <a:xfrm>
              <a:off x="1056"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0" name="Oval 149"/>
            <p:cNvSpPr/>
            <p:nvPr>
              <p:custDataLst>
                <p:tags r:id="rId156"/>
              </p:custDataLst>
            </p:nvPr>
          </p:nvSpPr>
          <p:spPr>
            <a:xfrm>
              <a:off x="912"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1" name="Oval 150"/>
            <p:cNvSpPr/>
            <p:nvPr>
              <p:custDataLst>
                <p:tags r:id="rId157"/>
              </p:custDataLst>
            </p:nvPr>
          </p:nvSpPr>
          <p:spPr>
            <a:xfrm>
              <a:off x="960"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2" name="Oval 151"/>
            <p:cNvSpPr/>
            <p:nvPr>
              <p:custDataLst>
                <p:tags r:id="rId158"/>
              </p:custDataLst>
            </p:nvPr>
          </p:nvSpPr>
          <p:spPr>
            <a:xfrm>
              <a:off x="912" y="12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3" name="Oval 152"/>
            <p:cNvSpPr/>
            <p:nvPr>
              <p:custDataLst>
                <p:tags r:id="rId159"/>
              </p:custDataLst>
            </p:nvPr>
          </p:nvSpPr>
          <p:spPr>
            <a:xfrm>
              <a:off x="1104" y="12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4" name="Oval 153"/>
            <p:cNvSpPr/>
            <p:nvPr>
              <p:custDataLst>
                <p:tags r:id="rId160"/>
              </p:custDataLst>
            </p:nvPr>
          </p:nvSpPr>
          <p:spPr>
            <a:xfrm>
              <a:off x="912"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5" name="Oval 154"/>
            <p:cNvSpPr/>
            <p:nvPr>
              <p:custDataLst>
                <p:tags r:id="rId161"/>
              </p:custDataLst>
            </p:nvPr>
          </p:nvSpPr>
          <p:spPr>
            <a:xfrm>
              <a:off x="1056" y="163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6" name="Oval 155"/>
            <p:cNvSpPr/>
            <p:nvPr>
              <p:custDataLst>
                <p:tags r:id="rId162"/>
              </p:custDataLst>
            </p:nvPr>
          </p:nvSpPr>
          <p:spPr>
            <a:xfrm>
              <a:off x="1248"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7" name="Oval 156"/>
            <p:cNvSpPr/>
            <p:nvPr>
              <p:custDataLst>
                <p:tags r:id="rId163"/>
              </p:custDataLst>
            </p:nvPr>
          </p:nvSpPr>
          <p:spPr>
            <a:xfrm>
              <a:off x="1440"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8" name="Oval 157"/>
            <p:cNvSpPr/>
            <p:nvPr>
              <p:custDataLst>
                <p:tags r:id="rId164"/>
              </p:custDataLst>
            </p:nvPr>
          </p:nvSpPr>
          <p:spPr>
            <a:xfrm>
              <a:off x="1296" y="12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89" name="Oval 158"/>
            <p:cNvSpPr/>
            <p:nvPr>
              <p:custDataLst>
                <p:tags r:id="rId165"/>
              </p:custDataLst>
            </p:nvPr>
          </p:nvSpPr>
          <p:spPr>
            <a:xfrm>
              <a:off x="1584" y="148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0" name="Oval 159"/>
            <p:cNvSpPr/>
            <p:nvPr>
              <p:custDataLst>
                <p:tags r:id="rId166"/>
              </p:custDataLst>
            </p:nvPr>
          </p:nvSpPr>
          <p:spPr>
            <a:xfrm>
              <a:off x="1584"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1" name="Oval 160"/>
            <p:cNvSpPr/>
            <p:nvPr>
              <p:custDataLst>
                <p:tags r:id="rId167"/>
              </p:custDataLst>
            </p:nvPr>
          </p:nvSpPr>
          <p:spPr>
            <a:xfrm>
              <a:off x="1008"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2" name="Oval 161"/>
            <p:cNvSpPr/>
            <p:nvPr>
              <p:custDataLst>
                <p:tags r:id="rId168"/>
              </p:custDataLst>
            </p:nvPr>
          </p:nvSpPr>
          <p:spPr>
            <a:xfrm>
              <a:off x="864"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3" name="Oval 162"/>
            <p:cNvSpPr/>
            <p:nvPr>
              <p:custDataLst>
                <p:tags r:id="rId169"/>
              </p:custDataLst>
            </p:nvPr>
          </p:nvSpPr>
          <p:spPr>
            <a:xfrm>
              <a:off x="1152"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4" name="Oval 163"/>
            <p:cNvSpPr/>
            <p:nvPr>
              <p:custDataLst>
                <p:tags r:id="rId170"/>
              </p:custDataLst>
            </p:nvPr>
          </p:nvSpPr>
          <p:spPr>
            <a:xfrm>
              <a:off x="1392"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5" name="Oval 164"/>
            <p:cNvSpPr/>
            <p:nvPr>
              <p:custDataLst>
                <p:tags r:id="rId171"/>
              </p:custDataLst>
            </p:nvPr>
          </p:nvSpPr>
          <p:spPr>
            <a:xfrm>
              <a:off x="1104"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6" name="Oval 165"/>
            <p:cNvSpPr/>
            <p:nvPr>
              <p:custDataLst>
                <p:tags r:id="rId172"/>
              </p:custDataLst>
            </p:nvPr>
          </p:nvSpPr>
          <p:spPr>
            <a:xfrm>
              <a:off x="1296" y="158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7" name="Oval 166"/>
            <p:cNvSpPr/>
            <p:nvPr>
              <p:custDataLst>
                <p:tags r:id="rId173"/>
              </p:custDataLst>
            </p:nvPr>
          </p:nvSpPr>
          <p:spPr>
            <a:xfrm>
              <a:off x="1248"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8" name="Oval 167"/>
            <p:cNvSpPr/>
            <p:nvPr>
              <p:custDataLst>
                <p:tags r:id="rId174"/>
              </p:custDataLst>
            </p:nvPr>
          </p:nvSpPr>
          <p:spPr>
            <a:xfrm>
              <a:off x="1392"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299" name="Oval 168"/>
            <p:cNvSpPr/>
            <p:nvPr>
              <p:custDataLst>
                <p:tags r:id="rId175"/>
              </p:custDataLst>
            </p:nvPr>
          </p:nvSpPr>
          <p:spPr>
            <a:xfrm>
              <a:off x="1488" y="12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0" name="Oval 169"/>
            <p:cNvSpPr/>
            <p:nvPr>
              <p:custDataLst>
                <p:tags r:id="rId176"/>
              </p:custDataLst>
            </p:nvPr>
          </p:nvSpPr>
          <p:spPr>
            <a:xfrm>
              <a:off x="1584" y="13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1" name="Oval 170"/>
            <p:cNvSpPr/>
            <p:nvPr>
              <p:custDataLst>
                <p:tags r:id="rId177"/>
              </p:custDataLst>
            </p:nvPr>
          </p:nvSpPr>
          <p:spPr>
            <a:xfrm>
              <a:off x="1536" y="158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9302" name="Oval 171"/>
            <p:cNvSpPr/>
            <p:nvPr>
              <p:custDataLst>
                <p:tags r:id="rId178"/>
              </p:custDataLst>
            </p:nvPr>
          </p:nvSpPr>
          <p:spPr>
            <a:xfrm>
              <a:off x="1008" y="1536"/>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75948" name="AutoShape 172"/>
          <p:cNvSpPr/>
          <p:nvPr>
            <p:custDataLst>
              <p:tags r:id="rId179"/>
            </p:custDataLst>
          </p:nvPr>
        </p:nvSpPr>
        <p:spPr>
          <a:xfrm rot="-5400000">
            <a:off x="1771650" y="3886200"/>
            <a:ext cx="685800" cy="533400"/>
          </a:xfrm>
          <a:prstGeom prst="notchedRightArrow">
            <a:avLst>
              <a:gd name="adj1" fmla="val 50000"/>
              <a:gd name="adj2" fmla="val 32101"/>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75949" name="AutoShape 173"/>
          <p:cNvSpPr/>
          <p:nvPr>
            <p:custDataLst>
              <p:tags r:id="rId180"/>
            </p:custDataLst>
          </p:nvPr>
        </p:nvSpPr>
        <p:spPr>
          <a:xfrm rot="-5370649">
            <a:off x="2000250" y="3200400"/>
            <a:ext cx="304800" cy="457200"/>
          </a:xfrm>
          <a:prstGeom prst="notchedRightArrow">
            <a:avLst>
              <a:gd name="adj1" fmla="val 50000"/>
              <a:gd name="adj2" fmla="val 25000"/>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75950" name="AutoShape 174"/>
          <p:cNvSpPr/>
          <p:nvPr>
            <p:custDataLst>
              <p:tags r:id="rId181"/>
            </p:custDataLst>
          </p:nvPr>
        </p:nvSpPr>
        <p:spPr>
          <a:xfrm>
            <a:off x="1619250" y="3429000"/>
            <a:ext cx="228600" cy="152400"/>
          </a:xfrm>
          <a:prstGeom prst="leftArrow">
            <a:avLst>
              <a:gd name="adj1" fmla="val 50000"/>
              <a:gd name="adj2" fmla="val 37500"/>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5948"/>
                                        </p:tgtEl>
                                        <p:attrNameLst>
                                          <p:attrName>style.visibility</p:attrName>
                                        </p:attrNameLst>
                                      </p:cBhvr>
                                      <p:to>
                                        <p:strVal val="visible"/>
                                      </p:to>
                                    </p:set>
                                    <p:animEffect transition="in" filter="wipe(down)">
                                      <p:cBhvr>
                                        <p:cTn id="14" dur="500"/>
                                        <p:tgtEl>
                                          <p:spTgt spid="7594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2000"/>
                                        <p:tgtEl>
                                          <p:spTgt spid="8"/>
                                        </p:tgtEl>
                                      </p:cBhvr>
                                    </p:animEffect>
                                  </p:childTnLst>
                                </p:cTn>
                              </p:par>
                            </p:childTnLst>
                          </p:cTn>
                        </p:par>
                        <p:par>
                          <p:cTn id="19" fill="hold">
                            <p:stCondLst>
                              <p:cond delay="2500"/>
                            </p:stCondLst>
                            <p:childTnLst>
                              <p:par>
                                <p:cTn id="20" presetID="9"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2000"/>
                                        <p:tgtEl>
                                          <p:spTgt spid="10"/>
                                        </p:tgtEl>
                                      </p:cBhvr>
                                    </p:animEffect>
                                  </p:childTnLst>
                                </p:cTn>
                              </p:par>
                            </p:childTnLst>
                          </p:cTn>
                        </p:par>
                        <p:par>
                          <p:cTn id="23" fill="hold">
                            <p:stCondLst>
                              <p:cond delay="4500"/>
                            </p:stCondLst>
                            <p:childTnLst>
                              <p:par>
                                <p:cTn id="24" presetID="22" presetClass="entr" presetSubtype="2" fill="hold" grpId="0" nodeType="afterEffect">
                                  <p:stCondLst>
                                    <p:cond delay="0"/>
                                  </p:stCondLst>
                                  <p:childTnLst>
                                    <p:set>
                                      <p:cBhvr>
                                        <p:cTn id="25" dur="1" fill="hold">
                                          <p:stCondLst>
                                            <p:cond delay="0"/>
                                          </p:stCondLst>
                                        </p:cTn>
                                        <p:tgtEl>
                                          <p:spTgt spid="75950"/>
                                        </p:tgtEl>
                                        <p:attrNameLst>
                                          <p:attrName>style.visibility</p:attrName>
                                        </p:attrNameLst>
                                      </p:cBhvr>
                                      <p:to>
                                        <p:strVal val="visible"/>
                                      </p:to>
                                    </p:set>
                                    <p:animEffect transition="in" filter="wipe(right)">
                                      <p:cBhvr>
                                        <p:cTn id="26" dur="2000"/>
                                        <p:tgtEl>
                                          <p:spTgt spid="75950"/>
                                        </p:tgtEl>
                                      </p:cBhvr>
                                    </p:animEffect>
                                  </p:childTnLst>
                                </p:cTn>
                              </p:par>
                            </p:childTnLst>
                          </p:cTn>
                        </p:par>
                        <p:par>
                          <p:cTn id="27" fill="hold">
                            <p:stCondLst>
                              <p:cond delay="6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5949"/>
                                        </p:tgtEl>
                                        <p:attrNameLst>
                                          <p:attrName>style.visibility</p:attrName>
                                        </p:attrNameLst>
                                      </p:cBhvr>
                                      <p:to>
                                        <p:strVal val="visible"/>
                                      </p:to>
                                    </p:set>
                                    <p:animEffect transition="in" filter="wipe(down)">
                                      <p:cBhvr>
                                        <p:cTn id="35" dur="500"/>
                                        <p:tgtEl>
                                          <p:spTgt spid="7594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ppt_x</p:attrName>
                                        </p:attrNameLst>
                                      </p:cBhvr>
                                      <p:tavLst>
                                        <p:tav tm="0">
                                          <p:val>
                                            <p:strVal val="#ppt_x"/>
                                          </p:val>
                                        </p:tav>
                                        <p:tav tm="100000">
                                          <p:val>
                                            <p:strVal val="#ppt_x"/>
                                          </p:val>
                                        </p:tav>
                                      </p:tavLst>
                                    </p:anim>
                                    <p:anim calcmode="lin" valueType="num">
                                      <p:cBhvr>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75948" grpId="0"/>
      <p:bldP spid="75949" grpId="0"/>
      <p:bldP spid="7595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的电流流向</a:t>
              </a:r>
              <a:endParaRPr lang="zh-CN" sz="3200" b="1">
                <a:solidFill>
                  <a:srgbClr val="92D050"/>
                </a:solidFill>
                <a:latin typeface="微软雅黑" panose="020B0503020204020204" pitchFamily="34" charset="-122"/>
              </a:endParaRPr>
            </a:p>
          </p:txBody>
        </p:sp>
      </p:grpSp>
      <p:sp>
        <p:nvSpPr>
          <p:cNvPr id="3" name="矩形 2"/>
          <p:cNvSpPr>
            <a:spLocks noChangeArrowheads="1"/>
          </p:cNvSpPr>
          <p:nvPr>
            <p:custDataLst>
              <p:tags r:id="rId4"/>
            </p:custDataLst>
          </p:nvPr>
        </p:nvSpPr>
        <p:spPr bwMode="auto">
          <a:xfrm>
            <a:off x="4529455" y="1613535"/>
            <a:ext cx="725233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幼圆" panose="02010509060101010101" pitchFamily="49" charset="-122"/>
              </a:defRPr>
            </a:lvl1pPr>
            <a:lvl2pPr eaLnBrk="0" hangingPunct="0">
              <a:defRPr>
                <a:solidFill>
                  <a:schemeClr val="tx1"/>
                </a:solidFill>
                <a:latin typeface="Arial" panose="020B0604020202020204" pitchFamily="34" charset="0"/>
                <a:ea typeface="幼圆" panose="02010509060101010101" pitchFamily="49" charset="-122"/>
              </a:defRPr>
            </a:lvl2pPr>
            <a:lvl3pPr eaLnBrk="0" hangingPunct="0">
              <a:defRPr>
                <a:solidFill>
                  <a:schemeClr val="tx1"/>
                </a:solidFill>
                <a:latin typeface="Arial" panose="020B0604020202020204" pitchFamily="34" charset="0"/>
                <a:ea typeface="幼圆" panose="02010509060101010101" pitchFamily="49" charset="-122"/>
              </a:defRPr>
            </a:lvl3pPr>
            <a:lvl4pPr eaLnBrk="0" hangingPunct="0">
              <a:defRPr>
                <a:solidFill>
                  <a:schemeClr val="tx1"/>
                </a:solidFill>
                <a:latin typeface="Arial" panose="020B0604020202020204" pitchFamily="34" charset="0"/>
                <a:ea typeface="幼圆" panose="02010509060101010101" pitchFamily="49" charset="-122"/>
              </a:defRPr>
            </a:lvl4pPr>
            <a:lvl5pPr eaLnBrk="0" hangingPunct="0">
              <a:defRPr>
                <a:solidFill>
                  <a:schemeClr val="tx1"/>
                </a:solidFill>
                <a:latin typeface="Arial" panose="020B0604020202020204" pitchFamily="34" charset="0"/>
                <a:ea typeface="幼圆" panose="02010509060101010101" pitchFamily="49"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anose="02010509060101010101" pitchFamily="49" charset="-122"/>
              </a:defRPr>
            </a:lvl9pPr>
          </a:lstStyle>
          <a:p>
            <a:r>
              <a:rPr lang="zh-CN" altLang="en-US" sz="2800" b="1">
                <a:solidFill>
                  <a:srgbClr val="C00000"/>
                </a:solidFill>
                <a:latin typeface="宋体" panose="02010600030101010101" pitchFamily="2" charset="-122"/>
                <a:ea typeface="宋体" panose="02010600030101010101" pitchFamily="2" charset="-122"/>
              </a:rPr>
              <a:t>收集 </a:t>
            </a:r>
            <a:r>
              <a:rPr lang="zh-CN" altLang="en-US" sz="2400" b="1">
                <a:latin typeface="宋体" panose="02010600030101010101" pitchFamily="2" charset="-122"/>
                <a:ea typeface="宋体" panose="02010600030101010101" pitchFamily="2" charset="-122"/>
              </a:rPr>
              <a:t> </a:t>
            </a:r>
            <a:r>
              <a:rPr lang="zh-CN" altLang="en-US" sz="2400" b="1">
                <a:latin typeface="Times New Roman" panose="02020603050405020304" pitchFamily="18" charset="0"/>
              </a:rPr>
              <a:t>到达集电极一侧的电子，在满足电压条件的情况下，会被收集，形成集电极电流Ic。</a:t>
            </a:r>
            <a:r>
              <a:rPr lang="zh-CN" altLang="en-US" sz="2400" b="1">
                <a:solidFill>
                  <a:schemeClr val="tx1"/>
                </a:solidFill>
                <a:latin typeface="Times New Roman" panose="02020603050405020304" pitchFamily="18" charset="0"/>
                <a:sym typeface="+mn-ea"/>
              </a:rPr>
              <a:t>另外，集电区和基区的少子在外电场的作用下将进行漂移运动而形成反向饱和电流，用</a:t>
            </a:r>
            <a:r>
              <a:rPr lang="en-US" altLang="zh-CN" sz="2400" b="1" i="1">
                <a:solidFill>
                  <a:schemeClr val="tx1"/>
                </a:solidFill>
                <a:latin typeface="Times New Roman" panose="02020603050405020304" pitchFamily="18" charset="0"/>
                <a:sym typeface="+mn-ea"/>
              </a:rPr>
              <a:t>I</a:t>
            </a:r>
            <a:r>
              <a:rPr lang="en-US" altLang="zh-CN" sz="2400" b="1" baseline="-25000">
                <a:solidFill>
                  <a:schemeClr val="tx1"/>
                </a:solidFill>
                <a:latin typeface="Times New Roman" panose="02020603050405020304" pitchFamily="18" charset="0"/>
                <a:sym typeface="+mn-ea"/>
              </a:rPr>
              <a:t>CBO</a:t>
            </a:r>
            <a:r>
              <a:rPr lang="zh-CN" altLang="en-US" sz="2400" b="1">
                <a:solidFill>
                  <a:schemeClr val="tx1"/>
                </a:solidFill>
                <a:latin typeface="Times New Roman" panose="02020603050405020304" pitchFamily="18" charset="0"/>
                <a:sym typeface="+mn-ea"/>
              </a:rPr>
              <a:t>表示。</a:t>
            </a:r>
            <a:endParaRPr lang="zh-CN" altLang="en-US" sz="2400" b="1">
              <a:solidFill>
                <a:schemeClr val="tx1"/>
              </a:solidFill>
              <a:latin typeface="Times New Roman" panose="02020603050405020304" pitchFamily="18" charset="0"/>
              <a:ea typeface="宋体" panose="02010600030101010101" pitchFamily="2" charset="-122"/>
              <a:sym typeface="+mn-ea"/>
            </a:endParaRPr>
          </a:p>
        </p:txBody>
      </p:sp>
      <p:sp>
        <p:nvSpPr>
          <p:cNvPr id="2" name="矩形 1"/>
          <p:cNvSpPr/>
          <p:nvPr>
            <p:custDataLst>
              <p:tags r:id="rId5"/>
            </p:custDataLst>
          </p:nvPr>
        </p:nvSpPr>
        <p:spPr>
          <a:xfrm>
            <a:off x="4810125" y="3940810"/>
            <a:ext cx="6690995" cy="1814830"/>
          </a:xfrm>
          <a:prstGeom prst="rect">
            <a:avLst/>
          </a:prstGeom>
          <a:noFill/>
          <a:ln>
            <a:noFill/>
          </a:ln>
        </p:spPr>
        <p:txBody>
          <a:bodyPr wrap="square">
            <a:spAutoFit/>
          </a:bodyPr>
          <a:lstStyle/>
          <a:p>
            <a:r>
              <a:rPr lang="zh-CN" altLang="en-US" sz="2800" b="1" noProof="1">
                <a:latin typeface="Times New Roman" panose="02020603050405020304" pitchFamily="18" charset="0"/>
                <a:ea typeface="幼圆" panose="02010509060101010101" pitchFamily="49" charset="-122"/>
              </a:rPr>
              <a:t>“发射”、“收集”即三极管的工作状态取决于：</a:t>
            </a:r>
            <a:endParaRPr lang="zh-CN" altLang="en-US" sz="2800" b="1" noProof="1">
              <a:latin typeface="Times New Roman" panose="02020603050405020304" pitchFamily="18" charset="0"/>
              <a:ea typeface="幼圆" panose="02010509060101010101" pitchFamily="49" charset="-122"/>
            </a:endParaRPr>
          </a:p>
          <a:p>
            <a:r>
              <a:rPr lang="zh-CN" altLang="en-US" sz="2800" b="1" noProof="1">
                <a:solidFill>
                  <a:srgbClr val="C00000"/>
                </a:solidFill>
                <a:latin typeface="Times New Roman" panose="02020603050405020304" pitchFamily="18" charset="0"/>
                <a:ea typeface="幼圆" panose="02010509060101010101" pitchFamily="49" charset="-122"/>
              </a:rPr>
              <a:t>三极管结构（内部</a:t>
            </a:r>
            <a:r>
              <a:rPr lang="zh-CN" altLang="en-US" sz="2400" b="1" noProof="1">
                <a:solidFill>
                  <a:srgbClr val="C00000"/>
                </a:solidFill>
                <a:latin typeface="Times New Roman" panose="02020603050405020304" pitchFamily="18" charset="0"/>
                <a:ea typeface="幼圆" panose="02010509060101010101" pitchFamily="49" charset="-122"/>
              </a:rPr>
              <a:t>条件</a:t>
            </a:r>
            <a:r>
              <a:rPr lang="zh-CN" altLang="en-US" sz="2800" b="1" noProof="1">
                <a:solidFill>
                  <a:srgbClr val="C00000"/>
                </a:solidFill>
                <a:latin typeface="Times New Roman" panose="02020603050405020304" pitchFamily="18" charset="0"/>
                <a:ea typeface="幼圆" panose="02010509060101010101" pitchFamily="49" charset="-122"/>
              </a:rPr>
              <a:t>）</a:t>
            </a:r>
            <a:endParaRPr lang="zh-CN" altLang="en-US" sz="2800" b="1" noProof="1">
              <a:solidFill>
                <a:srgbClr val="C00000"/>
              </a:solidFill>
              <a:latin typeface="Times New Roman" panose="02020603050405020304" pitchFamily="18" charset="0"/>
              <a:ea typeface="幼圆" panose="02010509060101010101" pitchFamily="49" charset="-122"/>
            </a:endParaRPr>
          </a:p>
          <a:p>
            <a:r>
              <a:rPr lang="zh-CN" altLang="en-US" sz="2800" b="1" noProof="1">
                <a:solidFill>
                  <a:srgbClr val="C00000"/>
                </a:solidFill>
                <a:latin typeface="Times New Roman" panose="02020603050405020304" pitchFamily="18" charset="0"/>
                <a:ea typeface="幼圆" panose="02010509060101010101" pitchFamily="49" charset="-122"/>
              </a:rPr>
              <a:t>加在它们上面的电压（外部条件）</a:t>
            </a:r>
            <a:endParaRPr lang="zh-CN" altLang="en-US" sz="2800" b="1" noProof="1">
              <a:solidFill>
                <a:srgbClr val="C00000"/>
              </a:solidFill>
              <a:effectLst>
                <a:outerShdw blurRad="38100" dist="25400" dir="5400000" algn="ctr" rotWithShape="0">
                  <a:srgbClr val="6E747A">
                    <a:alpha val="43000"/>
                  </a:srgbClr>
                </a:outerShdw>
              </a:effectLst>
              <a:latin typeface="Times New Roman" panose="02020603050405020304" pitchFamily="18" charset="0"/>
              <a:ea typeface="幼圆" panose="02010509060101010101" pitchFamily="49" charset="-122"/>
            </a:endParaRPr>
          </a:p>
        </p:txBody>
      </p:sp>
      <p:grpSp>
        <p:nvGrpSpPr>
          <p:cNvPr id="10243" name="Group 113"/>
          <p:cNvGrpSpPr/>
          <p:nvPr>
            <p:custDataLst>
              <p:tags r:id="rId6"/>
            </p:custDataLst>
          </p:nvPr>
        </p:nvGrpSpPr>
        <p:grpSpPr>
          <a:xfrm>
            <a:off x="603250" y="1490345"/>
            <a:ext cx="3810000" cy="4400550"/>
            <a:chOff x="528" y="972"/>
            <a:chExt cx="2400" cy="2772"/>
          </a:xfrm>
        </p:grpSpPr>
        <p:grpSp>
          <p:nvGrpSpPr>
            <p:cNvPr id="10256" name="Group 4"/>
            <p:cNvGrpSpPr/>
            <p:nvPr>
              <p:custDataLst>
                <p:tags r:id="rId7"/>
              </p:custDataLst>
            </p:nvPr>
          </p:nvGrpSpPr>
          <p:grpSpPr>
            <a:xfrm>
              <a:off x="528" y="972"/>
              <a:ext cx="2400" cy="2772"/>
              <a:chOff x="768" y="864"/>
              <a:chExt cx="2400" cy="2772"/>
            </a:xfrm>
          </p:grpSpPr>
          <p:grpSp>
            <p:nvGrpSpPr>
              <p:cNvPr id="10259" name="Group 5"/>
              <p:cNvGrpSpPr/>
              <p:nvPr>
                <p:custDataLst>
                  <p:tags r:id="rId8"/>
                </p:custDataLst>
              </p:nvPr>
            </p:nvGrpSpPr>
            <p:grpSpPr>
              <a:xfrm>
                <a:off x="768" y="864"/>
                <a:ext cx="2400" cy="2772"/>
                <a:chOff x="768" y="864"/>
                <a:chExt cx="2400" cy="2772"/>
              </a:xfrm>
            </p:grpSpPr>
            <p:graphicFrame>
              <p:nvGraphicFramePr>
                <p:cNvPr id="10242" name="Object 6"/>
                <p:cNvGraphicFramePr>
                  <a:graphicFrameLocks noChangeAspect="1"/>
                </p:cNvGraphicFramePr>
                <p:nvPr>
                  <p:custDataLst>
                    <p:tags r:id="rId9"/>
                  </p:custDataLst>
                </p:nvPr>
              </p:nvGraphicFramePr>
              <p:xfrm>
                <a:off x="768" y="864"/>
                <a:ext cx="2400" cy="2772"/>
              </p:xfrm>
              <a:graphic>
                <a:graphicData uri="http://schemas.openxmlformats.org/presentationml/2006/ole">
                  <mc:AlternateContent xmlns:mc="http://schemas.openxmlformats.org/markup-compatibility/2006">
                    <mc:Choice xmlns:v="urn:schemas-microsoft-com:vml" Requires="v">
                      <p:oleObj spid="_x0000_s1059" name="" r:id="rId10" imgW="3800475" imgH="4391025" progId="Paint.Picture">
                        <p:embed/>
                      </p:oleObj>
                    </mc:Choice>
                    <mc:Fallback>
                      <p:oleObj name="" r:id="rId10" imgW="3800475" imgH="4391025" progId="Paint.Picture">
                        <p:embed/>
                        <p:pic>
                          <p:nvPicPr>
                            <p:cNvPr id="0" name="OLE substitute image"/>
                            <p:cNvPicPr/>
                            <p:nvPr/>
                          </p:nvPicPr>
                          <p:blipFill>
                            <a:blip r:embed="rId11"/>
                            <a:stretch>
                              <a:fillRect/>
                            </a:stretch>
                          </p:blipFill>
                          <p:spPr>
                            <a:xfrm>
                              <a:off x="768" y="864"/>
                              <a:ext cx="2400" cy="2772"/>
                            </a:xfrm>
                            <a:prstGeom prst="rect">
                              <a:avLst/>
                            </a:prstGeom>
                            <a:noFill/>
                            <a:ln w="38100">
                              <a:noFill/>
                              <a:miter/>
                            </a:ln>
                          </p:spPr>
                        </p:pic>
                      </p:oleObj>
                    </mc:Fallback>
                  </mc:AlternateContent>
                </a:graphicData>
              </a:graphic>
            </p:graphicFrame>
            <p:grpSp>
              <p:nvGrpSpPr>
                <p:cNvPr id="10349" name="Group 7"/>
                <p:cNvGrpSpPr/>
                <p:nvPr>
                  <p:custDataLst>
                    <p:tags r:id="rId12"/>
                  </p:custDataLst>
                </p:nvPr>
              </p:nvGrpSpPr>
              <p:grpSpPr>
                <a:xfrm>
                  <a:off x="1104" y="1008"/>
                  <a:ext cx="720" cy="2256"/>
                  <a:chOff x="1104" y="1008"/>
                  <a:chExt cx="720" cy="2256"/>
                </a:xfrm>
              </p:grpSpPr>
              <p:sp>
                <p:nvSpPr>
                  <p:cNvPr id="10350" name="Text Box 8"/>
                  <p:cNvSpPr txBox="1"/>
                  <p:nvPr>
                    <p:custDataLst>
                      <p:tags r:id="rId13"/>
                    </p:custDataLst>
                  </p:nvPr>
                </p:nvSpPr>
                <p:spPr>
                  <a:xfrm>
                    <a:off x="1104" y="2208"/>
                    <a:ext cx="192"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b</a:t>
                    </a:r>
                    <a:endParaRPr lang="en-US" altLang="zh-CN" b="1">
                      <a:solidFill>
                        <a:srgbClr val="0000FF"/>
                      </a:solidFill>
                      <a:latin typeface="Times New Roman" panose="02020603050405020304" pitchFamily="18" charset="0"/>
                    </a:endParaRPr>
                  </a:p>
                </p:txBody>
              </p:sp>
              <p:sp>
                <p:nvSpPr>
                  <p:cNvPr id="10351" name="Text Box 9"/>
                  <p:cNvSpPr txBox="1"/>
                  <p:nvPr>
                    <p:custDataLst>
                      <p:tags r:id="rId14"/>
                    </p:custDataLst>
                  </p:nvPr>
                </p:nvSpPr>
                <p:spPr>
                  <a:xfrm>
                    <a:off x="1584" y="2976"/>
                    <a:ext cx="192"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e</a:t>
                    </a:r>
                    <a:endParaRPr lang="en-US" altLang="zh-CN" b="1">
                      <a:solidFill>
                        <a:srgbClr val="0000FF"/>
                      </a:solidFill>
                      <a:latin typeface="Times New Roman" panose="02020603050405020304" pitchFamily="18" charset="0"/>
                    </a:endParaRPr>
                  </a:p>
                </p:txBody>
              </p:sp>
              <p:sp>
                <p:nvSpPr>
                  <p:cNvPr id="10352" name="Text Box 10"/>
                  <p:cNvSpPr txBox="1"/>
                  <p:nvPr>
                    <p:custDataLst>
                      <p:tags r:id="rId15"/>
                    </p:custDataLst>
                  </p:nvPr>
                </p:nvSpPr>
                <p:spPr>
                  <a:xfrm>
                    <a:off x="1584" y="1008"/>
                    <a:ext cx="240" cy="288"/>
                  </a:xfrm>
                  <a:prstGeom prst="rect">
                    <a:avLst/>
                  </a:prstGeom>
                  <a:solidFill>
                    <a:schemeClr val="bg1"/>
                  </a:solidFill>
                  <a:ln w="9525">
                    <a:noFill/>
                  </a:ln>
                </p:spPr>
                <p:txBody>
                  <a:bodyPr>
                    <a:spAutoFit/>
                  </a:bodyPr>
                  <a:lstStyle/>
                  <a:p>
                    <a:pPr>
                      <a:spcBef>
                        <a:spcPct val="50000"/>
                      </a:spcBef>
                    </a:pPr>
                    <a:r>
                      <a:rPr lang="en-US" altLang="zh-CN" b="1">
                        <a:solidFill>
                          <a:srgbClr val="0000FF"/>
                        </a:solidFill>
                        <a:latin typeface="Times New Roman" panose="02020603050405020304" pitchFamily="18" charset="0"/>
                      </a:rPr>
                      <a:t>c</a:t>
                    </a:r>
                    <a:endParaRPr lang="en-US" altLang="zh-CN" b="1">
                      <a:solidFill>
                        <a:srgbClr val="0000FF"/>
                      </a:solidFill>
                      <a:latin typeface="Times New Roman" panose="02020603050405020304" pitchFamily="18" charset="0"/>
                    </a:endParaRPr>
                  </a:p>
                </p:txBody>
              </p:sp>
            </p:grpSp>
          </p:grpSp>
          <p:grpSp>
            <p:nvGrpSpPr>
              <p:cNvPr id="10260" name="Group 11"/>
              <p:cNvGrpSpPr/>
              <p:nvPr>
                <p:custDataLst>
                  <p:tags r:id="rId16"/>
                </p:custDataLst>
              </p:nvPr>
            </p:nvGrpSpPr>
            <p:grpSpPr>
              <a:xfrm>
                <a:off x="1914" y="2976"/>
                <a:ext cx="342" cy="361"/>
                <a:chOff x="1320" y="2811"/>
                <a:chExt cx="342" cy="361"/>
              </a:xfrm>
            </p:grpSpPr>
            <p:sp>
              <p:nvSpPr>
                <p:cNvPr id="10347" name="Rectangle 12"/>
                <p:cNvSpPr/>
                <p:nvPr>
                  <p:custDataLst>
                    <p:tags r:id="rId17"/>
                  </p:custDataLst>
                </p:nvPr>
              </p:nvSpPr>
              <p:spPr>
                <a:xfrm>
                  <a:off x="1320" y="2811"/>
                  <a:ext cx="342" cy="327"/>
                </a:xfrm>
                <a:prstGeom prst="rect">
                  <a:avLst/>
                </a:prstGeom>
                <a:noFill/>
                <a:ln w="9525">
                  <a:noFill/>
                </a:ln>
              </p:spPr>
              <p:txBody>
                <a:bodyPr wrap="none">
                  <a:spAutoFit/>
                </a:bodyPr>
                <a:lstStyle/>
                <a:p>
                  <a:r>
                    <a:rPr lang="en-US" altLang="zh-CN" sz="2800" b="1" i="1">
                      <a:solidFill>
                        <a:srgbClr val="FF0066"/>
                      </a:solidFill>
                      <a:latin typeface="Times New Roman" panose="02020603050405020304" pitchFamily="18" charset="0"/>
                    </a:rPr>
                    <a:t>I</a:t>
                  </a:r>
                  <a:r>
                    <a:rPr lang="en-US" altLang="zh-CN" sz="2800" b="1" baseline="-25000">
                      <a:solidFill>
                        <a:srgbClr val="FF0066"/>
                      </a:solidFill>
                      <a:latin typeface="Times New Roman" panose="02020603050405020304" pitchFamily="18" charset="0"/>
                    </a:rPr>
                    <a:t> E</a:t>
                  </a:r>
                  <a:endParaRPr lang="en-US" altLang="zh-CN" sz="2800" b="1" baseline="-25000">
                    <a:solidFill>
                      <a:srgbClr val="FF0066"/>
                    </a:solidFill>
                    <a:latin typeface="Times New Roman" panose="02020603050405020304" pitchFamily="18" charset="0"/>
                  </a:endParaRPr>
                </a:p>
              </p:txBody>
            </p:sp>
            <p:sp>
              <p:nvSpPr>
                <p:cNvPr id="10348" name="Line 13"/>
                <p:cNvSpPr/>
                <p:nvPr>
                  <p:custDataLst>
                    <p:tags r:id="rId18"/>
                  </p:custDataLst>
                </p:nvPr>
              </p:nvSpPr>
              <p:spPr>
                <a:xfrm flipH="1">
                  <a:off x="1338" y="2834"/>
                  <a:ext cx="0" cy="338"/>
                </a:xfrm>
                <a:prstGeom prst="line">
                  <a:avLst/>
                </a:prstGeom>
                <a:ln w="38100" cap="flat" cmpd="sng">
                  <a:solidFill>
                    <a:srgbClr val="FF0066"/>
                  </a:solidFill>
                  <a:prstDash val="solid"/>
                  <a:headEnd type="none" w="med" len="med"/>
                  <a:tailEnd type="stealth" w="med" len="med"/>
                </a:ln>
              </p:spPr>
              <p:txBody>
                <a:bodyPr/>
                <a:lstStyle/>
                <a:p/>
              </p:txBody>
            </p:sp>
          </p:grpSp>
          <p:grpSp>
            <p:nvGrpSpPr>
              <p:cNvPr id="10261" name="Group 14"/>
              <p:cNvGrpSpPr/>
              <p:nvPr>
                <p:custDataLst>
                  <p:tags r:id="rId19"/>
                </p:custDataLst>
              </p:nvPr>
            </p:nvGrpSpPr>
            <p:grpSpPr>
              <a:xfrm>
                <a:off x="938" y="1776"/>
                <a:ext cx="358" cy="327"/>
                <a:chOff x="392" y="1521"/>
                <a:chExt cx="358" cy="327"/>
              </a:xfrm>
            </p:grpSpPr>
            <p:sp>
              <p:nvSpPr>
                <p:cNvPr id="10345" name="Line 15"/>
                <p:cNvSpPr/>
                <p:nvPr>
                  <p:custDataLst>
                    <p:tags r:id="rId20"/>
                  </p:custDataLst>
                </p:nvPr>
              </p:nvSpPr>
              <p:spPr>
                <a:xfrm rot="-5400000" flipH="1">
                  <a:off x="581" y="1676"/>
                  <a:ext cx="0" cy="338"/>
                </a:xfrm>
                <a:prstGeom prst="line">
                  <a:avLst/>
                </a:prstGeom>
                <a:ln w="38100" cap="flat" cmpd="sng">
                  <a:solidFill>
                    <a:srgbClr val="FF3300"/>
                  </a:solidFill>
                  <a:prstDash val="solid"/>
                  <a:headEnd type="none" w="med" len="med"/>
                  <a:tailEnd type="stealth" w="med" len="med"/>
                </a:ln>
              </p:spPr>
              <p:txBody>
                <a:bodyPr/>
                <a:lstStyle/>
                <a:p/>
              </p:txBody>
            </p:sp>
            <p:sp>
              <p:nvSpPr>
                <p:cNvPr id="10346" name="Rectangle 16"/>
                <p:cNvSpPr/>
                <p:nvPr>
                  <p:custDataLst>
                    <p:tags r:id="rId21"/>
                  </p:custDataLst>
                </p:nvPr>
              </p:nvSpPr>
              <p:spPr>
                <a:xfrm>
                  <a:off x="392" y="1521"/>
                  <a:ext cx="342" cy="327"/>
                </a:xfrm>
                <a:prstGeom prst="rect">
                  <a:avLst/>
                </a:prstGeom>
                <a:noFill/>
                <a:ln w="9525">
                  <a:noFill/>
                </a:ln>
              </p:spPr>
              <p:txBody>
                <a:bodyPr wrap="none">
                  <a:spAutoFit/>
                </a:bodyPr>
                <a:lstStyle/>
                <a:p>
                  <a:r>
                    <a:rPr lang="en-US" altLang="zh-CN" sz="2800" b="1" i="1">
                      <a:solidFill>
                        <a:srgbClr val="FF0066"/>
                      </a:solidFill>
                      <a:latin typeface="Times New Roman" panose="02020603050405020304" pitchFamily="18" charset="0"/>
                    </a:rPr>
                    <a:t>I</a:t>
                  </a:r>
                  <a:r>
                    <a:rPr lang="en-US" altLang="zh-CN" sz="2800" b="1" baseline="-25000">
                      <a:solidFill>
                        <a:srgbClr val="FF0066"/>
                      </a:solidFill>
                      <a:latin typeface="Times New Roman" panose="02020603050405020304" pitchFamily="18" charset="0"/>
                    </a:rPr>
                    <a:t> B</a:t>
                  </a:r>
                  <a:endParaRPr lang="en-US" altLang="zh-CN" sz="2800" b="1" baseline="-25000">
                    <a:solidFill>
                      <a:srgbClr val="FF0066"/>
                    </a:solidFill>
                    <a:latin typeface="Times New Roman" panose="02020603050405020304" pitchFamily="18" charset="0"/>
                  </a:endParaRPr>
                </a:p>
              </p:txBody>
            </p:sp>
          </p:grpSp>
          <p:grpSp>
            <p:nvGrpSpPr>
              <p:cNvPr id="10262" name="Group 17"/>
              <p:cNvGrpSpPr/>
              <p:nvPr>
                <p:custDataLst>
                  <p:tags r:id="rId22"/>
                </p:custDataLst>
              </p:nvPr>
            </p:nvGrpSpPr>
            <p:grpSpPr>
              <a:xfrm>
                <a:off x="1392" y="1344"/>
                <a:ext cx="912" cy="1632"/>
                <a:chOff x="816" y="1104"/>
                <a:chExt cx="912" cy="1632"/>
              </a:xfrm>
            </p:grpSpPr>
            <p:grpSp>
              <p:nvGrpSpPr>
                <p:cNvPr id="10266" name="Group 18"/>
                <p:cNvGrpSpPr/>
                <p:nvPr>
                  <p:custDataLst>
                    <p:tags r:id="rId23"/>
                  </p:custDataLst>
                </p:nvPr>
              </p:nvGrpSpPr>
              <p:grpSpPr>
                <a:xfrm>
                  <a:off x="816" y="1104"/>
                  <a:ext cx="912" cy="1632"/>
                  <a:chOff x="816" y="1104"/>
                  <a:chExt cx="912" cy="1632"/>
                </a:xfrm>
              </p:grpSpPr>
              <p:sp>
                <p:nvSpPr>
                  <p:cNvPr id="10338" name="Rectangle 19"/>
                  <p:cNvSpPr/>
                  <p:nvPr>
                    <p:custDataLst>
                      <p:tags r:id="rId24"/>
                    </p:custDataLst>
                  </p:nvPr>
                </p:nvSpPr>
                <p:spPr>
                  <a:xfrm>
                    <a:off x="816" y="1104"/>
                    <a:ext cx="912" cy="672"/>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9" name="Line 20"/>
                  <p:cNvSpPr/>
                  <p:nvPr>
                    <p:custDataLst>
                      <p:tags r:id="rId25"/>
                    </p:custDataLst>
                  </p:nvPr>
                </p:nvSpPr>
                <p:spPr>
                  <a:xfrm>
                    <a:off x="816" y="1728"/>
                    <a:ext cx="912" cy="0"/>
                  </a:xfrm>
                  <a:prstGeom prst="line">
                    <a:avLst/>
                  </a:prstGeom>
                  <a:ln w="28575" cap="flat" cmpd="sng">
                    <a:solidFill>
                      <a:schemeClr val="tx1"/>
                    </a:solidFill>
                    <a:prstDash val="dash"/>
                    <a:headEnd type="none" w="med" len="med"/>
                    <a:tailEnd type="none" w="med" len="med"/>
                  </a:ln>
                </p:spPr>
                <p:txBody>
                  <a:bodyPr/>
                  <a:lstStyle/>
                  <a:p/>
                </p:txBody>
              </p:sp>
              <p:sp>
                <p:nvSpPr>
                  <p:cNvPr id="10340" name="Rectangle 21"/>
                  <p:cNvSpPr/>
                  <p:nvPr>
                    <p:custDataLst>
                      <p:tags r:id="rId26"/>
                    </p:custDataLst>
                  </p:nvPr>
                </p:nvSpPr>
                <p:spPr>
                  <a:xfrm>
                    <a:off x="816" y="1776"/>
                    <a:ext cx="912" cy="336"/>
                  </a:xfrm>
                  <a:prstGeom prst="rect">
                    <a:avLst/>
                  </a:prstGeom>
                  <a:solidFill>
                    <a:srgbClr val="FFFFCC"/>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41" name="Rectangle 22"/>
                  <p:cNvSpPr/>
                  <p:nvPr>
                    <p:custDataLst>
                      <p:tags r:id="rId27"/>
                    </p:custDataLst>
                  </p:nvPr>
                </p:nvSpPr>
                <p:spPr>
                  <a:xfrm>
                    <a:off x="816" y="2112"/>
                    <a:ext cx="912" cy="624"/>
                  </a:xfrm>
                  <a:prstGeom prst="rect">
                    <a:avLst/>
                  </a:prstGeom>
                  <a:solidFill>
                    <a:srgbClr val="CCFFFF"/>
                  </a:solidFill>
                  <a:ln w="38100"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42" name="Line 23"/>
                  <p:cNvSpPr/>
                  <p:nvPr>
                    <p:custDataLst>
                      <p:tags r:id="rId28"/>
                    </p:custDataLst>
                  </p:nvPr>
                </p:nvSpPr>
                <p:spPr>
                  <a:xfrm>
                    <a:off x="816" y="1824"/>
                    <a:ext cx="912" cy="0"/>
                  </a:xfrm>
                  <a:prstGeom prst="line">
                    <a:avLst/>
                  </a:prstGeom>
                  <a:ln w="28575" cap="flat" cmpd="sng">
                    <a:solidFill>
                      <a:schemeClr val="tx1"/>
                    </a:solidFill>
                    <a:prstDash val="dash"/>
                    <a:headEnd type="none" w="med" len="med"/>
                    <a:tailEnd type="none" w="med" len="med"/>
                  </a:ln>
                </p:spPr>
                <p:txBody>
                  <a:bodyPr/>
                  <a:lstStyle/>
                  <a:p/>
                </p:txBody>
              </p:sp>
              <p:sp>
                <p:nvSpPr>
                  <p:cNvPr id="10343" name="Line 24"/>
                  <p:cNvSpPr/>
                  <p:nvPr>
                    <p:custDataLst>
                      <p:tags r:id="rId29"/>
                    </p:custDataLst>
                  </p:nvPr>
                </p:nvSpPr>
                <p:spPr>
                  <a:xfrm>
                    <a:off x="816" y="2064"/>
                    <a:ext cx="912" cy="0"/>
                  </a:xfrm>
                  <a:prstGeom prst="line">
                    <a:avLst/>
                  </a:prstGeom>
                  <a:ln w="28575" cap="flat" cmpd="sng">
                    <a:solidFill>
                      <a:schemeClr val="tx1"/>
                    </a:solidFill>
                    <a:prstDash val="dash"/>
                    <a:headEnd type="none" w="med" len="med"/>
                    <a:tailEnd type="none" w="med" len="med"/>
                  </a:ln>
                </p:spPr>
                <p:txBody>
                  <a:bodyPr/>
                  <a:lstStyle/>
                  <a:p/>
                </p:txBody>
              </p:sp>
              <p:sp>
                <p:nvSpPr>
                  <p:cNvPr id="10344" name="Line 25"/>
                  <p:cNvSpPr/>
                  <p:nvPr>
                    <p:custDataLst>
                      <p:tags r:id="rId30"/>
                    </p:custDataLst>
                  </p:nvPr>
                </p:nvSpPr>
                <p:spPr>
                  <a:xfrm>
                    <a:off x="816" y="2160"/>
                    <a:ext cx="912" cy="0"/>
                  </a:xfrm>
                  <a:prstGeom prst="line">
                    <a:avLst/>
                  </a:prstGeom>
                  <a:ln w="28575" cap="flat" cmpd="sng">
                    <a:solidFill>
                      <a:schemeClr val="tx1"/>
                    </a:solidFill>
                    <a:prstDash val="dash"/>
                    <a:headEnd type="none" w="med" len="med"/>
                    <a:tailEnd type="none" w="med" len="med"/>
                  </a:ln>
                </p:spPr>
                <p:txBody>
                  <a:bodyPr/>
                  <a:lstStyle/>
                  <a:p/>
                </p:txBody>
              </p:sp>
            </p:grpSp>
            <p:sp>
              <p:nvSpPr>
                <p:cNvPr id="10267" name="Oval 26"/>
                <p:cNvSpPr/>
                <p:nvPr>
                  <p:custDataLst>
                    <p:tags r:id="rId31"/>
                  </p:custDataLst>
                </p:nvPr>
              </p:nvSpPr>
              <p:spPr>
                <a:xfrm>
                  <a:off x="864"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68" name="Oval 27"/>
                <p:cNvSpPr/>
                <p:nvPr>
                  <p:custDataLst>
                    <p:tags r:id="rId32"/>
                  </p:custDataLst>
                </p:nvPr>
              </p:nvSpPr>
              <p:spPr>
                <a:xfrm>
                  <a:off x="960" y="225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69" name="Oval 28"/>
                <p:cNvSpPr/>
                <p:nvPr>
                  <p:custDataLst>
                    <p:tags r:id="rId33"/>
                  </p:custDataLst>
                </p:nvPr>
              </p:nvSpPr>
              <p:spPr>
                <a:xfrm>
                  <a:off x="1104"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0" name="Oval 29"/>
                <p:cNvSpPr/>
                <p:nvPr>
                  <p:custDataLst>
                    <p:tags r:id="rId34"/>
                  </p:custDataLst>
                </p:nvPr>
              </p:nvSpPr>
              <p:spPr>
                <a:xfrm>
                  <a:off x="1248"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1" name="Oval 30"/>
                <p:cNvSpPr/>
                <p:nvPr>
                  <p:custDataLst>
                    <p:tags r:id="rId35"/>
                  </p:custDataLst>
                </p:nvPr>
              </p:nvSpPr>
              <p:spPr>
                <a:xfrm>
                  <a:off x="1392"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2" name="Oval 31"/>
                <p:cNvSpPr/>
                <p:nvPr>
                  <p:custDataLst>
                    <p:tags r:id="rId36"/>
                  </p:custDataLst>
                </p:nvPr>
              </p:nvSpPr>
              <p:spPr>
                <a:xfrm>
                  <a:off x="1632"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3" name="Oval 32"/>
                <p:cNvSpPr/>
                <p:nvPr>
                  <p:custDataLst>
                    <p:tags r:id="rId37"/>
                  </p:custDataLst>
                </p:nvPr>
              </p:nvSpPr>
              <p:spPr>
                <a:xfrm>
                  <a:off x="912" y="24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4" name="Oval 33"/>
                <p:cNvSpPr/>
                <p:nvPr>
                  <p:custDataLst>
                    <p:tags r:id="rId38"/>
                  </p:custDataLst>
                </p:nvPr>
              </p:nvSpPr>
              <p:spPr>
                <a:xfrm>
                  <a:off x="1008"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5" name="Oval 34"/>
                <p:cNvSpPr/>
                <p:nvPr>
                  <p:custDataLst>
                    <p:tags r:id="rId39"/>
                  </p:custDataLst>
                </p:nvPr>
              </p:nvSpPr>
              <p:spPr>
                <a:xfrm>
                  <a:off x="1056"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6" name="Oval 35"/>
                <p:cNvSpPr/>
                <p:nvPr>
                  <p:custDataLst>
                    <p:tags r:id="rId40"/>
                  </p:custDataLst>
                </p:nvPr>
              </p:nvSpPr>
              <p:spPr>
                <a:xfrm>
                  <a:off x="1104"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7" name="Oval 36"/>
                <p:cNvSpPr/>
                <p:nvPr>
                  <p:custDataLst>
                    <p:tags r:id="rId41"/>
                  </p:custDataLst>
                </p:nvPr>
              </p:nvSpPr>
              <p:spPr>
                <a:xfrm>
                  <a:off x="1200"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8" name="Oval 37"/>
                <p:cNvSpPr/>
                <p:nvPr>
                  <p:custDataLst>
                    <p:tags r:id="rId42"/>
                  </p:custDataLst>
                </p:nvPr>
              </p:nvSpPr>
              <p:spPr>
                <a:xfrm>
                  <a:off x="864"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79" name="Oval 38"/>
                <p:cNvSpPr/>
                <p:nvPr>
                  <p:custDataLst>
                    <p:tags r:id="rId43"/>
                  </p:custDataLst>
                </p:nvPr>
              </p:nvSpPr>
              <p:spPr>
                <a:xfrm>
                  <a:off x="960"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0" name="Oval 39"/>
                <p:cNvSpPr/>
                <p:nvPr>
                  <p:custDataLst>
                    <p:tags r:id="rId44"/>
                  </p:custDataLst>
                </p:nvPr>
              </p:nvSpPr>
              <p:spPr>
                <a:xfrm>
                  <a:off x="1056"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1" name="Oval 40"/>
                <p:cNvSpPr/>
                <p:nvPr>
                  <p:custDataLst>
                    <p:tags r:id="rId45"/>
                  </p:custDataLst>
                </p:nvPr>
              </p:nvSpPr>
              <p:spPr>
                <a:xfrm>
                  <a:off x="1200"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2" name="Oval 41"/>
                <p:cNvSpPr/>
                <p:nvPr>
                  <p:custDataLst>
                    <p:tags r:id="rId46"/>
                  </p:custDataLst>
                </p:nvPr>
              </p:nvSpPr>
              <p:spPr>
                <a:xfrm>
                  <a:off x="1344"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3" name="Oval 42"/>
                <p:cNvSpPr/>
                <p:nvPr>
                  <p:custDataLst>
                    <p:tags r:id="rId47"/>
                  </p:custDataLst>
                </p:nvPr>
              </p:nvSpPr>
              <p:spPr>
                <a:xfrm>
                  <a:off x="1344"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4" name="Oval 43"/>
                <p:cNvSpPr/>
                <p:nvPr>
                  <p:custDataLst>
                    <p:tags r:id="rId48"/>
                  </p:custDataLst>
                </p:nvPr>
              </p:nvSpPr>
              <p:spPr>
                <a:xfrm>
                  <a:off x="1488"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5" name="Oval 44"/>
                <p:cNvSpPr/>
                <p:nvPr>
                  <p:custDataLst>
                    <p:tags r:id="rId49"/>
                  </p:custDataLst>
                </p:nvPr>
              </p:nvSpPr>
              <p:spPr>
                <a:xfrm>
                  <a:off x="1536" y="220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6" name="Oval 45"/>
                <p:cNvSpPr/>
                <p:nvPr>
                  <p:custDataLst>
                    <p:tags r:id="rId50"/>
                  </p:custDataLst>
                </p:nvPr>
              </p:nvSpPr>
              <p:spPr>
                <a:xfrm>
                  <a:off x="1392"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7" name="Oval 46"/>
                <p:cNvSpPr/>
                <p:nvPr>
                  <p:custDataLst>
                    <p:tags r:id="rId51"/>
                  </p:custDataLst>
                </p:nvPr>
              </p:nvSpPr>
              <p:spPr>
                <a:xfrm>
                  <a:off x="1392"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8" name="Oval 47"/>
                <p:cNvSpPr/>
                <p:nvPr>
                  <p:custDataLst>
                    <p:tags r:id="rId52"/>
                  </p:custDataLst>
                </p:nvPr>
              </p:nvSpPr>
              <p:spPr>
                <a:xfrm>
                  <a:off x="1200" y="24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89" name="Oval 48"/>
                <p:cNvSpPr/>
                <p:nvPr>
                  <p:custDataLst>
                    <p:tags r:id="rId53"/>
                  </p:custDataLst>
                </p:nvPr>
              </p:nvSpPr>
              <p:spPr>
                <a:xfrm>
                  <a:off x="1536"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0" name="Oval 49"/>
                <p:cNvSpPr/>
                <p:nvPr>
                  <p:custDataLst>
                    <p:tags r:id="rId54"/>
                  </p:custDataLst>
                </p:nvPr>
              </p:nvSpPr>
              <p:spPr>
                <a:xfrm>
                  <a:off x="1488"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1" name="Oval 50"/>
                <p:cNvSpPr/>
                <p:nvPr>
                  <p:custDataLst>
                    <p:tags r:id="rId55"/>
                  </p:custDataLst>
                </p:nvPr>
              </p:nvSpPr>
              <p:spPr>
                <a:xfrm>
                  <a:off x="1248"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2" name="Oval 51"/>
                <p:cNvSpPr/>
                <p:nvPr>
                  <p:custDataLst>
                    <p:tags r:id="rId56"/>
                  </p:custDataLst>
                </p:nvPr>
              </p:nvSpPr>
              <p:spPr>
                <a:xfrm>
                  <a:off x="1632" y="24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3" name="Oval 52"/>
                <p:cNvSpPr/>
                <p:nvPr>
                  <p:custDataLst>
                    <p:tags r:id="rId57"/>
                  </p:custDataLst>
                </p:nvPr>
              </p:nvSpPr>
              <p:spPr>
                <a:xfrm>
                  <a:off x="1584" y="24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4" name="Oval 53"/>
                <p:cNvSpPr/>
                <p:nvPr>
                  <p:custDataLst>
                    <p:tags r:id="rId58"/>
                  </p:custDataLst>
                </p:nvPr>
              </p:nvSpPr>
              <p:spPr>
                <a:xfrm>
                  <a:off x="1056"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5" name="Oval 54"/>
                <p:cNvSpPr/>
                <p:nvPr>
                  <p:custDataLst>
                    <p:tags r:id="rId59"/>
                  </p:custDataLst>
                </p:nvPr>
              </p:nvSpPr>
              <p:spPr>
                <a:xfrm>
                  <a:off x="1152" y="230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6" name="Oval 55"/>
                <p:cNvSpPr/>
                <p:nvPr>
                  <p:custDataLst>
                    <p:tags r:id="rId60"/>
                  </p:custDataLst>
                </p:nvPr>
              </p:nvSpPr>
              <p:spPr>
                <a:xfrm>
                  <a:off x="864"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7" name="Oval 56"/>
                <p:cNvSpPr/>
                <p:nvPr>
                  <p:custDataLst>
                    <p:tags r:id="rId61"/>
                  </p:custDataLst>
                </p:nvPr>
              </p:nvSpPr>
              <p:spPr>
                <a:xfrm>
                  <a:off x="864" y="23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8" name="Oval 57"/>
                <p:cNvSpPr/>
                <p:nvPr>
                  <p:custDataLst>
                    <p:tags r:id="rId62"/>
                  </p:custDataLst>
                </p:nvPr>
              </p:nvSpPr>
              <p:spPr>
                <a:xfrm>
                  <a:off x="1296"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99" name="Oval 58"/>
                <p:cNvSpPr/>
                <p:nvPr>
                  <p:custDataLst>
                    <p:tags r:id="rId63"/>
                  </p:custDataLst>
                </p:nvPr>
              </p:nvSpPr>
              <p:spPr>
                <a:xfrm>
                  <a:off x="1488"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0" name="Oval 59"/>
                <p:cNvSpPr/>
                <p:nvPr>
                  <p:custDataLst>
                    <p:tags r:id="rId64"/>
                  </p:custDataLst>
                </p:nvPr>
              </p:nvSpPr>
              <p:spPr>
                <a:xfrm>
                  <a:off x="1584" y="264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1" name="Oval 60"/>
                <p:cNvSpPr/>
                <p:nvPr>
                  <p:custDataLst>
                    <p:tags r:id="rId65"/>
                  </p:custDataLst>
                </p:nvPr>
              </p:nvSpPr>
              <p:spPr>
                <a:xfrm>
                  <a:off x="1632" y="25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2" name="Oval 61"/>
                <p:cNvSpPr/>
                <p:nvPr>
                  <p:custDataLst>
                    <p:tags r:id="rId66"/>
                  </p:custDataLst>
                </p:nvPr>
              </p:nvSpPr>
              <p:spPr>
                <a:xfrm>
                  <a:off x="1200" y="25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3" name="Oval 62"/>
                <p:cNvSpPr/>
                <p:nvPr>
                  <p:custDataLst>
                    <p:tags r:id="rId67"/>
                  </p:custDataLst>
                </p:nvPr>
              </p:nvSpPr>
              <p:spPr>
                <a:xfrm>
                  <a:off x="1248"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4" name="Oval 63"/>
                <p:cNvSpPr/>
                <p:nvPr>
                  <p:custDataLst>
                    <p:tags r:id="rId68"/>
                  </p:custDataLst>
                </p:nvPr>
              </p:nvSpPr>
              <p:spPr>
                <a:xfrm>
                  <a:off x="1104" y="182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5" name="Oval 64"/>
                <p:cNvSpPr/>
                <p:nvPr>
                  <p:custDataLst>
                    <p:tags r:id="rId69"/>
                  </p:custDataLst>
                </p:nvPr>
              </p:nvSpPr>
              <p:spPr>
                <a:xfrm>
                  <a:off x="1488"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6" name="Oval 65"/>
                <p:cNvSpPr/>
                <p:nvPr>
                  <p:custDataLst>
                    <p:tags r:id="rId70"/>
                  </p:custDataLst>
                </p:nvPr>
              </p:nvSpPr>
              <p:spPr>
                <a:xfrm>
                  <a:off x="1488"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7" name="Oval 66"/>
                <p:cNvSpPr/>
                <p:nvPr>
                  <p:custDataLst>
                    <p:tags r:id="rId71"/>
                  </p:custDataLst>
                </p:nvPr>
              </p:nvSpPr>
              <p:spPr>
                <a:xfrm>
                  <a:off x="1584"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8" name="Oval 67"/>
                <p:cNvSpPr/>
                <p:nvPr>
                  <p:custDataLst>
                    <p:tags r:id="rId72"/>
                  </p:custDataLst>
                </p:nvPr>
              </p:nvSpPr>
              <p:spPr>
                <a:xfrm>
                  <a:off x="1152" y="192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09" name="Oval 68"/>
                <p:cNvSpPr/>
                <p:nvPr>
                  <p:custDataLst>
                    <p:tags r:id="rId73"/>
                  </p:custDataLst>
                </p:nvPr>
              </p:nvSpPr>
              <p:spPr>
                <a:xfrm>
                  <a:off x="1248"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0" name="Oval 69"/>
                <p:cNvSpPr/>
                <p:nvPr>
                  <p:custDataLst>
                    <p:tags r:id="rId74"/>
                  </p:custDataLst>
                </p:nvPr>
              </p:nvSpPr>
              <p:spPr>
                <a:xfrm>
                  <a:off x="1344" y="201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1" name="Oval 70"/>
                <p:cNvSpPr/>
                <p:nvPr>
                  <p:custDataLst>
                    <p:tags r:id="rId75"/>
                  </p:custDataLst>
                </p:nvPr>
              </p:nvSpPr>
              <p:spPr>
                <a:xfrm>
                  <a:off x="1344"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2" name="Oval 71"/>
                <p:cNvSpPr/>
                <p:nvPr>
                  <p:custDataLst>
                    <p:tags r:id="rId76"/>
                  </p:custDataLst>
                </p:nvPr>
              </p:nvSpPr>
              <p:spPr>
                <a:xfrm>
                  <a:off x="864" y="1920"/>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3" name="Oval 72"/>
                <p:cNvSpPr/>
                <p:nvPr>
                  <p:custDataLst>
                    <p:tags r:id="rId77"/>
                  </p:custDataLst>
                </p:nvPr>
              </p:nvSpPr>
              <p:spPr>
                <a:xfrm>
                  <a:off x="1632"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4" name="Oval 73"/>
                <p:cNvSpPr/>
                <p:nvPr>
                  <p:custDataLst>
                    <p:tags r:id="rId78"/>
                  </p:custDataLst>
                </p:nvPr>
              </p:nvSpPr>
              <p:spPr>
                <a:xfrm>
                  <a:off x="1056"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5" name="Oval 74"/>
                <p:cNvSpPr/>
                <p:nvPr>
                  <p:custDataLst>
                    <p:tags r:id="rId79"/>
                  </p:custDataLst>
                </p:nvPr>
              </p:nvSpPr>
              <p:spPr>
                <a:xfrm>
                  <a:off x="912"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6" name="Oval 75"/>
                <p:cNvSpPr/>
                <p:nvPr>
                  <p:custDataLst>
                    <p:tags r:id="rId80"/>
                  </p:custDataLst>
                </p:nvPr>
              </p:nvSpPr>
              <p:spPr>
                <a:xfrm>
                  <a:off x="960" y="196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7" name="Oval 76"/>
                <p:cNvSpPr/>
                <p:nvPr>
                  <p:custDataLst>
                    <p:tags r:id="rId81"/>
                  </p:custDataLst>
                </p:nvPr>
              </p:nvSpPr>
              <p:spPr>
                <a:xfrm>
                  <a:off x="912" y="1200"/>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8" name="Oval 77"/>
                <p:cNvSpPr/>
                <p:nvPr>
                  <p:custDataLst>
                    <p:tags r:id="rId82"/>
                  </p:custDataLst>
                </p:nvPr>
              </p:nvSpPr>
              <p:spPr>
                <a:xfrm>
                  <a:off x="1104" y="12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19" name="Oval 78"/>
                <p:cNvSpPr/>
                <p:nvPr>
                  <p:custDataLst>
                    <p:tags r:id="rId83"/>
                  </p:custDataLst>
                </p:nvPr>
              </p:nvSpPr>
              <p:spPr>
                <a:xfrm>
                  <a:off x="912"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0" name="Oval 79"/>
                <p:cNvSpPr/>
                <p:nvPr>
                  <p:custDataLst>
                    <p:tags r:id="rId84"/>
                  </p:custDataLst>
                </p:nvPr>
              </p:nvSpPr>
              <p:spPr>
                <a:xfrm>
                  <a:off x="1056" y="163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1" name="Oval 80"/>
                <p:cNvSpPr/>
                <p:nvPr>
                  <p:custDataLst>
                    <p:tags r:id="rId85"/>
                  </p:custDataLst>
                </p:nvPr>
              </p:nvSpPr>
              <p:spPr>
                <a:xfrm>
                  <a:off x="1248"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2" name="Oval 81"/>
                <p:cNvSpPr/>
                <p:nvPr>
                  <p:custDataLst>
                    <p:tags r:id="rId86"/>
                  </p:custDataLst>
                </p:nvPr>
              </p:nvSpPr>
              <p:spPr>
                <a:xfrm>
                  <a:off x="1440"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3" name="Oval 82"/>
                <p:cNvSpPr/>
                <p:nvPr>
                  <p:custDataLst>
                    <p:tags r:id="rId87"/>
                  </p:custDataLst>
                </p:nvPr>
              </p:nvSpPr>
              <p:spPr>
                <a:xfrm>
                  <a:off x="1296" y="129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4" name="Oval 83"/>
                <p:cNvSpPr/>
                <p:nvPr>
                  <p:custDataLst>
                    <p:tags r:id="rId88"/>
                  </p:custDataLst>
                </p:nvPr>
              </p:nvSpPr>
              <p:spPr>
                <a:xfrm>
                  <a:off x="1584" y="148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5" name="Oval 84"/>
                <p:cNvSpPr/>
                <p:nvPr>
                  <p:custDataLst>
                    <p:tags r:id="rId89"/>
                  </p:custDataLst>
                </p:nvPr>
              </p:nvSpPr>
              <p:spPr>
                <a:xfrm>
                  <a:off x="1584"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6" name="Oval 85"/>
                <p:cNvSpPr/>
                <p:nvPr>
                  <p:custDataLst>
                    <p:tags r:id="rId90"/>
                  </p:custDataLst>
                </p:nvPr>
              </p:nvSpPr>
              <p:spPr>
                <a:xfrm>
                  <a:off x="1008" y="187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7" name="Oval 86"/>
                <p:cNvSpPr/>
                <p:nvPr>
                  <p:custDataLst>
                    <p:tags r:id="rId91"/>
                  </p:custDataLst>
                </p:nvPr>
              </p:nvSpPr>
              <p:spPr>
                <a:xfrm>
                  <a:off x="864"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8" name="Oval 87"/>
                <p:cNvSpPr/>
                <p:nvPr>
                  <p:custDataLst>
                    <p:tags r:id="rId92"/>
                  </p:custDataLst>
                </p:nvPr>
              </p:nvSpPr>
              <p:spPr>
                <a:xfrm>
                  <a:off x="1152"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29" name="Oval 88"/>
                <p:cNvSpPr/>
                <p:nvPr>
                  <p:custDataLst>
                    <p:tags r:id="rId93"/>
                  </p:custDataLst>
                </p:nvPr>
              </p:nvSpPr>
              <p:spPr>
                <a:xfrm>
                  <a:off x="1392" y="1536"/>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0" name="Oval 89"/>
                <p:cNvSpPr/>
                <p:nvPr>
                  <p:custDataLst>
                    <p:tags r:id="rId94"/>
                  </p:custDataLst>
                </p:nvPr>
              </p:nvSpPr>
              <p:spPr>
                <a:xfrm>
                  <a:off x="1104"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1" name="Oval 90"/>
                <p:cNvSpPr/>
                <p:nvPr>
                  <p:custDataLst>
                    <p:tags r:id="rId95"/>
                  </p:custDataLst>
                </p:nvPr>
              </p:nvSpPr>
              <p:spPr>
                <a:xfrm>
                  <a:off x="1296" y="158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2" name="Oval 91"/>
                <p:cNvSpPr/>
                <p:nvPr>
                  <p:custDataLst>
                    <p:tags r:id="rId96"/>
                  </p:custDataLst>
                </p:nvPr>
              </p:nvSpPr>
              <p:spPr>
                <a:xfrm>
                  <a:off x="1248" y="139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3" name="Oval 92"/>
                <p:cNvSpPr/>
                <p:nvPr>
                  <p:custDataLst>
                    <p:tags r:id="rId97"/>
                  </p:custDataLst>
                </p:nvPr>
              </p:nvSpPr>
              <p:spPr>
                <a:xfrm>
                  <a:off x="1392" y="1152"/>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4" name="Oval 93"/>
                <p:cNvSpPr/>
                <p:nvPr>
                  <p:custDataLst>
                    <p:tags r:id="rId98"/>
                  </p:custDataLst>
                </p:nvPr>
              </p:nvSpPr>
              <p:spPr>
                <a:xfrm>
                  <a:off x="1488" y="1248"/>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5" name="Oval 94"/>
                <p:cNvSpPr/>
                <p:nvPr>
                  <p:custDataLst>
                    <p:tags r:id="rId99"/>
                  </p:custDataLst>
                </p:nvPr>
              </p:nvSpPr>
              <p:spPr>
                <a:xfrm>
                  <a:off x="1584" y="134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6" name="Oval 95"/>
                <p:cNvSpPr/>
                <p:nvPr>
                  <p:custDataLst>
                    <p:tags r:id="rId100"/>
                  </p:custDataLst>
                </p:nvPr>
              </p:nvSpPr>
              <p:spPr>
                <a:xfrm>
                  <a:off x="1536" y="1584"/>
                  <a:ext cx="48" cy="48"/>
                </a:xfrm>
                <a:prstGeom prst="ellipse">
                  <a:avLst/>
                </a:prstGeom>
                <a:solidFill>
                  <a:srgbClr val="777777"/>
                </a:solidFill>
                <a:ln w="9525"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337" name="Oval 96"/>
                <p:cNvSpPr/>
                <p:nvPr>
                  <p:custDataLst>
                    <p:tags r:id="rId101"/>
                  </p:custDataLst>
                </p:nvPr>
              </p:nvSpPr>
              <p:spPr>
                <a:xfrm>
                  <a:off x="1008" y="1536"/>
                  <a:ext cx="48" cy="48"/>
                </a:xfrm>
                <a:prstGeom prst="ellipse">
                  <a:avLst/>
                </a:prstGeom>
                <a:noFill/>
                <a:ln w="28575" cap="flat" cmpd="sng">
                  <a:solidFill>
                    <a:srgbClr val="FF3300"/>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10263" name="AutoShape 97"/>
              <p:cNvSpPr/>
              <p:nvPr>
                <p:custDataLst>
                  <p:tags r:id="rId102"/>
                </p:custDataLst>
              </p:nvPr>
            </p:nvSpPr>
            <p:spPr>
              <a:xfrm rot="-5370649">
                <a:off x="1728" y="2016"/>
                <a:ext cx="192" cy="288"/>
              </a:xfrm>
              <a:prstGeom prst="notchedRightArrow">
                <a:avLst>
                  <a:gd name="adj1" fmla="val 50000"/>
                  <a:gd name="adj2" fmla="val 25000"/>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64" name="AutoShape 98"/>
              <p:cNvSpPr/>
              <p:nvPr>
                <p:custDataLst>
                  <p:tags r:id="rId103"/>
                </p:custDataLst>
              </p:nvPr>
            </p:nvSpPr>
            <p:spPr>
              <a:xfrm>
                <a:off x="1488" y="2160"/>
                <a:ext cx="144" cy="96"/>
              </a:xfrm>
              <a:prstGeom prst="leftArrow">
                <a:avLst>
                  <a:gd name="adj1" fmla="val 50000"/>
                  <a:gd name="adj2" fmla="val 37500"/>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sp>
            <p:nvSpPr>
              <p:cNvPr id="10265" name="AutoShape 99"/>
              <p:cNvSpPr/>
              <p:nvPr>
                <p:custDataLst>
                  <p:tags r:id="rId104"/>
                </p:custDataLst>
              </p:nvPr>
            </p:nvSpPr>
            <p:spPr>
              <a:xfrm rot="-5400000">
                <a:off x="1584" y="2544"/>
                <a:ext cx="432" cy="336"/>
              </a:xfrm>
              <a:prstGeom prst="notchedRightArrow">
                <a:avLst>
                  <a:gd name="adj1" fmla="val 50000"/>
                  <a:gd name="adj2" fmla="val 32101"/>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sp>
          <p:nvSpPr>
            <p:cNvPr id="10257" name="Text Box 111"/>
            <p:cNvSpPr txBox="1"/>
            <p:nvPr>
              <p:custDataLst>
                <p:tags r:id="rId105"/>
              </p:custDataLst>
            </p:nvPr>
          </p:nvSpPr>
          <p:spPr>
            <a:xfrm>
              <a:off x="727" y="2555"/>
              <a:ext cx="317" cy="288"/>
            </a:xfrm>
            <a:prstGeom prst="rect">
              <a:avLst/>
            </a:prstGeom>
            <a:solidFill>
              <a:schemeClr val="bg1"/>
            </a:solidFill>
            <a:ln w="9525">
              <a:noFill/>
            </a:ln>
          </p:spPr>
          <p:txBody>
            <a:bodyPr>
              <a:spAutoFit/>
            </a:bodyPr>
            <a:lstStyle/>
            <a:p>
              <a:pPr>
                <a:spcBef>
                  <a:spcPct val="50000"/>
                </a:spcBef>
              </a:pPr>
              <a:r>
                <a:rPr lang="en-US" altLang="zh-CN" b="1" i="1">
                  <a:latin typeface="Times New Roman" panose="02020603050405020304" pitchFamily="18" charset="0"/>
                </a:rPr>
                <a:t>R</a:t>
              </a:r>
              <a:r>
                <a:rPr lang="en-US" altLang="zh-CN" b="1" baseline="-25000">
                  <a:latin typeface="Times New Roman" panose="02020603050405020304" pitchFamily="18" charset="0"/>
                </a:rPr>
                <a:t>c</a:t>
              </a:r>
              <a:endParaRPr lang="en-US" altLang="zh-CN" b="1" baseline="-25000">
                <a:latin typeface="Times New Roman" panose="02020603050405020304" pitchFamily="18" charset="0"/>
              </a:endParaRPr>
            </a:p>
          </p:txBody>
        </p:sp>
        <p:sp>
          <p:nvSpPr>
            <p:cNvPr id="10258" name="Text Box 112"/>
            <p:cNvSpPr txBox="1"/>
            <p:nvPr>
              <p:custDataLst>
                <p:tags r:id="rId106"/>
              </p:custDataLst>
            </p:nvPr>
          </p:nvSpPr>
          <p:spPr>
            <a:xfrm>
              <a:off x="2572" y="1616"/>
              <a:ext cx="317" cy="288"/>
            </a:xfrm>
            <a:prstGeom prst="rect">
              <a:avLst/>
            </a:prstGeom>
            <a:solidFill>
              <a:schemeClr val="bg1"/>
            </a:solidFill>
            <a:ln w="9525">
              <a:noFill/>
            </a:ln>
          </p:spPr>
          <p:txBody>
            <a:bodyPr>
              <a:spAutoFit/>
            </a:bodyPr>
            <a:lstStyle/>
            <a:p>
              <a:pPr>
                <a:spcBef>
                  <a:spcPct val="50000"/>
                </a:spcBef>
              </a:pPr>
              <a:r>
                <a:rPr lang="en-US" altLang="zh-CN" b="1" i="1">
                  <a:latin typeface="Times New Roman" panose="02020603050405020304" pitchFamily="18" charset="0"/>
                </a:rPr>
                <a:t>R</a:t>
              </a:r>
              <a:r>
                <a:rPr lang="en-US" altLang="zh-CN" b="1" baseline="-25000">
                  <a:latin typeface="Times New Roman" panose="02020603050405020304" pitchFamily="18" charset="0"/>
                </a:rPr>
                <a:t>b</a:t>
              </a:r>
              <a:endParaRPr lang="en-US" altLang="zh-CN" b="1" baseline="-25000">
                <a:latin typeface="Times New Roman" panose="02020603050405020304" pitchFamily="18" charset="0"/>
              </a:endParaRPr>
            </a:p>
          </p:txBody>
        </p:sp>
      </p:grpSp>
      <p:sp>
        <p:nvSpPr>
          <p:cNvPr id="76900" name="AutoShape 100"/>
          <p:cNvSpPr/>
          <p:nvPr>
            <p:custDataLst>
              <p:tags r:id="rId107"/>
            </p:custDataLst>
          </p:nvPr>
        </p:nvSpPr>
        <p:spPr>
          <a:xfrm rot="-5400000">
            <a:off x="1974850" y="2480945"/>
            <a:ext cx="685800" cy="533400"/>
          </a:xfrm>
          <a:prstGeom prst="notchedRightArrow">
            <a:avLst>
              <a:gd name="adj1" fmla="val 50000"/>
              <a:gd name="adj2" fmla="val 32101"/>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10" name="Group 101"/>
          <p:cNvGrpSpPr/>
          <p:nvPr>
            <p:custDataLst>
              <p:tags r:id="rId108"/>
            </p:custDataLst>
          </p:nvPr>
        </p:nvGrpSpPr>
        <p:grpSpPr>
          <a:xfrm>
            <a:off x="2432050" y="1657033"/>
            <a:ext cx="557213" cy="519112"/>
            <a:chOff x="1356" y="737"/>
            <a:chExt cx="351" cy="327"/>
          </a:xfrm>
        </p:grpSpPr>
        <p:sp>
          <p:nvSpPr>
            <p:cNvPr id="10254" name="Line 102"/>
            <p:cNvSpPr/>
            <p:nvPr>
              <p:custDataLst>
                <p:tags r:id="rId109"/>
              </p:custDataLst>
            </p:nvPr>
          </p:nvSpPr>
          <p:spPr>
            <a:xfrm flipH="1">
              <a:off x="1361" y="776"/>
              <a:ext cx="0" cy="272"/>
            </a:xfrm>
            <a:prstGeom prst="line">
              <a:avLst/>
            </a:prstGeom>
            <a:ln w="38100" cap="flat" cmpd="sng">
              <a:solidFill>
                <a:srgbClr val="FF0066"/>
              </a:solidFill>
              <a:prstDash val="solid"/>
              <a:headEnd type="none" w="med" len="med"/>
              <a:tailEnd type="stealth" w="med" len="med"/>
            </a:ln>
          </p:spPr>
          <p:txBody>
            <a:bodyPr/>
            <a:lstStyle/>
            <a:p/>
          </p:txBody>
        </p:sp>
        <p:sp>
          <p:nvSpPr>
            <p:cNvPr id="10255" name="Rectangle 103"/>
            <p:cNvSpPr/>
            <p:nvPr>
              <p:custDataLst>
                <p:tags r:id="rId110"/>
              </p:custDataLst>
            </p:nvPr>
          </p:nvSpPr>
          <p:spPr>
            <a:xfrm>
              <a:off x="1356" y="737"/>
              <a:ext cx="351" cy="327"/>
            </a:xfrm>
            <a:prstGeom prst="rect">
              <a:avLst/>
            </a:prstGeom>
            <a:noFill/>
            <a:ln w="9525">
              <a:noFill/>
            </a:ln>
          </p:spPr>
          <p:txBody>
            <a:bodyPr>
              <a:spAutoFit/>
            </a:bodyPr>
            <a:lstStyle/>
            <a:p>
              <a:r>
                <a:rPr lang="en-US" altLang="zh-CN" sz="2800" b="1" i="1">
                  <a:solidFill>
                    <a:srgbClr val="FF0066"/>
                  </a:solidFill>
                  <a:latin typeface="Times New Roman" panose="02020603050405020304" pitchFamily="18" charset="0"/>
                </a:rPr>
                <a:t>I</a:t>
              </a:r>
              <a:r>
                <a:rPr lang="en-US" altLang="zh-CN" sz="2800" b="1" baseline="-25000">
                  <a:solidFill>
                    <a:srgbClr val="FF0066"/>
                  </a:solidFill>
                  <a:latin typeface="Times New Roman" panose="02020603050405020304" pitchFamily="18" charset="0"/>
                </a:rPr>
                <a:t> C</a:t>
              </a:r>
              <a:endParaRPr lang="en-US" altLang="zh-CN" sz="2800" b="1" baseline="-25000">
                <a:solidFill>
                  <a:srgbClr val="FF0066"/>
                </a:solidFill>
                <a:latin typeface="Times New Roman" panose="02020603050405020304" pitchFamily="18" charset="0"/>
              </a:endParaRPr>
            </a:p>
          </p:txBody>
        </p:sp>
      </p:grpSp>
      <p:sp>
        <p:nvSpPr>
          <p:cNvPr id="76904" name="AutoShape 104"/>
          <p:cNvSpPr/>
          <p:nvPr>
            <p:custDataLst>
              <p:tags r:id="rId111"/>
            </p:custDataLst>
          </p:nvPr>
        </p:nvSpPr>
        <p:spPr>
          <a:xfrm>
            <a:off x="1898650" y="3014345"/>
            <a:ext cx="228600" cy="609600"/>
          </a:xfrm>
          <a:prstGeom prst="curvedLeftArrow">
            <a:avLst>
              <a:gd name="adj1" fmla="val 53149"/>
              <a:gd name="adj2" fmla="val 106482"/>
              <a:gd name="adj3" fmla="val 74375"/>
            </a:avLst>
          </a:prstGeom>
          <a:solidFill>
            <a:srgbClr val="FF3300"/>
          </a:solidFill>
          <a:ln w="9525" cap="flat" cmpd="sng">
            <a:solidFill>
              <a:schemeClr val="tx1"/>
            </a:solidFill>
            <a:prstDash val="solid"/>
            <a:miter/>
            <a:headEnd type="none" w="med" len="med"/>
            <a:tailEnd type="none" w="med" len="med"/>
          </a:ln>
        </p:spPr>
        <p:txBody>
          <a:bodyPr wrap="none" anchor="ctr"/>
          <a:lstStyle/>
          <a:p>
            <a:endParaRPr lang="zh-CN" altLang="en-US">
              <a:latin typeface="Times New Roman" panose="02020603050405020304" pitchFamily="18" charset="0"/>
            </a:endParaRPr>
          </a:p>
        </p:txBody>
      </p:sp>
      <p:grpSp>
        <p:nvGrpSpPr>
          <p:cNvPr id="11" name="Group 106"/>
          <p:cNvGrpSpPr/>
          <p:nvPr>
            <p:custDataLst>
              <p:tags r:id="rId112"/>
            </p:custDataLst>
          </p:nvPr>
        </p:nvGrpSpPr>
        <p:grpSpPr>
          <a:xfrm>
            <a:off x="755650" y="2709545"/>
            <a:ext cx="1143000" cy="457200"/>
            <a:chOff x="816" y="1344"/>
            <a:chExt cx="720" cy="288"/>
          </a:xfrm>
        </p:grpSpPr>
        <p:sp>
          <p:nvSpPr>
            <p:cNvPr id="10252" name="Text Box 107"/>
            <p:cNvSpPr txBox="1"/>
            <p:nvPr>
              <p:custDataLst>
                <p:tags r:id="rId113"/>
              </p:custDataLst>
            </p:nvPr>
          </p:nvSpPr>
          <p:spPr>
            <a:xfrm>
              <a:off x="816" y="1344"/>
              <a:ext cx="432" cy="250"/>
            </a:xfrm>
            <a:prstGeom prst="rect">
              <a:avLst/>
            </a:prstGeom>
            <a:noFill/>
            <a:ln w="9525">
              <a:noFill/>
            </a:ln>
          </p:spPr>
          <p:txBody>
            <a:bodyPr>
              <a:spAutoFit/>
            </a:bodyPr>
            <a:lstStyle/>
            <a:p>
              <a:pPr>
                <a:spcBef>
                  <a:spcPct val="50000"/>
                </a:spcBef>
              </a:pPr>
              <a:r>
                <a:rPr lang="en-US" altLang="zh-CN" sz="2000" b="1" i="1">
                  <a:solidFill>
                    <a:srgbClr val="FF3300"/>
                  </a:solidFill>
                  <a:latin typeface="Times New Roman" panose="02020603050405020304" pitchFamily="18" charset="0"/>
                </a:rPr>
                <a:t>I</a:t>
              </a:r>
              <a:r>
                <a:rPr lang="en-US" altLang="zh-CN" sz="2000" b="1" baseline="-25000">
                  <a:solidFill>
                    <a:srgbClr val="FF3300"/>
                  </a:solidFill>
                  <a:latin typeface="Times New Roman" panose="02020603050405020304" pitchFamily="18" charset="0"/>
                </a:rPr>
                <a:t>CBO</a:t>
              </a:r>
              <a:endParaRPr lang="en-US" altLang="zh-CN" sz="2000" b="1" baseline="-25000">
                <a:solidFill>
                  <a:srgbClr val="FF3300"/>
                </a:solidFill>
                <a:latin typeface="Times New Roman" panose="02020603050405020304" pitchFamily="18" charset="0"/>
              </a:endParaRPr>
            </a:p>
          </p:txBody>
        </p:sp>
        <p:sp>
          <p:nvSpPr>
            <p:cNvPr id="10253" name="Line 108"/>
            <p:cNvSpPr/>
            <p:nvPr>
              <p:custDataLst>
                <p:tags r:id="rId114"/>
              </p:custDataLst>
            </p:nvPr>
          </p:nvSpPr>
          <p:spPr>
            <a:xfrm>
              <a:off x="1200" y="1536"/>
              <a:ext cx="336" cy="96"/>
            </a:xfrm>
            <a:prstGeom prst="line">
              <a:avLst/>
            </a:prstGeom>
            <a:ln w="28575" cap="flat" cmpd="sng">
              <a:solidFill>
                <a:srgbClr val="FF3300"/>
              </a:solidFill>
              <a:prstDash val="solid"/>
              <a:headEnd type="none" w="med" len="med"/>
              <a:tailEnd type="triangle" w="med" len="med"/>
            </a:ln>
          </p:spPr>
          <p:txBody>
            <a:bodyPr/>
            <a:lstStyle/>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900"/>
                                        </p:tgtEl>
                                        <p:attrNameLst>
                                          <p:attrName>style.visibility</p:attrName>
                                        </p:attrNameLst>
                                      </p:cBhvr>
                                      <p:to>
                                        <p:strVal val="visible"/>
                                      </p:to>
                                    </p:set>
                                    <p:animEffect transition="in" filter="wipe(down)">
                                      <p:cBhvr>
                                        <p:cTn id="7" dur="500"/>
                                        <p:tgtEl>
                                          <p:spTgt spid="76900"/>
                                        </p:tgtEl>
                                      </p:cBhvr>
                                    </p:animEffect>
                                  </p:childTnLst>
                                </p:cTn>
                              </p:par>
                            </p:childTnLst>
                          </p:cTn>
                        </p:par>
                        <p:par>
                          <p:cTn id="8" fill="hold">
                            <p:stCondLst>
                              <p:cond delay="500"/>
                            </p:stCondLst>
                            <p:childTnLst>
                              <p:par>
                                <p:cTn id="9" presetID="22" presetClass="entr" presetSubtype="1"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6904"/>
                                        </p:tgtEl>
                                        <p:attrNameLst>
                                          <p:attrName>style.visibility</p:attrName>
                                        </p:attrNameLst>
                                      </p:cBhvr>
                                      <p:to>
                                        <p:strVal val="visible"/>
                                      </p:to>
                                    </p:set>
                                    <p:animEffect transition="in" filter="wipe(up)">
                                      <p:cBhvr>
                                        <p:cTn id="16" dur="500"/>
                                        <p:tgtEl>
                                          <p:spTgt spid="76904"/>
                                        </p:tgtEl>
                                      </p:cBhvr>
                                    </p:animEffect>
                                  </p:childTnLst>
                                </p:cTn>
                              </p:par>
                            </p:childTnLst>
                          </p:cTn>
                        </p:par>
                        <p:par>
                          <p:cTn id="17" fill="hold">
                            <p:stCondLst>
                              <p:cond delay="500"/>
                            </p:stCondLst>
                            <p:childTnLst>
                              <p:par>
                                <p:cTn id="18" presetID="22" presetClass="entr" presetSubtype="8" fill="hold" nodeType="after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ppt_x</p:attrName>
                                        </p:attrNameLst>
                                      </p:cBhvr>
                                      <p:tavLst>
                                        <p:tav tm="0">
                                          <p:val>
                                            <p:strVal val="#ppt_x"/>
                                          </p:val>
                                        </p:tav>
                                        <p:tav tm="100000">
                                          <p:val>
                                            <p:strVal val="#ppt_x"/>
                                          </p:val>
                                        </p:tav>
                                      </p:tavLst>
                                    </p:anim>
                                    <p:anim calcmode="lin" valueType="num">
                                      <p:cBhvr>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6900" grpId="0"/>
      <p:bldP spid="7690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6040" y="1422400"/>
            <a:ext cx="5187315" cy="4307205"/>
          </a:xfrm>
          <a:prstGeom prst="rect">
            <a:avLst/>
          </a:prstGeom>
        </p:spPr>
      </p:pic>
      <p:grpSp>
        <p:nvGrpSpPr>
          <p:cNvPr id="21" name="组合 15"/>
          <p:cNvGrpSpPr/>
          <p:nvPr>
            <p:custDataLst>
              <p:tags r:id="rId3"/>
            </p:custDataLst>
          </p:nvPr>
        </p:nvGrpSpPr>
        <p:grpSpPr>
          <a:xfrm>
            <a:off x="80010" y="132715"/>
            <a:ext cx="5478780" cy="583565"/>
            <a:chOff x="6168776" y="1221671"/>
            <a:chExt cx="5276437" cy="673723"/>
          </a:xfrm>
        </p:grpSpPr>
        <p:sp>
          <p:nvSpPr>
            <p:cNvPr id="22" name="圆角矩形 21"/>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的电流分配</a:t>
              </a:r>
              <a:endParaRPr lang="zh-CN" sz="3200" b="1">
                <a:solidFill>
                  <a:srgbClr val="92D050"/>
                </a:solidFill>
                <a:latin typeface="微软雅黑" panose="020B0503020204020204" pitchFamily="34" charset="-122"/>
              </a:endParaRPr>
            </a:p>
          </p:txBody>
        </p:sp>
      </p:grpSp>
      <p:sp>
        <p:nvSpPr>
          <p:cNvPr id="20" name="AutoShape 32"/>
          <p:cNvSpPr/>
          <p:nvPr>
            <p:custDataLst>
              <p:tags r:id="rId6"/>
            </p:custDataLst>
          </p:nvPr>
        </p:nvSpPr>
        <p:spPr>
          <a:xfrm>
            <a:off x="8193405" y="2865120"/>
            <a:ext cx="255905" cy="1996440"/>
          </a:xfrm>
          <a:prstGeom prst="leftBrace">
            <a:avLst>
              <a:gd name="adj1" fmla="val 62500"/>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a:latin typeface="Times New Roman" panose="02020603050405020304" pitchFamily="18" charset="0"/>
            </a:endParaRPr>
          </a:p>
        </p:txBody>
      </p:sp>
      <p:graphicFrame>
        <p:nvGraphicFramePr>
          <p:cNvPr id="24" name="Object 33"/>
          <p:cNvGraphicFramePr>
            <a:graphicFrameLocks noChangeAspect="1"/>
          </p:cNvGraphicFramePr>
          <p:nvPr>
            <p:custDataLst>
              <p:tags r:id="rId7"/>
            </p:custDataLst>
          </p:nvPr>
        </p:nvGraphicFramePr>
        <p:xfrm>
          <a:off x="8674100" y="2432050"/>
          <a:ext cx="1887855" cy="864870"/>
        </p:xfrm>
        <a:graphic>
          <a:graphicData uri="http://schemas.openxmlformats.org/presentationml/2006/ole">
            <mc:AlternateContent xmlns:mc="http://schemas.openxmlformats.org/markup-compatibility/2006">
              <mc:Choice xmlns:v="urn:schemas-microsoft-com:vml" Requires="v">
                <p:oleObj spid="_x0000_s1060" name="" r:id="rId8" imgW="698500" imgH="228600" progId="Equation.3">
                  <p:embed/>
                </p:oleObj>
              </mc:Choice>
              <mc:Fallback>
                <p:oleObj name="" r:id="rId8" imgW="698500" imgH="228600" progId="Equation.3">
                  <p:embed/>
                  <p:pic>
                    <p:nvPicPr>
                      <p:cNvPr id="0" name="OLE substitute image"/>
                      <p:cNvPicPr/>
                      <p:nvPr/>
                    </p:nvPicPr>
                    <p:blipFill>
                      <a:blip r:embed="rId9"/>
                      <a:stretch>
                        <a:fillRect/>
                      </a:stretch>
                    </p:blipFill>
                    <p:spPr>
                      <a:xfrm>
                        <a:off x="8674100" y="2432050"/>
                        <a:ext cx="1887855" cy="864870"/>
                      </a:xfrm>
                      <a:prstGeom prst="rect">
                        <a:avLst/>
                      </a:prstGeom>
                      <a:noFill/>
                      <a:ln w="38100">
                        <a:noFill/>
                        <a:miter/>
                      </a:ln>
                    </p:spPr>
                  </p:pic>
                </p:oleObj>
              </mc:Fallback>
            </mc:AlternateContent>
          </a:graphicData>
        </a:graphic>
      </p:graphicFrame>
      <p:graphicFrame>
        <p:nvGraphicFramePr>
          <p:cNvPr id="25" name="Object 34"/>
          <p:cNvGraphicFramePr>
            <a:graphicFrameLocks noChangeAspect="1"/>
          </p:cNvGraphicFramePr>
          <p:nvPr>
            <p:custDataLst>
              <p:tags r:id="rId10"/>
            </p:custDataLst>
          </p:nvPr>
        </p:nvGraphicFramePr>
        <p:xfrm>
          <a:off x="8522335" y="3387725"/>
          <a:ext cx="2190750" cy="950595"/>
        </p:xfrm>
        <a:graphic>
          <a:graphicData uri="http://schemas.openxmlformats.org/presentationml/2006/ole">
            <mc:AlternateContent xmlns:mc="http://schemas.openxmlformats.org/markup-compatibility/2006">
              <mc:Choice xmlns:v="urn:schemas-microsoft-com:vml" Requires="v">
                <p:oleObj spid="_x0000_s1061" name="" r:id="rId11" imgW="571500" imgH="228600" progId="Equation.3">
                  <p:embed/>
                </p:oleObj>
              </mc:Choice>
              <mc:Fallback>
                <p:oleObj name="" r:id="rId11" imgW="571500" imgH="228600" progId="Equation.3">
                  <p:embed/>
                  <p:pic>
                    <p:nvPicPr>
                      <p:cNvPr id="0" name="OLE substitute image"/>
                      <p:cNvPicPr/>
                      <p:nvPr/>
                    </p:nvPicPr>
                    <p:blipFill>
                      <a:blip r:embed="rId12"/>
                      <a:stretch>
                        <a:fillRect/>
                      </a:stretch>
                    </p:blipFill>
                    <p:spPr>
                      <a:xfrm>
                        <a:off x="8522335" y="3387725"/>
                        <a:ext cx="2190750" cy="950595"/>
                      </a:xfrm>
                      <a:prstGeom prst="rect">
                        <a:avLst/>
                      </a:prstGeom>
                      <a:noFill/>
                      <a:ln w="38100">
                        <a:noFill/>
                        <a:miter/>
                      </a:ln>
                    </p:spPr>
                  </p:pic>
                </p:oleObj>
              </mc:Fallback>
            </mc:AlternateContent>
          </a:graphicData>
        </a:graphic>
      </p:graphicFrame>
      <p:graphicFrame>
        <p:nvGraphicFramePr>
          <p:cNvPr id="26" name="Object 35"/>
          <p:cNvGraphicFramePr>
            <a:graphicFrameLocks noChangeAspect="1"/>
          </p:cNvGraphicFramePr>
          <p:nvPr>
            <p:custDataLst>
              <p:tags r:id="rId13"/>
            </p:custDataLst>
          </p:nvPr>
        </p:nvGraphicFramePr>
        <p:xfrm>
          <a:off x="8423275" y="4329113"/>
          <a:ext cx="2327910" cy="873125"/>
        </p:xfrm>
        <a:graphic>
          <a:graphicData uri="http://schemas.openxmlformats.org/presentationml/2006/ole">
            <mc:AlternateContent xmlns:mc="http://schemas.openxmlformats.org/markup-compatibility/2006">
              <mc:Choice xmlns:v="urn:schemas-microsoft-com:vml" Requires="v">
                <p:oleObj spid="_x0000_s1062" name="" r:id="rId14" imgW="862965" imgH="228600" progId="Equation.3">
                  <p:embed/>
                </p:oleObj>
              </mc:Choice>
              <mc:Fallback>
                <p:oleObj name="" r:id="rId14" imgW="862965" imgH="228600" progId="Equation.3">
                  <p:embed/>
                  <p:pic>
                    <p:nvPicPr>
                      <p:cNvPr id="0" name="OLE substitute image"/>
                      <p:cNvPicPr/>
                      <p:nvPr/>
                    </p:nvPicPr>
                    <p:blipFill>
                      <a:blip r:embed="rId15"/>
                      <a:stretch>
                        <a:fillRect/>
                      </a:stretch>
                    </p:blipFill>
                    <p:spPr>
                      <a:xfrm>
                        <a:off x="8423275" y="4329113"/>
                        <a:ext cx="2327910" cy="8731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pic>
        <p:nvPicPr>
          <p:cNvPr id="3" name="图片 2"/>
          <p:cNvPicPr/>
          <p:nvPr>
            <p:custDataLst>
              <p:tags r:id="rId4"/>
            </p:custDataLst>
          </p:nvPr>
        </p:nvPicPr>
        <p:blipFill>
          <a:blip r:embed="rId5"/>
          <a:srcRect l="37300" t="216" r="2319" b="10532"/>
          <a:stretch>
            <a:fillRect/>
          </a:stretch>
        </p:blipFill>
        <p:spPr>
          <a:xfrm>
            <a:off x="350520" y="738505"/>
            <a:ext cx="11351260" cy="6119495"/>
          </a:xfrm>
          <a:prstGeom prst="rect">
            <a:avLst/>
          </a:prstGeom>
        </p:spPr>
      </p:pic>
      <p:sp>
        <p:nvSpPr>
          <p:cNvPr id="2" name="文本框 1"/>
          <p:cNvSpPr txBox="1"/>
          <p:nvPr>
            <p:custDataLst>
              <p:tags r:id="rId6"/>
            </p:custDataLst>
          </p:nvPr>
        </p:nvSpPr>
        <p:spPr>
          <a:xfrm>
            <a:off x="1395095" y="4732655"/>
            <a:ext cx="871855" cy="953135"/>
          </a:xfrm>
          <a:prstGeom prst="rect">
            <a:avLst/>
          </a:prstGeom>
          <a:noFill/>
        </p:spPr>
        <p:txBody>
          <a:bodyPr wrap="square" rtlCol="0">
            <a:spAutoFit/>
          </a:bodyPr>
          <a:lstStyle/>
          <a:p>
            <a:r>
              <a:rPr lang="zh-CN" altLang="en-US" sz="2800" b="1">
                <a:solidFill>
                  <a:srgbClr val="C00000"/>
                </a:solidFill>
              </a:rPr>
              <a:t>截止</a:t>
            </a:r>
            <a:endParaRPr lang="zh-CN" altLang="en-US" sz="2800" b="1">
              <a:solidFill>
                <a:srgbClr val="C00000"/>
              </a:solidFill>
            </a:endParaRPr>
          </a:p>
        </p:txBody>
      </p:sp>
      <p:sp>
        <p:nvSpPr>
          <p:cNvPr id="4" name="文本框 3"/>
          <p:cNvSpPr txBox="1"/>
          <p:nvPr>
            <p:custDataLst>
              <p:tags r:id="rId7"/>
            </p:custDataLst>
          </p:nvPr>
        </p:nvSpPr>
        <p:spPr>
          <a:xfrm>
            <a:off x="4417695" y="3089275"/>
            <a:ext cx="871855" cy="953135"/>
          </a:xfrm>
          <a:prstGeom prst="rect">
            <a:avLst/>
          </a:prstGeom>
          <a:noFill/>
        </p:spPr>
        <p:txBody>
          <a:bodyPr wrap="square" rtlCol="0">
            <a:spAutoFit/>
          </a:bodyPr>
          <a:lstStyle/>
          <a:p>
            <a:r>
              <a:rPr lang="zh-CN" altLang="en-US" sz="2800" b="1">
                <a:solidFill>
                  <a:srgbClr val="C00000"/>
                </a:solidFill>
              </a:rPr>
              <a:t>放大</a:t>
            </a:r>
            <a:endParaRPr lang="zh-CN" altLang="en-US" sz="2800" b="1">
              <a:solidFill>
                <a:srgbClr val="C00000"/>
              </a:solidFill>
            </a:endParaRPr>
          </a:p>
        </p:txBody>
      </p:sp>
      <p:sp>
        <p:nvSpPr>
          <p:cNvPr id="5" name="文本框 4"/>
          <p:cNvSpPr txBox="1"/>
          <p:nvPr>
            <p:custDataLst>
              <p:tags r:id="rId8"/>
            </p:custDataLst>
          </p:nvPr>
        </p:nvSpPr>
        <p:spPr>
          <a:xfrm>
            <a:off x="9449435" y="1153160"/>
            <a:ext cx="871855" cy="953135"/>
          </a:xfrm>
          <a:prstGeom prst="rect">
            <a:avLst/>
          </a:prstGeom>
          <a:noFill/>
        </p:spPr>
        <p:txBody>
          <a:bodyPr wrap="square" rtlCol="0">
            <a:spAutoFit/>
          </a:bodyPr>
          <a:lstStyle/>
          <a:p>
            <a:r>
              <a:rPr lang="zh-CN" altLang="en-US" sz="2800" b="1">
                <a:solidFill>
                  <a:srgbClr val="C00000"/>
                </a:solidFill>
              </a:rPr>
              <a:t>饱和</a:t>
            </a:r>
            <a:endParaRPr lang="zh-CN" altLang="en-US" sz="2800" b="1">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6" descr="01d17"/>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l="51874" t="2205"/>
          <a:stretch>
            <a:fillRect/>
          </a:stretch>
        </p:blipFill>
        <p:spPr bwMode="auto">
          <a:xfrm>
            <a:off x="789305" y="1523365"/>
            <a:ext cx="4331335"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15"/>
          <p:cNvGrpSpPr/>
          <p:nvPr>
            <p:custDataLst>
              <p:tags r:id="rId3"/>
            </p:custDataLst>
          </p:nvPr>
        </p:nvGrpSpPr>
        <p:grpSpPr>
          <a:xfrm>
            <a:off x="80010" y="132715"/>
            <a:ext cx="5478780" cy="583565"/>
            <a:chOff x="6168776" y="1221671"/>
            <a:chExt cx="5276437" cy="673723"/>
          </a:xfrm>
        </p:grpSpPr>
        <p:sp>
          <p:nvSpPr>
            <p:cNvPr id="22" name="圆角矩形 21"/>
            <p:cNvSpPr/>
            <p:nvPr>
              <p:custDataLst>
                <p:tags r:id="rId4"/>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5"/>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6"/>
            </p:custDataLst>
          </p:nvPr>
        </p:nvSpPr>
        <p:spPr>
          <a:xfrm>
            <a:off x="5845255" y="152368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3.1 </a:t>
            </a:r>
            <a:r>
              <a:rPr lang="zh-CN" altLang="en-US" sz="2800" b="1" noProof="1">
                <a:ea typeface="幼圆" panose="02010509060101010101" pitchFamily="49" charset="-122"/>
                <a:sym typeface="Century Gothic" panose="020B0502020202020204" charset="0"/>
              </a:rPr>
              <a:t>截止状态</a:t>
            </a:r>
            <a:endParaRPr lang="zh-CN" altLang="en-US" sz="2800" b="1" noProof="1">
              <a:ea typeface="幼圆" panose="02010509060101010101" pitchFamily="49" charset="-122"/>
              <a:sym typeface="Century Gothic" panose="020B0502020202020204" charset="0"/>
            </a:endParaRPr>
          </a:p>
        </p:txBody>
      </p:sp>
      <p:sp>
        <p:nvSpPr>
          <p:cNvPr id="3" name="矩形 2"/>
          <p:cNvSpPr/>
          <p:nvPr>
            <p:custDataLst>
              <p:tags r:id="rId7"/>
            </p:custDataLst>
          </p:nvPr>
        </p:nvSpPr>
        <p:spPr>
          <a:xfrm>
            <a:off x="6131668" y="3571120"/>
            <a:ext cx="3491690" cy="583565"/>
          </a:xfrm>
          <a:prstGeom prst="rect">
            <a:avLst/>
          </a:prstGeom>
          <a:noFill/>
          <a:ln>
            <a:noFill/>
          </a:ln>
        </p:spPr>
        <p:txBody>
          <a:bodyPr wrap="square">
            <a:spAutoFit/>
          </a:bodyPr>
          <a:lstStyle/>
          <a:p>
            <a:pPr algn="ctr"/>
            <a:r>
              <a:rPr lang="zh-CN" altLang="en-US"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条件</a:t>
            </a:r>
            <a:r>
              <a:rPr lang="zh-CN" altLang="en-US" sz="3200" b="1" noProof="1" smtClean="0">
                <a:solidFill>
                  <a:schemeClr val="tx1"/>
                </a:solidFill>
                <a:effectLst>
                  <a:outerShdw blurRad="38100" dist="25400" dir="5400000" algn="ctr" rotWithShape="0">
                    <a:srgbClr val="6E747A">
                      <a:alpha val="43000"/>
                    </a:srgbClr>
                  </a:outerShdw>
                </a:effectLst>
                <a:ea typeface="幼圆" panose="02010509060101010101" pitchFamily="49" charset="-122"/>
              </a:rPr>
              <a:t>：</a:t>
            </a:r>
            <a:r>
              <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 V</a:t>
            </a:r>
            <a:r>
              <a:rPr lang="en-US" altLang="zh-CN" sz="3200" b="1" baseline="-25000" noProof="1">
                <a:solidFill>
                  <a:schemeClr val="tx1"/>
                </a:solidFill>
                <a:effectLst>
                  <a:outerShdw blurRad="38100" dist="25400" dir="5400000" algn="ctr" rotWithShape="0">
                    <a:srgbClr val="6E747A">
                      <a:alpha val="43000"/>
                    </a:srgbClr>
                  </a:outerShdw>
                </a:effectLst>
                <a:uFillTx/>
                <a:ea typeface="幼圆" panose="02010509060101010101" pitchFamily="49" charset="-122"/>
              </a:rPr>
              <a:t>be</a:t>
            </a:r>
            <a:r>
              <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&lt;V</a:t>
            </a:r>
            <a:r>
              <a:rPr lang="en-US" altLang="zh-CN" sz="3200" b="1" baseline="-25000" noProof="1">
                <a:solidFill>
                  <a:schemeClr val="tx1"/>
                </a:solidFill>
                <a:effectLst>
                  <a:outerShdw blurRad="38100" dist="25400" dir="5400000" algn="ctr" rotWithShape="0">
                    <a:srgbClr val="6E747A">
                      <a:alpha val="43000"/>
                    </a:srgbClr>
                  </a:outerShdw>
                </a:effectLst>
                <a:uFillTx/>
                <a:ea typeface="幼圆" panose="02010509060101010101" pitchFamily="49" charset="-122"/>
              </a:rPr>
              <a:t>on</a:t>
            </a:r>
            <a:r>
              <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 </a:t>
            </a:r>
            <a:endPar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endParaRPr>
          </a:p>
        </p:txBody>
      </p:sp>
      <p:sp>
        <p:nvSpPr>
          <p:cNvPr id="7" name="矩形 6"/>
          <p:cNvSpPr/>
          <p:nvPr>
            <p:custDataLst>
              <p:tags r:id="rId8"/>
            </p:custDataLst>
          </p:nvPr>
        </p:nvSpPr>
        <p:spPr>
          <a:xfrm>
            <a:off x="5845275" y="2560778"/>
            <a:ext cx="5110163" cy="583565"/>
          </a:xfrm>
          <a:prstGeom prst="rect">
            <a:avLst/>
          </a:prstGeom>
          <a:noFill/>
          <a:ln>
            <a:noFill/>
          </a:ln>
        </p:spPr>
        <p:txBody>
          <a:bodyPr>
            <a:spAutoFit/>
          </a:bodyPr>
          <a:lstStyle/>
          <a:p>
            <a:pPr algn="ctr"/>
            <a:r>
              <a:rPr lang="zh-CN" altLang="en-US"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现象：</a:t>
            </a:r>
            <a:r>
              <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I</a:t>
            </a:r>
            <a:r>
              <a:rPr lang="en-US" altLang="zh-CN" sz="3200" b="1" baseline="-25000" noProof="1">
                <a:solidFill>
                  <a:schemeClr val="tx1"/>
                </a:solidFill>
                <a:effectLst>
                  <a:outerShdw blurRad="38100" dist="25400" dir="5400000" algn="ctr" rotWithShape="0">
                    <a:srgbClr val="6E747A">
                      <a:alpha val="43000"/>
                    </a:srgbClr>
                  </a:outerShdw>
                </a:effectLst>
                <a:uFillTx/>
                <a:ea typeface="幼圆" panose="02010509060101010101" pitchFamily="49" charset="-122"/>
              </a:rPr>
              <a:t>b</a:t>
            </a:r>
            <a:r>
              <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rPr>
              <a:t>=0,Ic=0,Ie=0</a:t>
            </a:r>
            <a:endParaRPr lang="en-US" altLang="zh-CN" sz="3200" b="1" noProof="1">
              <a:solidFill>
                <a:schemeClr val="tx1"/>
              </a:solidFill>
              <a:effectLst>
                <a:outerShdw blurRad="38100" dist="25400" dir="5400000" algn="ctr" rotWithShape="0">
                  <a:srgbClr val="6E747A">
                    <a:alpha val="43000"/>
                  </a:srgbClr>
                </a:outerShdw>
              </a:effectLst>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5"/>
          <p:cNvGrpSpPr/>
          <p:nvPr>
            <p:custDataLst>
              <p:tags r:id="rId1"/>
            </p:custDataLst>
          </p:nvPr>
        </p:nvGrpSpPr>
        <p:grpSpPr>
          <a:xfrm>
            <a:off x="80010" y="132715"/>
            <a:ext cx="5478780" cy="583565"/>
            <a:chOff x="6168776" y="1221671"/>
            <a:chExt cx="5276437" cy="673723"/>
          </a:xfrm>
        </p:grpSpPr>
        <p:sp>
          <p:nvSpPr>
            <p:cNvPr id="22" name="圆角矩形 21"/>
            <p:cNvSpPr/>
            <p:nvPr>
              <p:custDataLst>
                <p:tags r:id="rId2"/>
              </p:custDataLst>
            </p:nvPr>
          </p:nvSpPr>
          <p:spPr>
            <a:xfrm>
              <a:off x="6168776" y="1221671"/>
              <a:ext cx="5276437" cy="606990"/>
            </a:xfrm>
            <a:prstGeom prst="roundRect">
              <a:avLst>
                <a:gd name="adj" fmla="val 50000"/>
              </a:avLst>
            </a:prstGeom>
            <a:solidFill>
              <a:srgbClr val="FFFFFF"/>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2000">
                <a:solidFill>
                  <a:srgbClr val="3F7B33"/>
                </a:solidFill>
                <a:latin typeface="等线" panose="02010600030101010101" charset="-122"/>
                <a:ea typeface="等线" panose="02010600030101010101" charset="-122"/>
              </a:endParaRPr>
            </a:p>
          </p:txBody>
        </p:sp>
        <p:sp>
          <p:nvSpPr>
            <p:cNvPr id="23" name="文本框 13"/>
            <p:cNvSpPr txBox="1">
              <a:spLocks noChangeArrowheads="1"/>
            </p:cNvSpPr>
            <p:nvPr>
              <p:custDataLst>
                <p:tags r:id="rId3"/>
              </p:custDataLst>
            </p:nvPr>
          </p:nvSpPr>
          <p:spPr bwMode="auto">
            <a:xfrm>
              <a:off x="6543857" y="1221671"/>
              <a:ext cx="4901356" cy="673723"/>
            </a:xfrm>
            <a:prstGeom prst="rect">
              <a:avLst/>
            </a:prstGeom>
            <a:noFill/>
            <a:ln w="9525">
              <a:noFill/>
              <a:miter lim="800000"/>
            </a:ln>
          </p:spPr>
          <p:txBody>
            <a:bodyPr wrap="square">
              <a:spAutoFit/>
            </a:bodyPr>
            <a:lstStyle/>
            <a:p>
              <a:pPr eaLnBrk="1" hangingPunct="1"/>
              <a:r>
                <a:rPr lang="zh-CN" altLang="en-US" sz="3200" b="1">
                  <a:solidFill>
                    <a:srgbClr val="92D050"/>
                  </a:solidFill>
                  <a:latin typeface="微软雅黑" panose="020B0503020204020204" pitchFamily="34" charset="-122"/>
                </a:rPr>
                <a:t>三极管</a:t>
              </a:r>
              <a:r>
                <a:rPr lang="zh-CN" sz="3200" b="1">
                  <a:solidFill>
                    <a:srgbClr val="92D050"/>
                  </a:solidFill>
                  <a:latin typeface="微软雅黑" panose="020B0503020204020204" pitchFamily="34" charset="-122"/>
                </a:rPr>
                <a:t>的三种工作状态</a:t>
              </a:r>
              <a:endParaRPr lang="zh-CN" sz="3200" b="1">
                <a:solidFill>
                  <a:srgbClr val="92D050"/>
                </a:solidFill>
                <a:latin typeface="微软雅黑" panose="020B0503020204020204" pitchFamily="34" charset="-122"/>
              </a:endParaRPr>
            </a:p>
          </p:txBody>
        </p:sp>
      </p:grpSp>
      <p:sp>
        <p:nvSpPr>
          <p:cNvPr id="7170" name="文本框 1"/>
          <p:cNvSpPr txBox="1"/>
          <p:nvPr>
            <p:custDataLst>
              <p:tags r:id="rId4"/>
            </p:custDataLst>
          </p:nvPr>
        </p:nvSpPr>
        <p:spPr>
          <a:xfrm>
            <a:off x="6185615" y="1471612"/>
            <a:ext cx="3038475" cy="521970"/>
          </a:xfrm>
          <a:prstGeom prst="rect">
            <a:avLst/>
          </a:prstGeom>
          <a:noFill/>
          <a:ln w="9525">
            <a:noFill/>
          </a:ln>
        </p:spPr>
        <p:txBody>
          <a:bodyPr>
            <a:spAutoFit/>
            <a:scene3d>
              <a:camera prst="orthographicFront"/>
              <a:lightRig rig="threePt" dir="t"/>
            </a:scene3d>
          </a:bodyPr>
          <a:lstStyle/>
          <a:p>
            <a:pPr eaLnBrk="0" hangingPunct="0"/>
            <a:r>
              <a:rPr lang="en-US" altLang="zh-CN" sz="2800" b="1" noProof="1">
                <a:ea typeface="幼圆" panose="02010509060101010101" pitchFamily="49" charset="-122"/>
                <a:sym typeface="Century Gothic" panose="020B0502020202020204" charset="0"/>
              </a:rPr>
              <a:t>3.1 </a:t>
            </a:r>
            <a:r>
              <a:rPr lang="zh-CN" altLang="en-US" sz="2800" b="1" noProof="1">
                <a:ea typeface="幼圆" panose="02010509060101010101" pitchFamily="49" charset="-122"/>
                <a:sym typeface="Century Gothic" panose="020B0502020202020204" charset="0"/>
              </a:rPr>
              <a:t>截止状态</a:t>
            </a:r>
            <a:endParaRPr lang="zh-CN" altLang="en-US" sz="2800" b="1" noProof="1">
              <a:ea typeface="幼圆" panose="02010509060101010101" pitchFamily="49" charset="-122"/>
              <a:sym typeface="Century Gothic" panose="020B0502020202020204" charset="0"/>
            </a:endParaRPr>
          </a:p>
        </p:txBody>
      </p:sp>
      <p:pic>
        <p:nvPicPr>
          <p:cNvPr id="2" name="图片 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408305" y="2270760"/>
            <a:ext cx="5615940" cy="3550285"/>
          </a:xfrm>
          <a:prstGeom prst="rect">
            <a:avLst/>
          </a:prstGeom>
        </p:spPr>
      </p:pic>
      <p:sp>
        <p:nvSpPr>
          <p:cNvPr id="11" name="Text Box 3"/>
          <p:cNvSpPr txBox="1">
            <a:spLocks noChangeArrowheads="1"/>
          </p:cNvSpPr>
          <p:nvPr>
            <p:custDataLst>
              <p:tags r:id="rId7"/>
            </p:custDataLst>
          </p:nvPr>
        </p:nvSpPr>
        <p:spPr bwMode="auto">
          <a:xfrm>
            <a:off x="6244590" y="2520950"/>
            <a:ext cx="5739130" cy="2676525"/>
          </a:xfrm>
          <a:prstGeom prst="rect">
            <a:avLst/>
          </a:prstGeom>
          <a:noFill/>
          <a:ln>
            <a:noFill/>
          </a:ln>
          <a:effectLst/>
          <a:extLst>
            <a:ext uri="{909E8E84-426E-40DD-AFC4-6F175D3DCCD1}">
              <a14:hiddenFill xmlns:a14="http://schemas.microsoft.com/office/drawing/2010/main">
                <a:solidFill>
                  <a:srgbClr val="FFFF00"/>
                </a:solidFill>
              </a14:hiddenFill>
            </a:ext>
          </a:extLst>
        </p:spPr>
        <p:txBody>
          <a:bodyPr wrap="square">
            <a:spAutoFit/>
          </a:bodyPr>
          <a:lstStyle/>
          <a:p>
            <a:pPr fontAlgn="auto">
              <a:lnSpc>
                <a:spcPct val="150000"/>
              </a:lnSpc>
              <a:spcBef>
                <a:spcPct val="0"/>
              </a:spcBef>
            </a:pPr>
            <a:r>
              <a:rPr lang="zh-CN" altLang="en-US"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小结：</a:t>
            </a:r>
            <a:r>
              <a:rPr lang="en-US" altLang="zh-CN" sz="28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sym typeface="+mn-ea"/>
              </a:rPr>
              <a:t>I</a:t>
            </a:r>
            <a:r>
              <a:rPr lang="en-US" altLang="zh-CN" sz="2800" b="1" baseline="-25000">
                <a:solidFill>
                  <a:schemeClr val="tx1"/>
                </a:solidFill>
                <a:effectLst>
                  <a:outerShdw blurRad="38100" dist="38100" dir="2700000" algn="tl">
                    <a:srgbClr val="000000">
                      <a:alpha val="43137"/>
                    </a:srgbClr>
                  </a:outerShdw>
                </a:effectLst>
                <a:uFillTx/>
                <a:latin typeface="幼圆" panose="02010509060101010101" pitchFamily="49" charset="-122"/>
                <a:ea typeface="幼圆" panose="02010509060101010101" pitchFamily="49" charset="-122"/>
                <a:cs typeface="幼圆" panose="02010509060101010101" pitchFamily="49" charset="-122"/>
                <a:sym typeface="+mn-ea"/>
              </a:rPr>
              <a:t>b</a:t>
            </a:r>
            <a:r>
              <a:rPr lang="en-US" altLang="zh-CN" sz="2400" b="1">
                <a:solidFill>
                  <a:schemeClr val="tx1"/>
                </a:solidFill>
                <a:effectLst>
                  <a:outerShdw blurRad="38100" dist="38100" dir="2700000" algn="tl">
                    <a:srgbClr val="000000">
                      <a:alpha val="43137"/>
                    </a:srgbClr>
                  </a:outerShdw>
                </a:effectLst>
                <a:uFillTx/>
                <a:latin typeface="幼圆" panose="02010509060101010101" pitchFamily="49" charset="-122"/>
                <a:ea typeface="幼圆" panose="02010509060101010101" pitchFamily="49" charset="-122"/>
                <a:cs typeface="幼圆" panose="02010509060101010101" pitchFamily="49" charset="-122"/>
                <a:sym typeface="+mn-ea"/>
              </a:rPr>
              <a:t>≤</a:t>
            </a:r>
            <a:r>
              <a:rPr lang="en-US" altLang="zh-CN" sz="28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sym typeface="+mn-ea"/>
              </a:rPr>
              <a:t>0,</a:t>
            </a:r>
            <a:r>
              <a:rPr lang="zh-CN" altLang="en-US" sz="2800" b="1">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发射结和集电结</a:t>
            </a:r>
            <a:r>
              <a:rPr lang="zh-CN" altLang="en-US" sz="2800" b="1" u="sng">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都</a:t>
            </a:r>
            <a:r>
              <a:rPr lang="zh-CN" altLang="en-US" sz="2800" b="1">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处于</a:t>
            </a:r>
            <a:r>
              <a:rPr lang="zh-CN" altLang="en-US" sz="2800" b="1" u="sng">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反偏</a:t>
            </a:r>
            <a:r>
              <a:rPr lang="zh-CN" altLang="en-US" sz="2800" b="1">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状态时</a:t>
            </a:r>
            <a:r>
              <a:rPr lang="zh-CN" altLang="en-US"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，发射区不再向基区注入电子，</a:t>
            </a:r>
            <a:r>
              <a:rPr lang="en-US" altLang="zh-CN"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I</a:t>
            </a:r>
            <a:r>
              <a:rPr lang="en-US" altLang="zh-CN" sz="16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C</a:t>
            </a:r>
            <a:r>
              <a:rPr lang="en-US" altLang="zh-CN"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=0</a:t>
            </a:r>
            <a:r>
              <a:rPr lang="zh-CN" altLang="en-US"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rPr>
              <a:t>，此时相当于一只断开的开关。</a:t>
            </a:r>
            <a:endParaRPr lang="zh-CN" altLang="en-US" sz="2800" b="1">
              <a:solidFill>
                <a:schemeClr val="tx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p="http://schemas.openxmlformats.org/presentationml/2006/main">
  <p:tag name="AS_UNIQUEID" val="47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AS_UNIQUEID" val="48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00.xml><?xml version="1.0" encoding="utf-8"?>
<p:tagLst xmlns:p="http://schemas.openxmlformats.org/presentationml/2006/main">
  <p:tag name="AS_UNIQUEID" val="613"/>
</p:tagLst>
</file>

<file path=ppt/tags/tag1000.xml><?xml version="1.0" encoding="utf-8"?>
<p:tagLst xmlns:p="http://schemas.openxmlformats.org/presentationml/2006/main">
  <p:tag name="AS_UNIQUEID" val="1562"/>
</p:tagLst>
</file>

<file path=ppt/tags/tag1001.xml><?xml version="1.0" encoding="utf-8"?>
<p:tagLst xmlns:p="http://schemas.openxmlformats.org/presentationml/2006/main">
  <p:tag name="AS_UNIQUEID" val="1563"/>
</p:tagLst>
</file>

<file path=ppt/tags/tag1002.xml><?xml version="1.0" encoding="utf-8"?>
<p:tagLst xmlns:p="http://schemas.openxmlformats.org/presentationml/2006/main">
  <p:tag name="AS_UNIQUEID" val="1565"/>
</p:tagLst>
</file>

<file path=ppt/tags/tag1003.xml><?xml version="1.0" encoding="utf-8"?>
<p:tagLst xmlns:p="http://schemas.openxmlformats.org/presentationml/2006/main">
  <p:tag name="AS_UNIQUEID" val="1566"/>
</p:tagLst>
</file>

<file path=ppt/tags/tag1004.xml><?xml version="1.0" encoding="utf-8"?>
<p:tagLst xmlns:p="http://schemas.openxmlformats.org/presentationml/2006/main">
  <p:tag name="AS_UNIQUEID" val="1567"/>
</p:tagLst>
</file>

<file path=ppt/tags/tag1005.xml><?xml version="1.0" encoding="utf-8"?>
<p:tagLst xmlns:p="http://schemas.openxmlformats.org/presentationml/2006/main">
  <p:tag name="AS_UNIQUEID" val="1568"/>
</p:tagLst>
</file>

<file path=ppt/tags/tag1006.xml><?xml version="1.0" encoding="utf-8"?>
<p:tagLst xmlns:p="http://schemas.openxmlformats.org/presentationml/2006/main">
  <p:tag name="AS_UNIQUEID" val="1569"/>
</p:tagLst>
</file>

<file path=ppt/tags/tag1007.xml><?xml version="1.0" encoding="utf-8"?>
<p:tagLst xmlns:p="http://schemas.openxmlformats.org/presentationml/2006/main">
  <p:tag name="AS_UNIQUEID" val="1570"/>
</p:tagLst>
</file>

<file path=ppt/tags/tag1008.xml><?xml version="1.0" encoding="utf-8"?>
<p:tagLst xmlns:p="http://schemas.openxmlformats.org/presentationml/2006/main">
  <p:tag name="AS_UNIQUEID" val="1571"/>
</p:tagLst>
</file>

<file path=ppt/tags/tag1009.xml><?xml version="1.0" encoding="utf-8"?>
<p:tagLst xmlns:p="http://schemas.openxmlformats.org/presentationml/2006/main">
  <p:tag name="AS_UNIQUEID" val="1572"/>
</p:tagLst>
</file>

<file path=ppt/tags/tag101.xml><?xml version="1.0" encoding="utf-8"?>
<p:tagLst xmlns:p="http://schemas.openxmlformats.org/presentationml/2006/main">
  <p:tag name="AS_UNIQUEID" val="614"/>
</p:tagLst>
</file>

<file path=ppt/tags/tag1010.xml><?xml version="1.0" encoding="utf-8"?>
<p:tagLst xmlns:p="http://schemas.openxmlformats.org/presentationml/2006/main">
  <p:tag name="AS_UNIQUEID" val="1573"/>
</p:tagLst>
</file>

<file path=ppt/tags/tag1011.xml><?xml version="1.0" encoding="utf-8"?>
<p:tagLst xmlns:p="http://schemas.openxmlformats.org/presentationml/2006/main">
  <p:tag name="AS_UNIQUEID" val="1574"/>
</p:tagLst>
</file>

<file path=ppt/tags/tag1012.xml><?xml version="1.0" encoding="utf-8"?>
<p:tagLst xmlns:p="http://schemas.openxmlformats.org/presentationml/2006/main">
  <p:tag name="AS_UNIQUEID" val="1576"/>
</p:tagLst>
</file>

<file path=ppt/tags/tag1013.xml><?xml version="1.0" encoding="utf-8"?>
<p:tagLst xmlns:p="http://schemas.openxmlformats.org/presentationml/2006/main">
  <p:tag name="AS_UNIQUEID" val="1577"/>
</p:tagLst>
</file>

<file path=ppt/tags/tag1014.xml><?xml version="1.0" encoding="utf-8"?>
<p:tagLst xmlns:p="http://schemas.openxmlformats.org/presentationml/2006/main">
  <p:tag name="AS_UNIQUEID" val="1578"/>
</p:tagLst>
</file>

<file path=ppt/tags/tag1015.xml><?xml version="1.0" encoding="utf-8"?>
<p:tagLst xmlns:p="http://schemas.openxmlformats.org/presentationml/2006/main">
  <p:tag name="AS_UNIQUEID" val="1579"/>
</p:tagLst>
</file>

<file path=ppt/tags/tag1016.xml><?xml version="1.0" encoding="utf-8"?>
<p:tagLst xmlns:p="http://schemas.openxmlformats.org/presentationml/2006/main">
  <p:tag name="AS_UNIQUEID" val="1580"/>
</p:tagLst>
</file>

<file path=ppt/tags/tag1017.xml><?xml version="1.0" encoding="utf-8"?>
<p:tagLst xmlns:p="http://schemas.openxmlformats.org/presentationml/2006/main">
  <p:tag name="AS_UNIQUEID" val="1581"/>
</p:tagLst>
</file>

<file path=ppt/tags/tag1018.xml><?xml version="1.0" encoding="utf-8"?>
<p:tagLst xmlns:p="http://schemas.openxmlformats.org/presentationml/2006/main">
  <p:tag name="AS_UNIQUEID" val="1582"/>
</p:tagLst>
</file>

<file path=ppt/tags/tag1019.xml><?xml version="1.0" encoding="utf-8"?>
<p:tagLst xmlns:p="http://schemas.openxmlformats.org/presentationml/2006/main">
  <p:tag name="AS_UNIQUEID" val="1583"/>
</p:tagLst>
</file>

<file path=ppt/tags/tag102.xml><?xml version="1.0" encoding="utf-8"?>
<p:tagLst xmlns:p="http://schemas.openxmlformats.org/presentationml/2006/main">
  <p:tag name="AS_UNIQUEID" val="615"/>
</p:tagLst>
</file>

<file path=ppt/tags/tag1020.xml><?xml version="1.0" encoding="utf-8"?>
<p:tagLst xmlns:p="http://schemas.openxmlformats.org/presentationml/2006/main">
  <p:tag name="AS_UNIQUEID" val="1584"/>
</p:tagLst>
</file>

<file path=ppt/tags/tag1021.xml><?xml version="1.0" encoding="utf-8"?>
<p:tagLst xmlns:p="http://schemas.openxmlformats.org/presentationml/2006/main">
  <p:tag name="AS_UNIQUEID" val="1585"/>
</p:tagLst>
</file>

<file path=ppt/tags/tag1022.xml><?xml version="1.0" encoding="utf-8"?>
<p:tagLst xmlns:p="http://schemas.openxmlformats.org/presentationml/2006/main">
  <p:tag name="AS_UNIQUEID" val="1586"/>
</p:tagLst>
</file>

<file path=ppt/tags/tag1023.xml><?xml version="1.0" encoding="utf-8"?>
<p:tagLst xmlns:p="http://schemas.openxmlformats.org/presentationml/2006/main">
  <p:tag name="AS_UNIQUEID" val="1587"/>
</p:tagLst>
</file>

<file path=ppt/tags/tag1024.xml><?xml version="1.0" encoding="utf-8"?>
<p:tagLst xmlns:p="http://schemas.openxmlformats.org/presentationml/2006/main">
  <p:tag name="AS_UNIQUEID" val="1588"/>
</p:tagLst>
</file>

<file path=ppt/tags/tag1025.xml><?xml version="1.0" encoding="utf-8"?>
<p:tagLst xmlns:p="http://schemas.openxmlformats.org/presentationml/2006/main">
  <p:tag name="AS_UNIQUEID" val="1589"/>
</p:tagLst>
</file>

<file path=ppt/tags/tag1026.xml><?xml version="1.0" encoding="utf-8"?>
<p:tagLst xmlns:p="http://schemas.openxmlformats.org/presentationml/2006/main">
  <p:tag name="AS_UNIQUEID" val="1590"/>
</p:tagLst>
</file>

<file path=ppt/tags/tag1027.xml><?xml version="1.0" encoding="utf-8"?>
<p:tagLst xmlns:p="http://schemas.openxmlformats.org/presentationml/2006/main">
  <p:tag name="AS_UNIQUEID" val="1591"/>
</p:tagLst>
</file>

<file path=ppt/tags/tag1028.xml><?xml version="1.0" encoding="utf-8"?>
<p:tagLst xmlns:p="http://schemas.openxmlformats.org/presentationml/2006/main">
  <p:tag name="AS_UNIQUEID" val="1592"/>
</p:tagLst>
</file>

<file path=ppt/tags/tag1029.xml><?xml version="1.0" encoding="utf-8"?>
<p:tagLst xmlns:p="http://schemas.openxmlformats.org/presentationml/2006/main">
  <p:tag name="AS_UNIQUEID" val="1593"/>
</p:tagLst>
</file>

<file path=ppt/tags/tag103.xml><?xml version="1.0" encoding="utf-8"?>
<p:tagLst xmlns:p="http://schemas.openxmlformats.org/presentationml/2006/main">
  <p:tag name="AS_UNIQUEID" val="616"/>
</p:tagLst>
</file>

<file path=ppt/tags/tag1030.xml><?xml version="1.0" encoding="utf-8"?>
<p:tagLst xmlns:p="http://schemas.openxmlformats.org/presentationml/2006/main">
  <p:tag name="AS_UNIQUEID" val="1594"/>
</p:tagLst>
</file>

<file path=ppt/tags/tag1031.xml><?xml version="1.0" encoding="utf-8"?>
<p:tagLst xmlns:p="http://schemas.openxmlformats.org/presentationml/2006/main">
  <p:tag name="AS_UNIQUEID" val="1595"/>
</p:tagLst>
</file>

<file path=ppt/tags/tag1032.xml><?xml version="1.0" encoding="utf-8"?>
<p:tagLst xmlns:p="http://schemas.openxmlformats.org/presentationml/2006/main">
  <p:tag name="AS_UNIQUEID" val="1596"/>
</p:tagLst>
</file>

<file path=ppt/tags/tag1033.xml><?xml version="1.0" encoding="utf-8"?>
<p:tagLst xmlns:p="http://schemas.openxmlformats.org/presentationml/2006/main">
  <p:tag name="AS_UNIQUEID" val="1597"/>
</p:tagLst>
</file>

<file path=ppt/tags/tag1034.xml><?xml version="1.0" encoding="utf-8"?>
<p:tagLst xmlns:p="http://schemas.openxmlformats.org/presentationml/2006/main">
  <p:tag name="AS_UNIQUEID" val="1598"/>
</p:tagLst>
</file>

<file path=ppt/tags/tag1035.xml><?xml version="1.0" encoding="utf-8"?>
<p:tagLst xmlns:p="http://schemas.openxmlformats.org/presentationml/2006/main">
  <p:tag name="AS_UNIQUEID" val="1599"/>
</p:tagLst>
</file>

<file path=ppt/tags/tag1036.xml><?xml version="1.0" encoding="utf-8"?>
<p:tagLst xmlns:p="http://schemas.openxmlformats.org/presentationml/2006/main">
  <p:tag name="AS_UNIQUEID" val="1600"/>
</p:tagLst>
</file>

<file path=ppt/tags/tag1037.xml><?xml version="1.0" encoding="utf-8"?>
<p:tagLst xmlns:p="http://schemas.openxmlformats.org/presentationml/2006/main">
  <p:tag name="AS_UNIQUEID" val="1601"/>
</p:tagLst>
</file>

<file path=ppt/tags/tag1038.xml><?xml version="1.0" encoding="utf-8"?>
<p:tagLst xmlns:p="http://schemas.openxmlformats.org/presentationml/2006/main">
  <p:tag name="AS_UNIQUEID" val="1602"/>
</p:tagLst>
</file>

<file path=ppt/tags/tag1039.xml><?xml version="1.0" encoding="utf-8"?>
<p:tagLst xmlns:p="http://schemas.openxmlformats.org/presentationml/2006/main">
  <p:tag name="AS_UNIQUEID" val="1603"/>
</p:tagLst>
</file>

<file path=ppt/tags/tag104.xml><?xml version="1.0" encoding="utf-8"?>
<p:tagLst xmlns:p="http://schemas.openxmlformats.org/presentationml/2006/main">
  <p:tag name="AS_UNIQUEID" val="617"/>
</p:tagLst>
</file>

<file path=ppt/tags/tag1040.xml><?xml version="1.0" encoding="utf-8"?>
<p:tagLst xmlns:p="http://schemas.openxmlformats.org/presentationml/2006/main">
  <p:tag name="AS_UNIQUEID" val="1604"/>
</p:tagLst>
</file>

<file path=ppt/tags/tag1041.xml><?xml version="1.0" encoding="utf-8"?>
<p:tagLst xmlns:p="http://schemas.openxmlformats.org/presentationml/2006/main">
  <p:tag name="AS_UNIQUEID" val="1605"/>
</p:tagLst>
</file>

<file path=ppt/tags/tag1042.xml><?xml version="1.0" encoding="utf-8"?>
<p:tagLst xmlns:p="http://schemas.openxmlformats.org/presentationml/2006/main">
  <p:tag name="AS_UNIQUEID" val="1606"/>
</p:tagLst>
</file>

<file path=ppt/tags/tag1043.xml><?xml version="1.0" encoding="utf-8"?>
<p:tagLst xmlns:p="http://schemas.openxmlformats.org/presentationml/2006/main">
  <p:tag name="AS_UNIQUEID" val="1607"/>
</p:tagLst>
</file>

<file path=ppt/tags/tag1044.xml><?xml version="1.0" encoding="utf-8"?>
<p:tagLst xmlns:p="http://schemas.openxmlformats.org/presentationml/2006/main">
  <p:tag name="AS_UNIQUEID" val="1608"/>
</p:tagLst>
</file>

<file path=ppt/tags/tag1045.xml><?xml version="1.0" encoding="utf-8"?>
<p:tagLst xmlns:p="http://schemas.openxmlformats.org/presentationml/2006/main">
  <p:tag name="AS_UNIQUEID" val="1609"/>
</p:tagLst>
</file>

<file path=ppt/tags/tag1046.xml><?xml version="1.0" encoding="utf-8"?>
<p:tagLst xmlns:p="http://schemas.openxmlformats.org/presentationml/2006/main">
  <p:tag name="AS_UNIQUEID" val="1610"/>
</p:tagLst>
</file>

<file path=ppt/tags/tag1047.xml><?xml version="1.0" encoding="utf-8"?>
<p:tagLst xmlns:p="http://schemas.openxmlformats.org/presentationml/2006/main">
  <p:tag name="AS_UNIQUEID" val="1611"/>
</p:tagLst>
</file>

<file path=ppt/tags/tag1048.xml><?xml version="1.0" encoding="utf-8"?>
<p:tagLst xmlns:p="http://schemas.openxmlformats.org/presentationml/2006/main">
  <p:tag name="AS_UNIQUEID" val="1612"/>
</p:tagLst>
</file>

<file path=ppt/tags/tag1049.xml><?xml version="1.0" encoding="utf-8"?>
<p:tagLst xmlns:p="http://schemas.openxmlformats.org/presentationml/2006/main">
  <p:tag name="AS_UNIQUEID" val="1613"/>
</p:tagLst>
</file>

<file path=ppt/tags/tag105.xml><?xml version="1.0" encoding="utf-8"?>
<p:tagLst xmlns:p="http://schemas.openxmlformats.org/presentationml/2006/main">
  <p:tag name="AS_UNIQUEID" val="618"/>
</p:tagLst>
</file>

<file path=ppt/tags/tag1050.xml><?xml version="1.0" encoding="utf-8"?>
<p:tagLst xmlns:p="http://schemas.openxmlformats.org/presentationml/2006/main">
  <p:tag name="AS_UNIQUEID" val="1614"/>
</p:tagLst>
</file>

<file path=ppt/tags/tag1051.xml><?xml version="1.0" encoding="utf-8"?>
<p:tagLst xmlns:p="http://schemas.openxmlformats.org/presentationml/2006/main">
  <p:tag name="AS_UNIQUEID" val="1615"/>
</p:tagLst>
</file>

<file path=ppt/tags/tag1052.xml><?xml version="1.0" encoding="utf-8"?>
<p:tagLst xmlns:p="http://schemas.openxmlformats.org/presentationml/2006/main">
  <p:tag name="AS_UNIQUEID" val="1616"/>
</p:tagLst>
</file>

<file path=ppt/tags/tag1053.xml><?xml version="1.0" encoding="utf-8"?>
<p:tagLst xmlns:p="http://schemas.openxmlformats.org/presentationml/2006/main">
  <p:tag name="AS_UNIQUEID" val="1617"/>
  <p:tag name="KSO_WM_UNIT_TABLE_BEAUTIFY" val="smartTable{6834f316-a20a-4e3c-8e9c-fbb30e776e4b}"/>
  <p:tag name="TABLE_ENDDRAG_ORIGIN_RECT" val="478*172"/>
  <p:tag name="TABLE_ENDDRAG_RECT" val="19*392*478*172"/>
</p:tagLst>
</file>

<file path=ppt/tags/tag1054.xml><?xml version="1.0" encoding="utf-8"?>
<p:tagLst xmlns:p="http://schemas.openxmlformats.org/presentationml/2006/main">
  <p:tag name="AS_UNIQUEID" val="1618"/>
  <p:tag name="KSO_WM_UNIT_TABLE_BEAUTIFY" val="smartTable{578754db-059d-4256-afa4-7a3864cad740}"/>
  <p:tag name="TABLE_ENDDRAG_ORIGIN_RECT" val="364*154"/>
  <p:tag name="TABLE_ENDDRAG_RECT" val="535*390*364*154"/>
</p:tagLst>
</file>

<file path=ppt/tags/tag1055.xml><?xml version="1.0" encoding="utf-8"?>
<p:tagLst xmlns:p="http://schemas.openxmlformats.org/presentationml/2006/main">
  <p:tag name="AS_UNIQUEID" val="1619"/>
</p:tagLst>
</file>

<file path=ppt/tags/tag1056.xml><?xml version="1.0" encoding="utf-8"?>
<p:tagLst xmlns:p="http://schemas.openxmlformats.org/presentationml/2006/main">
  <p:tag name="AS_UNIQUEID" val="1620"/>
</p:tagLst>
</file>

<file path=ppt/tags/tag1057.xml><?xml version="1.0" encoding="utf-8"?>
<p:tagLst xmlns:p="http://schemas.openxmlformats.org/presentationml/2006/main">
  <p:tag name="AS_UNIQUEID" val="1621"/>
</p:tagLst>
</file>

<file path=ppt/tags/tag1058.xml><?xml version="1.0" encoding="utf-8"?>
<p:tagLst xmlns:p="http://schemas.openxmlformats.org/presentationml/2006/main">
  <p:tag name="AS_UNIQUEID" val="1623"/>
</p:tagLst>
</file>

<file path=ppt/tags/tag1059.xml><?xml version="1.0" encoding="utf-8"?>
<p:tagLst xmlns:p="http://schemas.openxmlformats.org/presentationml/2006/main">
  <p:tag name="AS_UNIQUEID" val="1624"/>
</p:tagLst>
</file>

<file path=ppt/tags/tag106.xml><?xml version="1.0" encoding="utf-8"?>
<p:tagLst xmlns:p="http://schemas.openxmlformats.org/presentationml/2006/main">
  <p:tag name="AS_UNIQUEID" val="619"/>
</p:tagLst>
</file>

<file path=ppt/tags/tag1060.xml><?xml version="1.0" encoding="utf-8"?>
<p:tagLst xmlns:p="http://schemas.openxmlformats.org/presentationml/2006/main">
  <p:tag name="AS_UNIQUEID" val="1625"/>
</p:tagLst>
</file>

<file path=ppt/tags/tag1061.xml><?xml version="1.0" encoding="utf-8"?>
<p:tagLst xmlns:p="http://schemas.openxmlformats.org/presentationml/2006/main">
  <p:tag name="AS_UNIQUEID" val="1626"/>
</p:tagLst>
</file>

<file path=ppt/tags/tag1062.xml><?xml version="1.0" encoding="utf-8"?>
<p:tagLst xmlns:p="http://schemas.openxmlformats.org/presentationml/2006/main">
  <p:tag name="AS_UNIQUEID" val="1627"/>
</p:tagLst>
</file>

<file path=ppt/tags/tag1063.xml><?xml version="1.0" encoding="utf-8"?>
<p:tagLst xmlns:p="http://schemas.openxmlformats.org/presentationml/2006/main">
  <p:tag name="AS_UNIQUEID" val="1628"/>
</p:tagLst>
</file>

<file path=ppt/tags/tag1064.xml><?xml version="1.0" encoding="utf-8"?>
<p:tagLst xmlns:p="http://schemas.openxmlformats.org/presentationml/2006/main">
  <p:tag name="AS_UNIQUEID" val="1629"/>
</p:tagLst>
</file>

<file path=ppt/tags/tag1065.xml><?xml version="1.0" encoding="utf-8"?>
<p:tagLst xmlns:p="http://schemas.openxmlformats.org/presentationml/2006/main">
  <p:tag name="AS_UNIQUEID" val="1630"/>
</p:tagLst>
</file>

<file path=ppt/tags/tag1066.xml><?xml version="1.0" encoding="utf-8"?>
<p:tagLst xmlns:p="http://schemas.openxmlformats.org/presentationml/2006/main">
  <p:tag name="AS_UNIQUEID" val="1631"/>
</p:tagLst>
</file>

<file path=ppt/tags/tag1067.xml><?xml version="1.0" encoding="utf-8"?>
<p:tagLst xmlns:p="http://schemas.openxmlformats.org/presentationml/2006/main">
  <p:tag name="AS_UNIQUEID" val="1632"/>
</p:tagLst>
</file>

<file path=ppt/tags/tag1068.xml><?xml version="1.0" encoding="utf-8"?>
<p:tagLst xmlns:p="http://schemas.openxmlformats.org/presentationml/2006/main">
  <p:tag name="AS_UNIQUEID" val="1633"/>
</p:tagLst>
</file>

<file path=ppt/tags/tag1069.xml><?xml version="1.0" encoding="utf-8"?>
<p:tagLst xmlns:p="http://schemas.openxmlformats.org/presentationml/2006/main">
  <p:tag name="AS_UNIQUEID" val="1634"/>
</p:tagLst>
</file>

<file path=ppt/tags/tag107.xml><?xml version="1.0" encoding="utf-8"?>
<p:tagLst xmlns:p="http://schemas.openxmlformats.org/presentationml/2006/main">
  <p:tag name="AS_UNIQUEID" val="620"/>
</p:tagLst>
</file>

<file path=ppt/tags/tag1070.xml><?xml version="1.0" encoding="utf-8"?>
<p:tagLst xmlns:p="http://schemas.openxmlformats.org/presentationml/2006/main">
  <p:tag name="AS_UNIQUEID" val="1635"/>
</p:tagLst>
</file>

<file path=ppt/tags/tag1071.xml><?xml version="1.0" encoding="utf-8"?>
<p:tagLst xmlns:p="http://schemas.openxmlformats.org/presentationml/2006/main">
  <p:tag name="AS_UNIQUEID" val="1636"/>
</p:tagLst>
</file>

<file path=ppt/tags/tag1072.xml><?xml version="1.0" encoding="utf-8"?>
<p:tagLst xmlns:p="http://schemas.openxmlformats.org/presentationml/2006/main">
  <p:tag name="AS_UNIQUEID" val="1637"/>
</p:tagLst>
</file>

<file path=ppt/tags/tag1073.xml><?xml version="1.0" encoding="utf-8"?>
<p:tagLst xmlns:p="http://schemas.openxmlformats.org/presentationml/2006/main">
  <p:tag name="AS_UNIQUEID" val="1638"/>
</p:tagLst>
</file>

<file path=ppt/tags/tag1074.xml><?xml version="1.0" encoding="utf-8"?>
<p:tagLst xmlns:p="http://schemas.openxmlformats.org/presentationml/2006/main">
  <p:tag name="AS_UNIQUEID" val="1639"/>
</p:tagLst>
</file>

<file path=ppt/tags/tag1075.xml><?xml version="1.0" encoding="utf-8"?>
<p:tagLst xmlns:p="http://schemas.openxmlformats.org/presentationml/2006/main">
  <p:tag name="AS_UNIQUEID" val="1640"/>
</p:tagLst>
</file>

<file path=ppt/tags/tag1076.xml><?xml version="1.0" encoding="utf-8"?>
<p:tagLst xmlns:p="http://schemas.openxmlformats.org/presentationml/2006/main">
  <p:tag name="AS_UNIQUEID" val="1641"/>
</p:tagLst>
</file>

<file path=ppt/tags/tag1077.xml><?xml version="1.0" encoding="utf-8"?>
<p:tagLst xmlns:p="http://schemas.openxmlformats.org/presentationml/2006/main">
  <p:tag name="AS_UNIQUEID" val="1642"/>
</p:tagLst>
</file>

<file path=ppt/tags/tag1078.xml><?xml version="1.0" encoding="utf-8"?>
<p:tagLst xmlns:p="http://schemas.openxmlformats.org/presentationml/2006/main">
  <p:tag name="AS_UNIQUEID" val="1643"/>
</p:tagLst>
</file>

<file path=ppt/tags/tag1079.xml><?xml version="1.0" encoding="utf-8"?>
<p:tagLst xmlns:p="http://schemas.openxmlformats.org/presentationml/2006/main">
  <p:tag name="AS_UNIQUEID" val="1644"/>
</p:tagLst>
</file>

<file path=ppt/tags/tag108.xml><?xml version="1.0" encoding="utf-8"?>
<p:tagLst xmlns:p="http://schemas.openxmlformats.org/presentationml/2006/main">
  <p:tag name="AS_UNIQUEID" val="621"/>
</p:tagLst>
</file>

<file path=ppt/tags/tag1080.xml><?xml version="1.0" encoding="utf-8"?>
<p:tagLst xmlns:p="http://schemas.openxmlformats.org/presentationml/2006/main">
  <p:tag name="AS_UNIQUEID" val="1645"/>
</p:tagLst>
</file>

<file path=ppt/tags/tag1081.xml><?xml version="1.0" encoding="utf-8"?>
<p:tagLst xmlns:p="http://schemas.openxmlformats.org/presentationml/2006/main">
  <p:tag name="AS_UNIQUEID" val="1646"/>
</p:tagLst>
</file>

<file path=ppt/tags/tag1082.xml><?xml version="1.0" encoding="utf-8"?>
<p:tagLst xmlns:p="http://schemas.openxmlformats.org/presentationml/2006/main">
  <p:tag name="AS_UNIQUEID" val="1647"/>
</p:tagLst>
</file>

<file path=ppt/tags/tag1083.xml><?xml version="1.0" encoding="utf-8"?>
<p:tagLst xmlns:p="http://schemas.openxmlformats.org/presentationml/2006/main">
  <p:tag name="AS_UNIQUEID" val="1648"/>
</p:tagLst>
</file>

<file path=ppt/tags/tag1084.xml><?xml version="1.0" encoding="utf-8"?>
<p:tagLst xmlns:p="http://schemas.openxmlformats.org/presentationml/2006/main">
  <p:tag name="AS_UNIQUEID" val="1649"/>
</p:tagLst>
</file>

<file path=ppt/tags/tag1085.xml><?xml version="1.0" encoding="utf-8"?>
<p:tagLst xmlns:p="http://schemas.openxmlformats.org/presentationml/2006/main">
  <p:tag name="AS_UNIQUEID" val="1650"/>
</p:tagLst>
</file>

<file path=ppt/tags/tag1086.xml><?xml version="1.0" encoding="utf-8"?>
<p:tagLst xmlns:p="http://schemas.openxmlformats.org/presentationml/2006/main">
  <p:tag name="AS_UNIQUEID" val="1651"/>
</p:tagLst>
</file>

<file path=ppt/tags/tag1087.xml><?xml version="1.0" encoding="utf-8"?>
<p:tagLst xmlns:p="http://schemas.openxmlformats.org/presentationml/2006/main">
  <p:tag name="AS_UNIQUEID" val="1652"/>
</p:tagLst>
</file>

<file path=ppt/tags/tag1088.xml><?xml version="1.0" encoding="utf-8"?>
<p:tagLst xmlns:p="http://schemas.openxmlformats.org/presentationml/2006/main">
  <p:tag name="AS_UNIQUEID" val="1653"/>
</p:tagLst>
</file>

<file path=ppt/tags/tag1089.xml><?xml version="1.0" encoding="utf-8"?>
<p:tagLst xmlns:p="http://schemas.openxmlformats.org/presentationml/2006/main">
  <p:tag name="AS_UNIQUEID" val="1654"/>
</p:tagLst>
</file>

<file path=ppt/tags/tag109.xml><?xml version="1.0" encoding="utf-8"?>
<p:tagLst xmlns:p="http://schemas.openxmlformats.org/presentationml/2006/main">
  <p:tag name="AS_UNIQUEID" val="622"/>
</p:tagLst>
</file>

<file path=ppt/tags/tag1090.xml><?xml version="1.0" encoding="utf-8"?>
<p:tagLst xmlns:p="http://schemas.openxmlformats.org/presentationml/2006/main">
  <p:tag name="AS_UNIQUEID" val="1655"/>
</p:tagLst>
</file>

<file path=ppt/tags/tag1091.xml><?xml version="1.0" encoding="utf-8"?>
<p:tagLst xmlns:p="http://schemas.openxmlformats.org/presentationml/2006/main">
  <p:tag name="AS_UNIQUEID" val="1656"/>
</p:tagLst>
</file>

<file path=ppt/tags/tag1092.xml><?xml version="1.0" encoding="utf-8"?>
<p:tagLst xmlns:p="http://schemas.openxmlformats.org/presentationml/2006/main">
  <p:tag name="AS_UNIQUEID" val="1657"/>
</p:tagLst>
</file>

<file path=ppt/tags/tag1093.xml><?xml version="1.0" encoding="utf-8"?>
<p:tagLst xmlns:p="http://schemas.openxmlformats.org/presentationml/2006/main">
  <p:tag name="AS_UNIQUEID" val="1658"/>
</p:tagLst>
</file>

<file path=ppt/tags/tag1094.xml><?xml version="1.0" encoding="utf-8"?>
<p:tagLst xmlns:p="http://schemas.openxmlformats.org/presentationml/2006/main">
  <p:tag name="AS_UNIQUEID" val="1659"/>
</p:tagLst>
</file>

<file path=ppt/tags/tag1095.xml><?xml version="1.0" encoding="utf-8"?>
<p:tagLst xmlns:p="http://schemas.openxmlformats.org/presentationml/2006/main">
  <p:tag name="AS_UNIQUEID" val="1660"/>
</p:tagLst>
</file>

<file path=ppt/tags/tag1096.xml><?xml version="1.0" encoding="utf-8"?>
<p:tagLst xmlns:p="http://schemas.openxmlformats.org/presentationml/2006/main">
  <p:tag name="AS_UNIQUEID" val="1661"/>
</p:tagLst>
</file>

<file path=ppt/tags/tag1097.xml><?xml version="1.0" encoding="utf-8"?>
<p:tagLst xmlns:p="http://schemas.openxmlformats.org/presentationml/2006/main">
  <p:tag name="AS_UNIQUEID" val="1662"/>
</p:tagLst>
</file>

<file path=ppt/tags/tag1098.xml><?xml version="1.0" encoding="utf-8"?>
<p:tagLst xmlns:p="http://schemas.openxmlformats.org/presentationml/2006/main">
  <p:tag name="AS_UNIQUEID" val="1663"/>
</p:tagLst>
</file>

<file path=ppt/tags/tag1099.xml><?xml version="1.0" encoding="utf-8"?>
<p:tagLst xmlns:p="http://schemas.openxmlformats.org/presentationml/2006/main">
  <p:tag name="AS_UNIQUEID" val="1664"/>
</p:tagLst>
</file>

<file path=ppt/tags/tag11.xml><?xml version="1.0" encoding="utf-8"?>
<p:tagLst xmlns:p="http://schemas.openxmlformats.org/presentationml/2006/main">
  <p:tag name="AS_UNIQUEID" val="48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10.xml><?xml version="1.0" encoding="utf-8"?>
<p:tagLst xmlns:p="http://schemas.openxmlformats.org/presentationml/2006/main">
  <p:tag name="AS_UNIQUEID" val="623"/>
</p:tagLst>
</file>

<file path=ppt/tags/tag1100.xml><?xml version="1.0" encoding="utf-8"?>
<p:tagLst xmlns:p="http://schemas.openxmlformats.org/presentationml/2006/main">
  <p:tag name="AS_UNIQUEID" val="1665"/>
</p:tagLst>
</file>

<file path=ppt/tags/tag1101.xml><?xml version="1.0" encoding="utf-8"?>
<p:tagLst xmlns:p="http://schemas.openxmlformats.org/presentationml/2006/main">
  <p:tag name="AS_UNIQUEID" val="1666"/>
</p:tagLst>
</file>

<file path=ppt/tags/tag1102.xml><?xml version="1.0" encoding="utf-8"?>
<p:tagLst xmlns:p="http://schemas.openxmlformats.org/presentationml/2006/main">
  <p:tag name="AS_UNIQUEID" val="1667"/>
</p:tagLst>
</file>

<file path=ppt/tags/tag1103.xml><?xml version="1.0" encoding="utf-8"?>
<p:tagLst xmlns:p="http://schemas.openxmlformats.org/presentationml/2006/main">
  <p:tag name="AS_UNIQUEID" val="1668"/>
</p:tagLst>
</file>

<file path=ppt/tags/tag1104.xml><?xml version="1.0" encoding="utf-8"?>
<p:tagLst xmlns:p="http://schemas.openxmlformats.org/presentationml/2006/main">
  <p:tag name="AS_UNIQUEID" val="1669"/>
</p:tagLst>
</file>

<file path=ppt/tags/tag1105.xml><?xml version="1.0" encoding="utf-8"?>
<p:tagLst xmlns:p="http://schemas.openxmlformats.org/presentationml/2006/main">
  <p:tag name="AS_UNIQUEID" val="1670"/>
</p:tagLst>
</file>

<file path=ppt/tags/tag1106.xml><?xml version="1.0" encoding="utf-8"?>
<p:tagLst xmlns:p="http://schemas.openxmlformats.org/presentationml/2006/main">
  <p:tag name="AS_UNIQUEID" val="1671"/>
</p:tagLst>
</file>

<file path=ppt/tags/tag1107.xml><?xml version="1.0" encoding="utf-8"?>
<p:tagLst xmlns:p="http://schemas.openxmlformats.org/presentationml/2006/main">
  <p:tag name="AS_UNIQUEID" val="1672"/>
</p:tagLst>
</file>

<file path=ppt/tags/tag1108.xml><?xml version="1.0" encoding="utf-8"?>
<p:tagLst xmlns:p="http://schemas.openxmlformats.org/presentationml/2006/main">
  <p:tag name="AS_UNIQUEID" val="1673"/>
</p:tagLst>
</file>

<file path=ppt/tags/tag1109.xml><?xml version="1.0" encoding="utf-8"?>
<p:tagLst xmlns:p="http://schemas.openxmlformats.org/presentationml/2006/main">
  <p:tag name="AS_UNIQUEID" val="1674"/>
</p:tagLst>
</file>

<file path=ppt/tags/tag111.xml><?xml version="1.0" encoding="utf-8"?>
<p:tagLst xmlns:p="http://schemas.openxmlformats.org/presentationml/2006/main">
  <p:tag name="AS_UNIQUEID" val="602"/>
</p:tagLst>
</file>

<file path=ppt/tags/tag1110.xml><?xml version="1.0" encoding="utf-8"?>
<p:tagLst xmlns:p="http://schemas.openxmlformats.org/presentationml/2006/main">
  <p:tag name="AS_UNIQUEID" val="1675"/>
</p:tagLst>
</file>

<file path=ppt/tags/tag1111.xml><?xml version="1.0" encoding="utf-8"?>
<p:tagLst xmlns:p="http://schemas.openxmlformats.org/presentationml/2006/main">
  <p:tag name="AS_UNIQUEID" val="1676"/>
</p:tagLst>
</file>

<file path=ppt/tags/tag1112.xml><?xml version="1.0" encoding="utf-8"?>
<p:tagLst xmlns:p="http://schemas.openxmlformats.org/presentationml/2006/main">
  <p:tag name="AS_UNIQUEID" val="1677"/>
</p:tagLst>
</file>

<file path=ppt/tags/tag1113.xml><?xml version="1.0" encoding="utf-8"?>
<p:tagLst xmlns:p="http://schemas.openxmlformats.org/presentationml/2006/main">
  <p:tag name="AS_UNIQUEID" val="1678"/>
</p:tagLst>
</file>

<file path=ppt/tags/tag1114.xml><?xml version="1.0" encoding="utf-8"?>
<p:tagLst xmlns:p="http://schemas.openxmlformats.org/presentationml/2006/main">
  <p:tag name="AS_UNIQUEID" val="1679"/>
</p:tagLst>
</file>

<file path=ppt/tags/tag1115.xml><?xml version="1.0" encoding="utf-8"?>
<p:tagLst xmlns:p="http://schemas.openxmlformats.org/presentationml/2006/main">
  <p:tag name="AS_UNIQUEID" val="1680"/>
</p:tagLst>
</file>

<file path=ppt/tags/tag1116.xml><?xml version="1.0" encoding="utf-8"?>
<p:tagLst xmlns:p="http://schemas.openxmlformats.org/presentationml/2006/main">
  <p:tag name="AS_UNIQUEID" val="1681"/>
</p:tagLst>
</file>

<file path=ppt/tags/tag1117.xml><?xml version="1.0" encoding="utf-8"?>
<p:tagLst xmlns:p="http://schemas.openxmlformats.org/presentationml/2006/main">
  <p:tag name="AS_UNIQUEID" val="1682"/>
</p:tagLst>
</file>

<file path=ppt/tags/tag1118.xml><?xml version="1.0" encoding="utf-8"?>
<p:tagLst xmlns:p="http://schemas.openxmlformats.org/presentationml/2006/main">
  <p:tag name="AS_UNIQUEID" val="1683"/>
</p:tagLst>
</file>

<file path=ppt/tags/tag1119.xml><?xml version="1.0" encoding="utf-8"?>
<p:tagLst xmlns:p="http://schemas.openxmlformats.org/presentationml/2006/main">
  <p:tag name="AS_UNIQUEID" val="1684"/>
</p:tagLst>
</file>

<file path=ppt/tags/tag112.xml><?xml version="1.0" encoding="utf-8"?>
<p:tagLst xmlns:p="http://schemas.openxmlformats.org/presentationml/2006/main">
  <p:tag name="AS_UNIQUEID" val="603"/>
</p:tagLst>
</file>

<file path=ppt/tags/tag1120.xml><?xml version="1.0" encoding="utf-8"?>
<p:tagLst xmlns:p="http://schemas.openxmlformats.org/presentationml/2006/main">
  <p:tag name="AS_UNIQUEID" val="1685"/>
</p:tagLst>
</file>

<file path=ppt/tags/tag1121.xml><?xml version="1.0" encoding="utf-8"?>
<p:tagLst xmlns:p="http://schemas.openxmlformats.org/presentationml/2006/main">
  <p:tag name="AS_UNIQUEID" val="1686"/>
</p:tagLst>
</file>

<file path=ppt/tags/tag1122.xml><?xml version="1.0" encoding="utf-8"?>
<p:tagLst xmlns:p="http://schemas.openxmlformats.org/presentationml/2006/main">
  <p:tag name="AS_UNIQUEID" val="1687"/>
</p:tagLst>
</file>

<file path=ppt/tags/tag1123.xml><?xml version="1.0" encoding="utf-8"?>
<p:tagLst xmlns:p="http://schemas.openxmlformats.org/presentationml/2006/main">
  <p:tag name="AS_UNIQUEID" val="1688"/>
</p:tagLst>
</file>

<file path=ppt/tags/tag1124.xml><?xml version="1.0" encoding="utf-8"?>
<p:tagLst xmlns:p="http://schemas.openxmlformats.org/presentationml/2006/main">
  <p:tag name="AS_UNIQUEID" val="1689"/>
</p:tagLst>
</file>

<file path=ppt/tags/tag1125.xml><?xml version="1.0" encoding="utf-8"?>
<p:tagLst xmlns:p="http://schemas.openxmlformats.org/presentationml/2006/main">
  <p:tag name="AS_UNIQUEID" val="1690"/>
</p:tagLst>
</file>

<file path=ppt/tags/tag1126.xml><?xml version="1.0" encoding="utf-8"?>
<p:tagLst xmlns:p="http://schemas.openxmlformats.org/presentationml/2006/main">
  <p:tag name="AS_UNIQUEID" val="1692"/>
</p:tagLst>
</file>

<file path=ppt/tags/tag1127.xml><?xml version="1.0" encoding="utf-8"?>
<p:tagLst xmlns:p="http://schemas.openxmlformats.org/presentationml/2006/main">
  <p:tag name="AS_UNIQUEID" val="1693"/>
</p:tagLst>
</file>

<file path=ppt/tags/tag1128.xml><?xml version="1.0" encoding="utf-8"?>
<p:tagLst xmlns:p="http://schemas.openxmlformats.org/presentationml/2006/main">
  <p:tag name="AS_UNIQUEID" val="1694"/>
</p:tagLst>
</file>

<file path=ppt/tags/tag1129.xml><?xml version="1.0" encoding="utf-8"?>
<p:tagLst xmlns:p="http://schemas.openxmlformats.org/presentationml/2006/main">
  <p:tag name="AS_UNIQUEID" val="1695"/>
</p:tagLst>
</file>

<file path=ppt/tags/tag113.xml><?xml version="1.0" encoding="utf-8"?>
<p:tagLst xmlns:p="http://schemas.openxmlformats.org/presentationml/2006/main">
  <p:tag name="AS_UNIQUEID" val="604"/>
</p:tagLst>
</file>

<file path=ppt/tags/tag1130.xml><?xml version="1.0" encoding="utf-8"?>
<p:tagLst xmlns:p="http://schemas.openxmlformats.org/presentationml/2006/main">
  <p:tag name="AS_UNIQUEID" val="1696"/>
</p:tagLst>
</file>

<file path=ppt/tags/tag1131.xml><?xml version="1.0" encoding="utf-8"?>
<p:tagLst xmlns:p="http://schemas.openxmlformats.org/presentationml/2006/main">
  <p:tag name="AS_UNIQUEID" val="1697"/>
</p:tagLst>
</file>

<file path=ppt/tags/tag1132.xml><?xml version="1.0" encoding="utf-8"?>
<p:tagLst xmlns:p="http://schemas.openxmlformats.org/presentationml/2006/main">
  <p:tag name="AS_UNIQUEID" val="1698"/>
</p:tagLst>
</file>

<file path=ppt/tags/tag1133.xml><?xml version="1.0" encoding="utf-8"?>
<p:tagLst xmlns:p="http://schemas.openxmlformats.org/presentationml/2006/main">
  <p:tag name="AS_UNIQUEID" val="1699"/>
</p:tagLst>
</file>

<file path=ppt/tags/tag1134.xml><?xml version="1.0" encoding="utf-8"?>
<p:tagLst xmlns:p="http://schemas.openxmlformats.org/presentationml/2006/main">
  <p:tag name="AS_UNIQUEID" val="1700"/>
</p:tagLst>
</file>

<file path=ppt/tags/tag1135.xml><?xml version="1.0" encoding="utf-8"?>
<p:tagLst xmlns:p="http://schemas.openxmlformats.org/presentationml/2006/main">
  <p:tag name="AS_UNIQUEID" val="1701"/>
</p:tagLst>
</file>

<file path=ppt/tags/tag1136.xml><?xml version="1.0" encoding="utf-8"?>
<p:tagLst xmlns:p="http://schemas.openxmlformats.org/presentationml/2006/main">
  <p:tag name="AS_UNIQUEID" val="1702"/>
</p:tagLst>
</file>

<file path=ppt/tags/tag1137.xml><?xml version="1.0" encoding="utf-8"?>
<p:tagLst xmlns:p="http://schemas.openxmlformats.org/presentationml/2006/main">
  <p:tag name="AS_UNIQUEID" val="1703"/>
</p:tagLst>
</file>

<file path=ppt/tags/tag1138.xml><?xml version="1.0" encoding="utf-8"?>
<p:tagLst xmlns:p="http://schemas.openxmlformats.org/presentationml/2006/main">
  <p:tag name="AS_UNIQUEID" val="1704"/>
</p:tagLst>
</file>

<file path=ppt/tags/tag1139.xml><?xml version="1.0" encoding="utf-8"?>
<p:tagLst xmlns:p="http://schemas.openxmlformats.org/presentationml/2006/main">
  <p:tag name="AS_UNIQUEID" val="1705"/>
</p:tagLst>
</file>

<file path=ppt/tags/tag114.xml><?xml version="1.0" encoding="utf-8"?>
<p:tagLst xmlns:p="http://schemas.openxmlformats.org/presentationml/2006/main">
  <p:tag name="AS_UNIQUEID" val="625"/>
</p:tagLst>
</file>

<file path=ppt/tags/tag1140.xml><?xml version="1.0" encoding="utf-8"?>
<p:tagLst xmlns:p="http://schemas.openxmlformats.org/presentationml/2006/main">
  <p:tag name="AS_UNIQUEID" val="1706"/>
</p:tagLst>
</file>

<file path=ppt/tags/tag1141.xml><?xml version="1.0" encoding="utf-8"?>
<p:tagLst xmlns:p="http://schemas.openxmlformats.org/presentationml/2006/main">
  <p:tag name="AS_UNIQUEID" val="1707"/>
</p:tagLst>
</file>

<file path=ppt/tags/tag1142.xml><?xml version="1.0" encoding="utf-8"?>
<p:tagLst xmlns:p="http://schemas.openxmlformats.org/presentationml/2006/main">
  <p:tag name="AS_UNIQUEID" val="1708"/>
</p:tagLst>
</file>

<file path=ppt/tags/tag1143.xml><?xml version="1.0" encoding="utf-8"?>
<p:tagLst xmlns:p="http://schemas.openxmlformats.org/presentationml/2006/main">
  <p:tag name="AS_UNIQUEID" val="1709"/>
</p:tagLst>
</file>

<file path=ppt/tags/tag1144.xml><?xml version="1.0" encoding="utf-8"?>
<p:tagLst xmlns:p="http://schemas.openxmlformats.org/presentationml/2006/main">
  <p:tag name="AS_UNIQUEID" val="1710"/>
</p:tagLst>
</file>

<file path=ppt/tags/tag1145.xml><?xml version="1.0" encoding="utf-8"?>
<p:tagLst xmlns:p="http://schemas.openxmlformats.org/presentationml/2006/main">
  <p:tag name="AS_UNIQUEID" val="1711"/>
</p:tagLst>
</file>

<file path=ppt/tags/tag1146.xml><?xml version="1.0" encoding="utf-8"?>
<p:tagLst xmlns:p="http://schemas.openxmlformats.org/presentationml/2006/main">
  <p:tag name="AS_UNIQUEID" val="1712"/>
</p:tagLst>
</file>

<file path=ppt/tags/tag1147.xml><?xml version="1.0" encoding="utf-8"?>
<p:tagLst xmlns:p="http://schemas.openxmlformats.org/presentationml/2006/main">
  <p:tag name="AS_UNIQUEID" val="1713"/>
</p:tagLst>
</file>

<file path=ppt/tags/tag1148.xml><?xml version="1.0" encoding="utf-8"?>
<p:tagLst xmlns:p="http://schemas.openxmlformats.org/presentationml/2006/main">
  <p:tag name="AS_UNIQUEID" val="1714"/>
</p:tagLst>
</file>

<file path=ppt/tags/tag1149.xml><?xml version="1.0" encoding="utf-8"?>
<p:tagLst xmlns:p="http://schemas.openxmlformats.org/presentationml/2006/main">
  <p:tag name="AS_UNIQUEID" val="1715"/>
</p:tagLst>
</file>

<file path=ppt/tags/tag115.xml><?xml version="1.0" encoding="utf-8"?>
<p:tagLst xmlns:p="http://schemas.openxmlformats.org/presentationml/2006/main">
  <p:tag name="AS_UNIQUEID" val="626"/>
</p:tagLst>
</file>

<file path=ppt/tags/tag1150.xml><?xml version="1.0" encoding="utf-8"?>
<p:tagLst xmlns:p="http://schemas.openxmlformats.org/presentationml/2006/main">
  <p:tag name="AS_UNIQUEID" val="1716"/>
</p:tagLst>
</file>

<file path=ppt/tags/tag1151.xml><?xml version="1.0" encoding="utf-8"?>
<p:tagLst xmlns:p="http://schemas.openxmlformats.org/presentationml/2006/main">
  <p:tag name="AS_UNIQUEID" val="1717"/>
</p:tagLst>
</file>

<file path=ppt/tags/tag1152.xml><?xml version="1.0" encoding="utf-8"?>
<p:tagLst xmlns:p="http://schemas.openxmlformats.org/presentationml/2006/main">
  <p:tag name="AS_UNIQUEID" val="1718"/>
</p:tagLst>
</file>

<file path=ppt/tags/tag1153.xml><?xml version="1.0" encoding="utf-8"?>
<p:tagLst xmlns:p="http://schemas.openxmlformats.org/presentationml/2006/main">
  <p:tag name="AS_UNIQUEID" val="1719"/>
</p:tagLst>
</file>

<file path=ppt/tags/tag1154.xml><?xml version="1.0" encoding="utf-8"?>
<p:tagLst xmlns:p="http://schemas.openxmlformats.org/presentationml/2006/main">
  <p:tag name="AS_UNIQUEID" val="1720"/>
</p:tagLst>
</file>

<file path=ppt/tags/tag1155.xml><?xml version="1.0" encoding="utf-8"?>
<p:tagLst xmlns:p="http://schemas.openxmlformats.org/presentationml/2006/main">
  <p:tag name="AS_UNIQUEID" val="1721"/>
</p:tagLst>
</file>

<file path=ppt/tags/tag1156.xml><?xml version="1.0" encoding="utf-8"?>
<p:tagLst xmlns:p="http://schemas.openxmlformats.org/presentationml/2006/main">
  <p:tag name="AS_UNIQUEID" val="1722"/>
</p:tagLst>
</file>

<file path=ppt/tags/tag1157.xml><?xml version="1.0" encoding="utf-8"?>
<p:tagLst xmlns:p="http://schemas.openxmlformats.org/presentationml/2006/main">
  <p:tag name="AS_UNIQUEID" val="1723"/>
</p:tagLst>
</file>

<file path=ppt/tags/tag1158.xml><?xml version="1.0" encoding="utf-8"?>
<p:tagLst xmlns:p="http://schemas.openxmlformats.org/presentationml/2006/main">
  <p:tag name="AS_UNIQUEID" val="1724"/>
</p:tagLst>
</file>

<file path=ppt/tags/tag1159.xml><?xml version="1.0" encoding="utf-8"?>
<p:tagLst xmlns:p="http://schemas.openxmlformats.org/presentationml/2006/main">
  <p:tag name="AS_UNIQUEID" val="1725"/>
</p:tagLst>
</file>

<file path=ppt/tags/tag116.xml><?xml version="1.0" encoding="utf-8"?>
<p:tagLst xmlns:p="http://schemas.openxmlformats.org/presentationml/2006/main">
  <p:tag name="AS_UNIQUEID" val="627"/>
</p:tagLst>
</file>

<file path=ppt/tags/tag1160.xml><?xml version="1.0" encoding="utf-8"?>
<p:tagLst xmlns:p="http://schemas.openxmlformats.org/presentationml/2006/main">
  <p:tag name="AS_UNIQUEID" val="1726"/>
</p:tagLst>
</file>

<file path=ppt/tags/tag1161.xml><?xml version="1.0" encoding="utf-8"?>
<p:tagLst xmlns:p="http://schemas.openxmlformats.org/presentationml/2006/main">
  <p:tag name="AS_UNIQUEID" val="1727"/>
</p:tagLst>
</file>

<file path=ppt/tags/tag1162.xml><?xml version="1.0" encoding="utf-8"?>
<p:tagLst xmlns:p="http://schemas.openxmlformats.org/presentationml/2006/main">
  <p:tag name="AS_UNIQUEID" val="1728"/>
</p:tagLst>
</file>

<file path=ppt/tags/tag1163.xml><?xml version="1.0" encoding="utf-8"?>
<p:tagLst xmlns:p="http://schemas.openxmlformats.org/presentationml/2006/main">
  <p:tag name="AS_UNIQUEID" val="1729"/>
</p:tagLst>
</file>

<file path=ppt/tags/tag1164.xml><?xml version="1.0" encoding="utf-8"?>
<p:tagLst xmlns:p="http://schemas.openxmlformats.org/presentationml/2006/main">
  <p:tag name="AS_UNIQUEID" val="1730"/>
</p:tagLst>
</file>

<file path=ppt/tags/tag1165.xml><?xml version="1.0" encoding="utf-8"?>
<p:tagLst xmlns:p="http://schemas.openxmlformats.org/presentationml/2006/main">
  <p:tag name="AS_UNIQUEID" val="1731"/>
</p:tagLst>
</file>

<file path=ppt/tags/tag1166.xml><?xml version="1.0" encoding="utf-8"?>
<p:tagLst xmlns:p="http://schemas.openxmlformats.org/presentationml/2006/main">
  <p:tag name="AS_UNIQUEID" val="1732"/>
</p:tagLst>
</file>

<file path=ppt/tags/tag1167.xml><?xml version="1.0" encoding="utf-8"?>
<p:tagLst xmlns:p="http://schemas.openxmlformats.org/presentationml/2006/main">
  <p:tag name="AS_UNIQUEID" val="1733"/>
</p:tagLst>
</file>

<file path=ppt/tags/tag1168.xml><?xml version="1.0" encoding="utf-8"?>
<p:tagLst xmlns:p="http://schemas.openxmlformats.org/presentationml/2006/main">
  <p:tag name="AS_UNIQUEID" val="1734"/>
</p:tagLst>
</file>

<file path=ppt/tags/tag1169.xml><?xml version="1.0" encoding="utf-8"?>
<p:tagLst xmlns:p="http://schemas.openxmlformats.org/presentationml/2006/main">
  <p:tag name="AS_UNIQUEID" val="1735"/>
</p:tagLst>
</file>

<file path=ppt/tags/tag117.xml><?xml version="1.0" encoding="utf-8"?>
<p:tagLst xmlns:p="http://schemas.openxmlformats.org/presentationml/2006/main">
  <p:tag name="AS_UNIQUEID" val="628"/>
</p:tagLst>
</file>

<file path=ppt/tags/tag1170.xml><?xml version="1.0" encoding="utf-8"?>
<p:tagLst xmlns:p="http://schemas.openxmlformats.org/presentationml/2006/main">
  <p:tag name="AS_UNIQUEID" val="1736"/>
</p:tagLst>
</file>

<file path=ppt/tags/tag1171.xml><?xml version="1.0" encoding="utf-8"?>
<p:tagLst xmlns:p="http://schemas.openxmlformats.org/presentationml/2006/main">
  <p:tag name="AS_UNIQUEID" val="1737"/>
</p:tagLst>
</file>

<file path=ppt/tags/tag1172.xml><?xml version="1.0" encoding="utf-8"?>
<p:tagLst xmlns:p="http://schemas.openxmlformats.org/presentationml/2006/main">
  <p:tag name="AS_UNIQUEID" val="1738"/>
</p:tagLst>
</file>

<file path=ppt/tags/tag1173.xml><?xml version="1.0" encoding="utf-8"?>
<p:tagLst xmlns:p="http://schemas.openxmlformats.org/presentationml/2006/main">
  <p:tag name="AS_UNIQUEID" val="1739"/>
</p:tagLst>
</file>

<file path=ppt/tags/tag1174.xml><?xml version="1.0" encoding="utf-8"?>
<p:tagLst xmlns:p="http://schemas.openxmlformats.org/presentationml/2006/main">
  <p:tag name="AS_UNIQUEID" val="1740"/>
</p:tagLst>
</file>

<file path=ppt/tags/tag1175.xml><?xml version="1.0" encoding="utf-8"?>
<p:tagLst xmlns:p="http://schemas.openxmlformats.org/presentationml/2006/main">
  <p:tag name="AS_UNIQUEID" val="1741"/>
</p:tagLst>
</file>

<file path=ppt/tags/tag1176.xml><?xml version="1.0" encoding="utf-8"?>
<p:tagLst xmlns:p="http://schemas.openxmlformats.org/presentationml/2006/main">
  <p:tag name="AS_UNIQUEID" val="1742"/>
</p:tagLst>
</file>

<file path=ppt/tags/tag1177.xml><?xml version="1.0" encoding="utf-8"?>
<p:tagLst xmlns:p="http://schemas.openxmlformats.org/presentationml/2006/main">
  <p:tag name="AS_UNIQUEID" val="1743"/>
</p:tagLst>
</file>

<file path=ppt/tags/tag1178.xml><?xml version="1.0" encoding="utf-8"?>
<p:tagLst xmlns:p="http://schemas.openxmlformats.org/presentationml/2006/main">
  <p:tag name="AS_UNIQUEID" val="1744"/>
</p:tagLst>
</file>

<file path=ppt/tags/tag1179.xml><?xml version="1.0" encoding="utf-8"?>
<p:tagLst xmlns:p="http://schemas.openxmlformats.org/presentationml/2006/main">
  <p:tag name="AS_UNIQUEID" val="1745"/>
</p:tagLst>
</file>

<file path=ppt/tags/tag118.xml><?xml version="1.0" encoding="utf-8"?>
<p:tagLst xmlns:p="http://schemas.openxmlformats.org/presentationml/2006/main">
  <p:tag name="AS_UNIQUEID" val="629"/>
</p:tagLst>
</file>

<file path=ppt/tags/tag1180.xml><?xml version="1.0" encoding="utf-8"?>
<p:tagLst xmlns:p="http://schemas.openxmlformats.org/presentationml/2006/main">
  <p:tag name="AS_UNIQUEID" val="1746"/>
</p:tagLst>
</file>

<file path=ppt/tags/tag1181.xml><?xml version="1.0" encoding="utf-8"?>
<p:tagLst xmlns:p="http://schemas.openxmlformats.org/presentationml/2006/main">
  <p:tag name="AS_UNIQUEID" val="1747"/>
</p:tagLst>
</file>

<file path=ppt/tags/tag1182.xml><?xml version="1.0" encoding="utf-8"?>
<p:tagLst xmlns:p="http://schemas.openxmlformats.org/presentationml/2006/main">
  <p:tag name="AS_UNIQUEID" val="1748"/>
</p:tagLst>
</file>

<file path=ppt/tags/tag1183.xml><?xml version="1.0" encoding="utf-8"?>
<p:tagLst xmlns:p="http://schemas.openxmlformats.org/presentationml/2006/main">
  <p:tag name="AS_UNIQUEID" val="1749"/>
</p:tagLst>
</file>

<file path=ppt/tags/tag1184.xml><?xml version="1.0" encoding="utf-8"?>
<p:tagLst xmlns:p="http://schemas.openxmlformats.org/presentationml/2006/main">
  <p:tag name="AS_UNIQUEID" val="1750"/>
</p:tagLst>
</file>

<file path=ppt/tags/tag1185.xml><?xml version="1.0" encoding="utf-8"?>
<p:tagLst xmlns:p="http://schemas.openxmlformats.org/presentationml/2006/main">
  <p:tag name="AS_UNIQUEID" val="1751"/>
</p:tagLst>
</file>

<file path=ppt/tags/tag1186.xml><?xml version="1.0" encoding="utf-8"?>
<p:tagLst xmlns:p="http://schemas.openxmlformats.org/presentationml/2006/main">
  <p:tag name="AS_UNIQUEID" val="1752"/>
</p:tagLst>
</file>

<file path=ppt/tags/tag1187.xml><?xml version="1.0" encoding="utf-8"?>
<p:tagLst xmlns:p="http://schemas.openxmlformats.org/presentationml/2006/main">
  <p:tag name="AS_UNIQUEID" val="1753"/>
</p:tagLst>
</file>

<file path=ppt/tags/tag1188.xml><?xml version="1.0" encoding="utf-8"?>
<p:tagLst xmlns:p="http://schemas.openxmlformats.org/presentationml/2006/main">
  <p:tag name="AS_UNIQUEID" val="1754"/>
</p:tagLst>
</file>

<file path=ppt/tags/tag1189.xml><?xml version="1.0" encoding="utf-8"?>
<p:tagLst xmlns:p="http://schemas.openxmlformats.org/presentationml/2006/main">
  <p:tag name="AS_UNIQUEID" val="1755"/>
</p:tagLst>
</file>

<file path=ppt/tags/tag119.xml><?xml version="1.0" encoding="utf-8"?>
<p:tagLst xmlns:p="http://schemas.openxmlformats.org/presentationml/2006/main">
  <p:tag name="AS_UNIQUEID" val="631"/>
</p:tagLst>
</file>

<file path=ppt/tags/tag1190.xml><?xml version="1.0" encoding="utf-8"?>
<p:tagLst xmlns:p="http://schemas.openxmlformats.org/presentationml/2006/main">
  <p:tag name="AS_UNIQUEID" val="1756"/>
</p:tagLst>
</file>

<file path=ppt/tags/tag1191.xml><?xml version="1.0" encoding="utf-8"?>
<p:tagLst xmlns:p="http://schemas.openxmlformats.org/presentationml/2006/main">
  <p:tag name="AS_UNIQUEID" val="1758"/>
</p:tagLst>
</file>

<file path=ppt/tags/tag1192.xml><?xml version="1.0" encoding="utf-8"?>
<p:tagLst xmlns:p="http://schemas.openxmlformats.org/presentationml/2006/main">
  <p:tag name="AS_UNIQUEID" val="1759"/>
</p:tagLst>
</file>

<file path=ppt/tags/tag1193.xml><?xml version="1.0" encoding="utf-8"?>
<p:tagLst xmlns:p="http://schemas.openxmlformats.org/presentationml/2006/main">
  <p:tag name="AS_UNIQUEID" val="1760"/>
</p:tagLst>
</file>

<file path=ppt/tags/tag1194.xml><?xml version="1.0" encoding="utf-8"?>
<p:tagLst xmlns:p="http://schemas.openxmlformats.org/presentationml/2006/main">
  <p:tag name="AS_UNIQUEID" val="1761"/>
</p:tagLst>
</file>

<file path=ppt/tags/tag1195.xml><?xml version="1.0" encoding="utf-8"?>
<p:tagLst xmlns:p="http://schemas.openxmlformats.org/presentationml/2006/main">
  <p:tag name="AS_UNIQUEID" val="1762"/>
</p:tagLst>
</file>

<file path=ppt/tags/tag1196.xml><?xml version="1.0" encoding="utf-8"?>
<p:tagLst xmlns:p="http://schemas.openxmlformats.org/presentationml/2006/main">
  <p:tag name="AS_UNIQUEID" val="1763"/>
</p:tagLst>
</file>

<file path=ppt/tags/tag1197.xml><?xml version="1.0" encoding="utf-8"?>
<p:tagLst xmlns:p="http://schemas.openxmlformats.org/presentationml/2006/main">
  <p:tag name="AS_UNIQUEID" val="1764"/>
</p:tagLst>
</file>

<file path=ppt/tags/tag1198.xml><?xml version="1.0" encoding="utf-8"?>
<p:tagLst xmlns:p="http://schemas.openxmlformats.org/presentationml/2006/main">
  <p:tag name="AS_UNIQUEID" val="1765"/>
</p:tagLst>
</file>

<file path=ppt/tags/tag1199.xml><?xml version="1.0" encoding="utf-8"?>
<p:tagLst xmlns:p="http://schemas.openxmlformats.org/presentationml/2006/main">
  <p:tag name="AS_UNIQUEID" val="1766"/>
</p:tagLst>
</file>

<file path=ppt/tags/tag12.xml><?xml version="1.0" encoding="utf-8"?>
<p:tagLst xmlns:p="http://schemas.openxmlformats.org/presentationml/2006/main">
  <p:tag name="AS_UNIQUEID" val="488"/>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20.xml><?xml version="1.0" encoding="utf-8"?>
<p:tagLst xmlns:p="http://schemas.openxmlformats.org/presentationml/2006/main">
  <p:tag name="AS_UNIQUEID" val="632"/>
</p:tagLst>
</file>

<file path=ppt/tags/tag1200.xml><?xml version="1.0" encoding="utf-8"?>
<p:tagLst xmlns:p="http://schemas.openxmlformats.org/presentationml/2006/main">
  <p:tag name="AS_UNIQUEID" val="1767"/>
</p:tagLst>
</file>

<file path=ppt/tags/tag1201.xml><?xml version="1.0" encoding="utf-8"?>
<p:tagLst xmlns:p="http://schemas.openxmlformats.org/presentationml/2006/main">
  <p:tag name="AS_UNIQUEID" val="1769"/>
</p:tagLst>
</file>

<file path=ppt/tags/tag1202.xml><?xml version="1.0" encoding="utf-8"?>
<p:tagLst xmlns:p="http://schemas.openxmlformats.org/presentationml/2006/main">
  <p:tag name="AS_UNIQUEID" val="1770"/>
</p:tagLst>
</file>

<file path=ppt/tags/tag1203.xml><?xml version="1.0" encoding="utf-8"?>
<p:tagLst xmlns:p="http://schemas.openxmlformats.org/presentationml/2006/main">
  <p:tag name="AS_UNIQUEID" val="1771"/>
</p:tagLst>
</file>

<file path=ppt/tags/tag1204.xml><?xml version="1.0" encoding="utf-8"?>
<p:tagLst xmlns:p="http://schemas.openxmlformats.org/presentationml/2006/main">
  <p:tag name="AS_UNIQUEID" val="1772"/>
</p:tagLst>
</file>

<file path=ppt/tags/tag1205.xml><?xml version="1.0" encoding="utf-8"?>
<p:tagLst xmlns:p="http://schemas.openxmlformats.org/presentationml/2006/main">
  <p:tag name="AS_UNIQUEID" val="1773"/>
</p:tagLst>
</file>

<file path=ppt/tags/tag1206.xml><?xml version="1.0" encoding="utf-8"?>
<p:tagLst xmlns:p="http://schemas.openxmlformats.org/presentationml/2006/main">
  <p:tag name="AS_UNIQUEID" val="1774"/>
</p:tagLst>
</file>

<file path=ppt/tags/tag1207.xml><?xml version="1.0" encoding="utf-8"?>
<p:tagLst xmlns:p="http://schemas.openxmlformats.org/presentationml/2006/main">
  <p:tag name="AS_UNIQUEID" val="1775"/>
</p:tagLst>
</file>

<file path=ppt/tags/tag1208.xml><?xml version="1.0" encoding="utf-8"?>
<p:tagLst xmlns:p="http://schemas.openxmlformats.org/presentationml/2006/main">
  <p:tag name="AS_UNIQUEID" val="1776"/>
</p:tagLst>
</file>

<file path=ppt/tags/tag1209.xml><?xml version="1.0" encoding="utf-8"?>
<p:tagLst xmlns:p="http://schemas.openxmlformats.org/presentationml/2006/main">
  <p:tag name="AS_UNIQUEID" val="1777"/>
</p:tagLst>
</file>

<file path=ppt/tags/tag121.xml><?xml version="1.0" encoding="utf-8"?>
<p:tagLst xmlns:p="http://schemas.openxmlformats.org/presentationml/2006/main">
  <p:tag name="AS_UNIQUEID" val="633"/>
</p:tagLst>
</file>

<file path=ppt/tags/tag1210.xml><?xml version="1.0" encoding="utf-8"?>
<p:tagLst xmlns:p="http://schemas.openxmlformats.org/presentationml/2006/main">
  <p:tag name="AS_UNIQUEID" val="1778"/>
</p:tagLst>
</file>

<file path=ppt/tags/tag1211.xml><?xml version="1.0" encoding="utf-8"?>
<p:tagLst xmlns:p="http://schemas.openxmlformats.org/presentationml/2006/main">
  <p:tag name="AS_UNIQUEID" val="1779"/>
</p:tagLst>
</file>

<file path=ppt/tags/tag1212.xml><?xml version="1.0" encoding="utf-8"?>
<p:tagLst xmlns:p="http://schemas.openxmlformats.org/presentationml/2006/main">
  <p:tag name="AS_UNIQUEID" val="1780"/>
</p:tagLst>
</file>

<file path=ppt/tags/tag1213.xml><?xml version="1.0" encoding="utf-8"?>
<p:tagLst xmlns:p="http://schemas.openxmlformats.org/presentationml/2006/main">
  <p:tag name="AS_UNIQUEID" val="1781"/>
</p:tagLst>
</file>

<file path=ppt/tags/tag1214.xml><?xml version="1.0" encoding="utf-8"?>
<p:tagLst xmlns:p="http://schemas.openxmlformats.org/presentationml/2006/main">
  <p:tag name="AS_UNIQUEID" val="1782"/>
</p:tagLst>
</file>

<file path=ppt/tags/tag1215.xml><?xml version="1.0" encoding="utf-8"?>
<p:tagLst xmlns:p="http://schemas.openxmlformats.org/presentationml/2006/main">
  <p:tag name="AS_UNIQUEID" val="1784"/>
</p:tagLst>
</file>

<file path=ppt/tags/tag1216.xml><?xml version="1.0" encoding="utf-8"?>
<p:tagLst xmlns:p="http://schemas.openxmlformats.org/presentationml/2006/main">
  <p:tag name="AS_UNIQUEID" val="1785"/>
</p:tagLst>
</file>

<file path=ppt/tags/tag1217.xml><?xml version="1.0" encoding="utf-8"?>
<p:tagLst xmlns:p="http://schemas.openxmlformats.org/presentationml/2006/main">
  <p:tag name="AS_UNIQUEID" val="1786"/>
</p:tagLst>
</file>

<file path=ppt/tags/tag1218.xml><?xml version="1.0" encoding="utf-8"?>
<p:tagLst xmlns:p="http://schemas.openxmlformats.org/presentationml/2006/main">
  <p:tag name="AS_UNIQUEID" val="1787"/>
</p:tagLst>
</file>

<file path=ppt/tags/tag1219.xml><?xml version="1.0" encoding="utf-8"?>
<p:tagLst xmlns:p="http://schemas.openxmlformats.org/presentationml/2006/main">
  <p:tag name="AS_UNIQUEID" val="1788"/>
</p:tagLst>
</file>

<file path=ppt/tags/tag122.xml><?xml version="1.0" encoding="utf-8"?>
<p:tagLst xmlns:p="http://schemas.openxmlformats.org/presentationml/2006/main">
  <p:tag name="AS_UNIQUEID" val="634"/>
</p:tagLst>
</file>

<file path=ppt/tags/tag1220.xml><?xml version="1.0" encoding="utf-8"?>
<p:tagLst xmlns:p="http://schemas.openxmlformats.org/presentationml/2006/main">
  <p:tag name="AS_UNIQUEID" val="1789"/>
</p:tagLst>
</file>

<file path=ppt/tags/tag1221.xml><?xml version="1.0" encoding="utf-8"?>
<p:tagLst xmlns:p="http://schemas.openxmlformats.org/presentationml/2006/main">
  <p:tag name="AS_UNIQUEID" val="1790"/>
</p:tagLst>
</file>

<file path=ppt/tags/tag1222.xml><?xml version="1.0" encoding="utf-8"?>
<p:tagLst xmlns:p="http://schemas.openxmlformats.org/presentationml/2006/main">
  <p:tag name="AS_UNIQUEID" val="1791"/>
</p:tagLst>
</file>

<file path=ppt/tags/tag1223.xml><?xml version="1.0" encoding="utf-8"?>
<p:tagLst xmlns:p="http://schemas.openxmlformats.org/presentationml/2006/main">
  <p:tag name="AS_UNIQUEID" val="1792"/>
</p:tagLst>
</file>

<file path=ppt/tags/tag1224.xml><?xml version="1.0" encoding="utf-8"?>
<p:tagLst xmlns:p="http://schemas.openxmlformats.org/presentationml/2006/main">
  <p:tag name="AS_UNIQUEID" val="1798"/>
</p:tagLst>
</file>

<file path=ppt/tags/tag1225.xml><?xml version="1.0" encoding="utf-8"?>
<p:tagLst xmlns:p="http://schemas.openxmlformats.org/presentationml/2006/main">
  <p:tag name="AS_UNIQUEID" val="1799"/>
</p:tagLst>
</file>

<file path=ppt/tags/tag1226.xml><?xml version="1.0" encoding="utf-8"?>
<p:tagLst xmlns:p="http://schemas.openxmlformats.org/presentationml/2006/main">
  <p:tag name="AS_UNIQUEID" val="1800"/>
</p:tagLst>
</file>

<file path=ppt/tags/tag1227.xml><?xml version="1.0" encoding="utf-8"?>
<p:tagLst xmlns:p="http://schemas.openxmlformats.org/presentationml/2006/main">
  <p:tag name="AS_UNIQUEID" val="1801"/>
</p:tagLst>
</file>

<file path=ppt/tags/tag1228.xml><?xml version="1.0" encoding="utf-8"?>
<p:tagLst xmlns:p="http://schemas.openxmlformats.org/presentationml/2006/main">
  <p:tag name="AS_UNIQUEID" val="1794"/>
</p:tagLst>
</file>

<file path=ppt/tags/tag1229.xml><?xml version="1.0" encoding="utf-8"?>
<p:tagLst xmlns:p="http://schemas.openxmlformats.org/presentationml/2006/main">
  <p:tag name="AS_UNIQUEID" val="1795"/>
</p:tagLst>
</file>

<file path=ppt/tags/tag123.xml><?xml version="1.0" encoding="utf-8"?>
<p:tagLst xmlns:p="http://schemas.openxmlformats.org/presentationml/2006/main">
  <p:tag name="AS_UNIQUEID" val="636"/>
</p:tagLst>
</file>

<file path=ppt/tags/tag1230.xml><?xml version="1.0" encoding="utf-8"?>
<p:tagLst xmlns:p="http://schemas.openxmlformats.org/presentationml/2006/main">
  <p:tag name="AS_UNIQUEID" val="1796"/>
</p:tagLst>
</file>

<file path=ppt/tags/tag1231.xml><?xml version="1.0" encoding="utf-8"?>
<p:tagLst xmlns:p="http://schemas.openxmlformats.org/presentationml/2006/main">
  <p:tag name="AS_UNIQUEID" val="1803"/>
</p:tagLst>
</file>

<file path=ppt/tags/tag1232.xml><?xml version="1.0" encoding="utf-8"?>
<p:tagLst xmlns:p="http://schemas.openxmlformats.org/presentationml/2006/main">
  <p:tag name="AS_UNIQUEID" val="1804"/>
</p:tagLst>
</file>

<file path=ppt/tags/tag1233.xml><?xml version="1.0" encoding="utf-8"?>
<p:tagLst xmlns:p="http://schemas.openxmlformats.org/presentationml/2006/main">
  <p:tag name="AS_UNIQUEID" val="1805"/>
</p:tagLst>
</file>

<file path=ppt/tags/tag1234.xml><?xml version="1.0" encoding="utf-8"?>
<p:tagLst xmlns:p="http://schemas.openxmlformats.org/presentationml/2006/main">
  <p:tag name="AS_UNIQUEID" val="1806"/>
</p:tagLst>
</file>

<file path=ppt/tags/tag1235.xml><?xml version="1.0" encoding="utf-8"?>
<p:tagLst xmlns:p="http://schemas.openxmlformats.org/presentationml/2006/main">
  <p:tag name="AS_UNIQUEID" val="1807"/>
</p:tagLst>
</file>

<file path=ppt/tags/tag1236.xml><?xml version="1.0" encoding="utf-8"?>
<p:tagLst xmlns:p="http://schemas.openxmlformats.org/presentationml/2006/main">
  <p:tag name="AS_UNIQUEID" val="1808"/>
</p:tagLst>
</file>

<file path=ppt/tags/tag1237.xml><?xml version="1.0" encoding="utf-8"?>
<p:tagLst xmlns:p="http://schemas.openxmlformats.org/presentationml/2006/main">
  <p:tag name="AS_UNIQUEID" val="1809"/>
</p:tagLst>
</file>

<file path=ppt/tags/tag1238.xml><?xml version="1.0" encoding="utf-8"?>
<p:tagLst xmlns:p="http://schemas.openxmlformats.org/presentationml/2006/main">
  <p:tag name="AS_UNIQUEID" val="1810"/>
</p:tagLst>
</file>

<file path=ppt/tags/tag1239.xml><?xml version="1.0" encoding="utf-8"?>
<p:tagLst xmlns:p="http://schemas.openxmlformats.org/presentationml/2006/main">
  <p:tag name="AS_UNIQUEID" val="1811"/>
</p:tagLst>
</file>

<file path=ppt/tags/tag124.xml><?xml version="1.0" encoding="utf-8"?>
<p:tagLst xmlns:p="http://schemas.openxmlformats.org/presentationml/2006/main">
  <p:tag name="AS_UNIQUEID" val="637"/>
</p:tagLst>
</file>

<file path=ppt/tags/tag1240.xml><?xml version="1.0" encoding="utf-8"?>
<p:tagLst xmlns:p="http://schemas.openxmlformats.org/presentationml/2006/main">
  <p:tag name="AS_UNIQUEID" val="1812"/>
</p:tagLst>
</file>

<file path=ppt/tags/tag1241.xml><?xml version="1.0" encoding="utf-8"?>
<p:tagLst xmlns:p="http://schemas.openxmlformats.org/presentationml/2006/main">
  <p:tag name="AS_UNIQUEID" val="1814"/>
</p:tagLst>
</file>

<file path=ppt/tags/tag1242.xml><?xml version="1.0" encoding="utf-8"?>
<p:tagLst xmlns:p="http://schemas.openxmlformats.org/presentationml/2006/main">
  <p:tag name="AS_UNIQUEID" val="1815"/>
</p:tagLst>
</file>

<file path=ppt/tags/tag1243.xml><?xml version="1.0" encoding="utf-8"?>
<p:tagLst xmlns:p="http://schemas.openxmlformats.org/presentationml/2006/main">
  <p:tag name="AS_UNIQUEID" val="1816"/>
</p:tagLst>
</file>

<file path=ppt/tags/tag1244.xml><?xml version="1.0" encoding="utf-8"?>
<p:tagLst xmlns:p="http://schemas.openxmlformats.org/presentationml/2006/main">
  <p:tag name="AS_UNIQUEID" val="1817"/>
</p:tagLst>
</file>

<file path=ppt/tags/tag1245.xml><?xml version="1.0" encoding="utf-8"?>
<p:tagLst xmlns:p="http://schemas.openxmlformats.org/presentationml/2006/main">
  <p:tag name="AS_UNIQUEID" val="1823"/>
</p:tagLst>
</file>

<file path=ppt/tags/tag1246.xml><?xml version="1.0" encoding="utf-8"?>
<p:tagLst xmlns:p="http://schemas.openxmlformats.org/presentationml/2006/main">
  <p:tag name="AS_UNIQUEID" val="1824"/>
</p:tagLst>
</file>

<file path=ppt/tags/tag1247.xml><?xml version="1.0" encoding="utf-8"?>
<p:tagLst xmlns:p="http://schemas.openxmlformats.org/presentationml/2006/main">
  <p:tag name="AS_UNIQUEID" val="1825"/>
</p:tagLst>
</file>

<file path=ppt/tags/tag1248.xml><?xml version="1.0" encoding="utf-8"?>
<p:tagLst xmlns:p="http://schemas.openxmlformats.org/presentationml/2006/main">
  <p:tag name="AS_UNIQUEID" val="1826"/>
</p:tagLst>
</file>

<file path=ppt/tags/tag1249.xml><?xml version="1.0" encoding="utf-8"?>
<p:tagLst xmlns:p="http://schemas.openxmlformats.org/presentationml/2006/main">
  <p:tag name="AS_UNIQUEID" val="1819"/>
</p:tagLst>
</file>

<file path=ppt/tags/tag125.xml><?xml version="1.0" encoding="utf-8"?>
<p:tagLst xmlns:p="http://schemas.openxmlformats.org/presentationml/2006/main">
  <p:tag name="AS_UNIQUEID" val="638"/>
</p:tagLst>
</file>

<file path=ppt/tags/tag1250.xml><?xml version="1.0" encoding="utf-8"?>
<p:tagLst xmlns:p="http://schemas.openxmlformats.org/presentationml/2006/main">
  <p:tag name="AS_UNIQUEID" val="1820"/>
</p:tagLst>
</file>

<file path=ppt/tags/tag1251.xml><?xml version="1.0" encoding="utf-8"?>
<p:tagLst xmlns:p="http://schemas.openxmlformats.org/presentationml/2006/main">
  <p:tag name="AS_UNIQUEID" val="1821"/>
</p:tagLst>
</file>

<file path=ppt/tags/tag1252.xml><?xml version="1.0" encoding="utf-8"?>
<p:tagLst xmlns:p="http://schemas.openxmlformats.org/presentationml/2006/main">
  <p:tag name="AS_UNIQUEID" val="1831"/>
</p:tagLst>
</file>

<file path=ppt/tags/tag1253.xml><?xml version="1.0" encoding="utf-8"?>
<p:tagLst xmlns:p="http://schemas.openxmlformats.org/presentationml/2006/main">
  <p:tag name="AS_UNIQUEID" val="1832"/>
</p:tagLst>
</file>

<file path=ppt/tags/tag1254.xml><?xml version="1.0" encoding="utf-8"?>
<p:tagLst xmlns:p="http://schemas.openxmlformats.org/presentationml/2006/main">
  <p:tag name="AS_UNIQUEID" val="1833"/>
</p:tagLst>
</file>

<file path=ppt/tags/tag1255.xml><?xml version="1.0" encoding="utf-8"?>
<p:tagLst xmlns:p="http://schemas.openxmlformats.org/presentationml/2006/main">
  <p:tag name="AS_UNIQUEID" val="1834"/>
</p:tagLst>
</file>

<file path=ppt/tags/tag1256.xml><?xml version="1.0" encoding="utf-8"?>
<p:tagLst xmlns:p="http://schemas.openxmlformats.org/presentationml/2006/main">
  <p:tag name="AS_UNIQUEID" val="1835"/>
</p:tagLst>
</file>

<file path=ppt/tags/tag1257.xml><?xml version="1.0" encoding="utf-8"?>
<p:tagLst xmlns:p="http://schemas.openxmlformats.org/presentationml/2006/main">
  <p:tag name="AS_UNIQUEID" val="1836"/>
</p:tagLst>
</file>

<file path=ppt/tags/tag1258.xml><?xml version="1.0" encoding="utf-8"?>
<p:tagLst xmlns:p="http://schemas.openxmlformats.org/presentationml/2006/main">
  <p:tag name="AS_UNIQUEID" val="1837"/>
</p:tagLst>
</file>

<file path=ppt/tags/tag1259.xml><?xml version="1.0" encoding="utf-8"?>
<p:tagLst xmlns:p="http://schemas.openxmlformats.org/presentationml/2006/main">
  <p:tag name="AS_UNIQUEID" val="1838"/>
</p:tagLst>
</file>

<file path=ppt/tags/tag126.xml><?xml version="1.0" encoding="utf-8"?>
<p:tagLst xmlns:p="http://schemas.openxmlformats.org/presentationml/2006/main">
  <p:tag name="AS_UNIQUEID" val="639"/>
</p:tagLst>
</file>

<file path=ppt/tags/tag1260.xml><?xml version="1.0" encoding="utf-8"?>
<p:tagLst xmlns:p="http://schemas.openxmlformats.org/presentationml/2006/main">
  <p:tag name="AS_UNIQUEID" val="1839"/>
</p:tagLst>
</file>

<file path=ppt/tags/tag1261.xml><?xml version="1.0" encoding="utf-8"?>
<p:tagLst xmlns:p="http://schemas.openxmlformats.org/presentationml/2006/main">
  <p:tag name="AS_UNIQUEID" val="1828"/>
</p:tagLst>
</file>

<file path=ppt/tags/tag1262.xml><?xml version="1.0" encoding="utf-8"?>
<p:tagLst xmlns:p="http://schemas.openxmlformats.org/presentationml/2006/main">
  <p:tag name="AS_UNIQUEID" val="1829"/>
</p:tagLst>
</file>

<file path=ppt/tags/tag1263.xml><?xml version="1.0" encoding="utf-8"?>
<p:tagLst xmlns:p="http://schemas.openxmlformats.org/presentationml/2006/main">
  <p:tag name="AS_UNIQUEID" val="1845"/>
</p:tagLst>
</file>

<file path=ppt/tags/tag1264.xml><?xml version="1.0" encoding="utf-8"?>
<p:tagLst xmlns:p="http://schemas.openxmlformats.org/presentationml/2006/main">
  <p:tag name="AS_UNIQUEID" val="1846"/>
</p:tagLst>
</file>

<file path=ppt/tags/tag1265.xml><?xml version="1.0" encoding="utf-8"?>
<p:tagLst xmlns:p="http://schemas.openxmlformats.org/presentationml/2006/main">
  <p:tag name="AS_UNIQUEID" val="1847"/>
</p:tagLst>
</file>

<file path=ppt/tags/tag1266.xml><?xml version="1.0" encoding="utf-8"?>
<p:tagLst xmlns:p="http://schemas.openxmlformats.org/presentationml/2006/main">
  <p:tag name="AS_UNIQUEID" val="1848"/>
</p:tagLst>
</file>

<file path=ppt/tags/tag1267.xml><?xml version="1.0" encoding="utf-8"?>
<p:tagLst xmlns:p="http://schemas.openxmlformats.org/presentationml/2006/main">
  <p:tag name="AS_UNIQUEID" val="1849"/>
</p:tagLst>
</file>

<file path=ppt/tags/tag1268.xml><?xml version="1.0" encoding="utf-8"?>
<p:tagLst xmlns:p="http://schemas.openxmlformats.org/presentationml/2006/main">
  <p:tag name="AS_UNIQUEID" val="1850"/>
</p:tagLst>
</file>

<file path=ppt/tags/tag1269.xml><?xml version="1.0" encoding="utf-8"?>
<p:tagLst xmlns:p="http://schemas.openxmlformats.org/presentationml/2006/main">
  <p:tag name="AS_UNIQUEID" val="1851"/>
</p:tagLst>
</file>

<file path=ppt/tags/tag127.xml><?xml version="1.0" encoding="utf-8"?>
<p:tagLst xmlns:p="http://schemas.openxmlformats.org/presentationml/2006/main">
  <p:tag name="AS_UNIQUEID" val="640"/>
  <p:tag name="KSO_WM_UNIT_TABLE_BEAUTIFY" val="smartTable{960bba57-087b-4279-838b-497f21ec9b0a}"/>
  <p:tag name="TABLE_ENDDRAG_ORIGIN_RECT" val="600*387"/>
  <p:tag name="TABLE_ENDDRAG_RECT" val="358*101*600*387"/>
</p:tagLst>
</file>

<file path=ppt/tags/tag1270.xml><?xml version="1.0" encoding="utf-8"?>
<p:tagLst xmlns:p="http://schemas.openxmlformats.org/presentationml/2006/main">
  <p:tag name="AS_UNIQUEID" val="1852"/>
</p:tagLst>
</file>

<file path=ppt/tags/tag1271.xml><?xml version="1.0" encoding="utf-8"?>
<p:tagLst xmlns:p="http://schemas.openxmlformats.org/presentationml/2006/main">
  <p:tag name="AS_UNIQUEID" val="1853"/>
</p:tagLst>
</file>

<file path=ppt/tags/tag1272.xml><?xml version="1.0" encoding="utf-8"?>
<p:tagLst xmlns:p="http://schemas.openxmlformats.org/presentationml/2006/main">
  <p:tag name="AS_UNIQUEID" val="1854"/>
</p:tagLst>
</file>

<file path=ppt/tags/tag1273.xml><?xml version="1.0" encoding="utf-8"?>
<p:tagLst xmlns:p="http://schemas.openxmlformats.org/presentationml/2006/main">
  <p:tag name="AS_UNIQUEID" val="1855"/>
</p:tagLst>
</file>

<file path=ppt/tags/tag1274.xml><?xml version="1.0" encoding="utf-8"?>
<p:tagLst xmlns:p="http://schemas.openxmlformats.org/presentationml/2006/main">
  <p:tag name="AS_UNIQUEID" val="1856"/>
</p:tagLst>
</file>

<file path=ppt/tags/tag1275.xml><?xml version="1.0" encoding="utf-8"?>
<p:tagLst xmlns:p="http://schemas.openxmlformats.org/presentationml/2006/main">
  <p:tag name="AS_UNIQUEID" val="1857"/>
</p:tagLst>
</file>

<file path=ppt/tags/tag1276.xml><?xml version="1.0" encoding="utf-8"?>
<p:tagLst xmlns:p="http://schemas.openxmlformats.org/presentationml/2006/main">
  <p:tag name="AS_UNIQUEID" val="1858"/>
</p:tagLst>
</file>

<file path=ppt/tags/tag1277.xml><?xml version="1.0" encoding="utf-8"?>
<p:tagLst xmlns:p="http://schemas.openxmlformats.org/presentationml/2006/main">
  <p:tag name="AS_UNIQUEID" val="1859"/>
</p:tagLst>
</file>

<file path=ppt/tags/tag1278.xml><?xml version="1.0" encoding="utf-8"?>
<p:tagLst xmlns:p="http://schemas.openxmlformats.org/presentationml/2006/main">
  <p:tag name="AS_UNIQUEID" val="1860"/>
</p:tagLst>
</file>

<file path=ppt/tags/tag1279.xml><?xml version="1.0" encoding="utf-8"?>
<p:tagLst xmlns:p="http://schemas.openxmlformats.org/presentationml/2006/main">
  <p:tag name="AS_UNIQUEID" val="1861"/>
</p:tagLst>
</file>

<file path=ppt/tags/tag128.xml><?xml version="1.0" encoding="utf-8"?>
<p:tagLst xmlns:p="http://schemas.openxmlformats.org/presentationml/2006/main">
  <p:tag name="AS_UNIQUEID" val="642"/>
</p:tagLst>
</file>

<file path=ppt/tags/tag1280.xml><?xml version="1.0" encoding="utf-8"?>
<p:tagLst xmlns:p="http://schemas.openxmlformats.org/presentationml/2006/main">
  <p:tag name="AS_UNIQUEID" val="1841"/>
</p:tagLst>
</file>

<file path=ppt/tags/tag1281.xml><?xml version="1.0" encoding="utf-8"?>
<p:tagLst xmlns:p="http://schemas.openxmlformats.org/presentationml/2006/main">
  <p:tag name="AS_UNIQUEID" val="1842"/>
</p:tagLst>
</file>

<file path=ppt/tags/tag1282.xml><?xml version="1.0" encoding="utf-8"?>
<p:tagLst xmlns:p="http://schemas.openxmlformats.org/presentationml/2006/main">
  <p:tag name="AS_UNIQUEID" val="1843"/>
</p:tagLst>
</file>

<file path=ppt/tags/tag1283.xml><?xml version="1.0" encoding="utf-8"?>
<p:tagLst xmlns:p="http://schemas.openxmlformats.org/presentationml/2006/main">
  <p:tag name="AS_UNIQUEID" val="1863"/>
</p:tagLst>
</file>

<file path=ppt/tags/tag1284.xml><?xml version="1.0" encoding="utf-8"?>
<p:tagLst xmlns:p="http://schemas.openxmlformats.org/presentationml/2006/main">
  <p:tag name="AS_UNIQUEID" val="1864"/>
</p:tagLst>
</file>

<file path=ppt/tags/tag1285.xml><?xml version="1.0" encoding="utf-8"?>
<p:tagLst xmlns:p="http://schemas.openxmlformats.org/presentationml/2006/main">
  <p:tag name="AS_UNIQUEID" val="1865"/>
</p:tagLst>
</file>

<file path=ppt/tags/tag1286.xml><?xml version="1.0" encoding="utf-8"?>
<p:tagLst xmlns:p="http://schemas.openxmlformats.org/presentationml/2006/main">
  <p:tag name="AS_UNIQUEID" val="1866"/>
</p:tagLst>
</file>

<file path=ppt/tags/tag1287.xml><?xml version="1.0" encoding="utf-8"?>
<p:tagLst xmlns:p="http://schemas.openxmlformats.org/presentationml/2006/main">
  <p:tag name="AS_UNIQUEID" val="1867"/>
</p:tagLst>
</file>

<file path=ppt/tags/tag1288.xml><?xml version="1.0" encoding="utf-8"?>
<p:tagLst xmlns:p="http://schemas.openxmlformats.org/presentationml/2006/main">
  <p:tag name="AS_UNIQUEID" val="1868"/>
</p:tagLst>
</file>

<file path=ppt/tags/tag1289.xml><?xml version="1.0" encoding="utf-8"?>
<p:tagLst xmlns:p="http://schemas.openxmlformats.org/presentationml/2006/main">
  <p:tag name="AS_UNIQUEID" val="1869"/>
</p:tagLst>
</file>

<file path=ppt/tags/tag129.xml><?xml version="1.0" encoding="utf-8"?>
<p:tagLst xmlns:p="http://schemas.openxmlformats.org/presentationml/2006/main">
  <p:tag name="AS_UNIQUEID" val="643"/>
</p:tagLst>
</file>

<file path=ppt/tags/tag1290.xml><?xml version="1.0" encoding="utf-8"?>
<p:tagLst xmlns:p="http://schemas.openxmlformats.org/presentationml/2006/main">
  <p:tag name="AS_UNIQUEID" val="1870"/>
</p:tagLst>
</file>

<file path=ppt/tags/tag1291.xml><?xml version="1.0" encoding="utf-8"?>
<p:tagLst xmlns:p="http://schemas.openxmlformats.org/presentationml/2006/main">
  <p:tag name="AS_UNIQUEID" val="1871"/>
</p:tagLst>
</file>

<file path=ppt/tags/tag1292.xml><?xml version="1.0" encoding="utf-8"?>
<p:tagLst xmlns:p="http://schemas.openxmlformats.org/presentationml/2006/main">
  <p:tag name="AS_UNIQUEID" val="1872"/>
</p:tagLst>
</file>

<file path=ppt/tags/tag1293.xml><?xml version="1.0" encoding="utf-8"?>
<p:tagLst xmlns:p="http://schemas.openxmlformats.org/presentationml/2006/main">
  <p:tag name="AS_UNIQUEID" val="1873"/>
</p:tagLst>
</file>

<file path=ppt/tags/tag1294.xml><?xml version="1.0" encoding="utf-8"?>
<p:tagLst xmlns:p="http://schemas.openxmlformats.org/presentationml/2006/main">
  <p:tag name="AS_UNIQUEID" val="1874"/>
</p:tagLst>
</file>

<file path=ppt/tags/tag1295.xml><?xml version="1.0" encoding="utf-8"?>
<p:tagLst xmlns:p="http://schemas.openxmlformats.org/presentationml/2006/main">
  <p:tag name="AS_UNIQUEID" val="1875"/>
</p:tagLst>
</file>

<file path=ppt/tags/tag1296.xml><?xml version="1.0" encoding="utf-8"?>
<p:tagLst xmlns:p="http://schemas.openxmlformats.org/presentationml/2006/main">
  <p:tag name="AS_UNIQUEID" val="1876"/>
</p:tagLst>
</file>

<file path=ppt/tags/tag1297.xml><?xml version="1.0" encoding="utf-8"?>
<p:tagLst xmlns:p="http://schemas.openxmlformats.org/presentationml/2006/main">
  <p:tag name="AS_UNIQUEID" val="1877"/>
</p:tagLst>
</file>

<file path=ppt/tags/tag1298.xml><?xml version="1.0" encoding="utf-8"?>
<p:tagLst xmlns:p="http://schemas.openxmlformats.org/presentationml/2006/main">
  <p:tag name="AS_UNIQUEID" val="1879"/>
</p:tagLst>
</file>

<file path=ppt/tags/tag1299.xml><?xml version="1.0" encoding="utf-8"?>
<p:tagLst xmlns:p="http://schemas.openxmlformats.org/presentationml/2006/main">
  <p:tag name="AS_UNIQUEID" val="1880"/>
</p:tagLst>
</file>

<file path=ppt/tags/tag13.xml><?xml version="1.0" encoding="utf-8"?>
<p:tagLst xmlns:p="http://schemas.openxmlformats.org/presentationml/2006/main">
  <p:tag name="AS_UNIQUEID" val="48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0.xml><?xml version="1.0" encoding="utf-8"?>
<p:tagLst xmlns:p="http://schemas.openxmlformats.org/presentationml/2006/main">
  <p:tag name="AS_UNIQUEID" val="644"/>
</p:tagLst>
</file>

<file path=ppt/tags/tag1300.xml><?xml version="1.0" encoding="utf-8"?>
<p:tagLst xmlns:p="http://schemas.openxmlformats.org/presentationml/2006/main">
  <p:tag name="AS_UNIQUEID" val="1881"/>
</p:tagLst>
</file>

<file path=ppt/tags/tag1301.xml><?xml version="1.0" encoding="utf-8"?>
<p:tagLst xmlns:p="http://schemas.openxmlformats.org/presentationml/2006/main">
  <p:tag name="AS_UNIQUEID" val="1882"/>
</p:tagLst>
</file>

<file path=ppt/tags/tag1302.xml><?xml version="1.0" encoding="utf-8"?>
<p:tagLst xmlns:p="http://schemas.openxmlformats.org/presentationml/2006/main">
  <p:tag name="AS_UNIQUEID" val="1883"/>
</p:tagLst>
</file>

<file path=ppt/tags/tag1303.xml><?xml version="1.0" encoding="utf-8"?>
<p:tagLst xmlns:p="http://schemas.openxmlformats.org/presentationml/2006/main">
  <p:tag name="AS_UNIQUEID" val="1884"/>
</p:tagLst>
</file>

<file path=ppt/tags/tag1304.xml><?xml version="1.0" encoding="utf-8"?>
<p:tagLst xmlns:p="http://schemas.openxmlformats.org/presentationml/2006/main">
  <p:tag name="AS_UNIQUEID" val="1885"/>
</p:tagLst>
</file>

<file path=ppt/tags/tag1305.xml><?xml version="1.0" encoding="utf-8"?>
<p:tagLst xmlns:p="http://schemas.openxmlformats.org/presentationml/2006/main">
  <p:tag name="AS_UNIQUEID" val="1886"/>
</p:tagLst>
</file>

<file path=ppt/tags/tag1306.xml><?xml version="1.0" encoding="utf-8"?>
<p:tagLst xmlns:p="http://schemas.openxmlformats.org/presentationml/2006/main">
  <p:tag name="AS_UNIQUEID" val="1887"/>
</p:tagLst>
</file>

<file path=ppt/tags/tag1307.xml><?xml version="1.0" encoding="utf-8"?>
<p:tagLst xmlns:p="http://schemas.openxmlformats.org/presentationml/2006/main">
  <p:tag name="AS_UNIQUEID" val="1889"/>
  <p:tag name="KSO_WM_UNIT_TABLE_BEAUTIFY" val="smartTable{9c1ab7c4-b0d1-4670-ab10-e83ebb093a20}"/>
  <p:tag name="TABLE_ENDDRAG_ORIGIN_RECT" val="918*497"/>
  <p:tag name="TABLE_ENDDRAG_RECT" val="47*39*918*497"/>
</p:tagLst>
</file>

<file path=ppt/tags/tag1308.xml><?xml version="1.0" encoding="utf-8"?>
<p:tagLst xmlns:p="http://schemas.openxmlformats.org/presentationml/2006/main">
  <p:tag name="AS_UNIQUEID" val="1890"/>
</p:tagLst>
</file>

<file path=ppt/tags/tag1309.xml><?xml version="1.0" encoding="utf-8"?>
<p:tagLst xmlns:p="http://schemas.openxmlformats.org/presentationml/2006/main">
  <p:tag name="AS_UNIQUEID" val="1891"/>
</p:tagLst>
</file>

<file path=ppt/tags/tag131.xml><?xml version="1.0" encoding="utf-8"?>
<p:tagLst xmlns:p="http://schemas.openxmlformats.org/presentationml/2006/main">
  <p:tag name="AS_UNIQUEID" val="645"/>
</p:tagLst>
</file>

<file path=ppt/tags/tag1310.xml><?xml version="1.0" encoding="utf-8"?>
<p:tagLst xmlns:p="http://schemas.openxmlformats.org/presentationml/2006/main">
  <p:tag name="AS_UNIQUEID" val="1892"/>
</p:tagLst>
</file>

<file path=ppt/tags/tag1311.xml><?xml version="1.0" encoding="utf-8"?>
<p:tagLst xmlns:p="http://schemas.openxmlformats.org/presentationml/2006/main">
  <p:tag name="AS_UNIQUEID" val="1894"/>
  <p:tag name="KSO_WM_UNIT_TABLE_BEAUTIFY" val="smartTable{4efe7af1-385a-46d4-b788-fc8146c22239}"/>
  <p:tag name="TABLE_ENDDRAG_ORIGIN_RECT" val="959*478"/>
  <p:tag name="TABLE_ENDDRAG_RECT" val="0*64*959*478"/>
</p:tagLst>
</file>

<file path=ppt/tags/tag1312.xml><?xml version="1.0" encoding="utf-8"?>
<p:tagLst xmlns:p="http://schemas.openxmlformats.org/presentationml/2006/main">
  <p:tag name="AS_UNIQUEID" val="1895"/>
</p:tagLst>
</file>

<file path=ppt/tags/tag1313.xml><?xml version="1.0" encoding="utf-8"?>
<p:tagLst xmlns:p="http://schemas.openxmlformats.org/presentationml/2006/main">
  <p:tag name="AS_UNIQUEID" val="1896"/>
</p:tagLst>
</file>

<file path=ppt/tags/tag1314.xml><?xml version="1.0" encoding="utf-8"?>
<p:tagLst xmlns:p="http://schemas.openxmlformats.org/presentationml/2006/main">
  <p:tag name="AS_UNIQUEID" val="1897"/>
</p:tagLst>
</file>

<file path=ppt/tags/tag1315.xml><?xml version="1.0" encoding="utf-8"?>
<p:tagLst xmlns:p="http://schemas.openxmlformats.org/presentationml/2006/main">
  <p:tag name="AS_UNIQUEID" val="1898"/>
</p:tagLst>
</file>

<file path=ppt/tags/tag1316.xml><?xml version="1.0" encoding="utf-8"?>
<p:tagLst xmlns:p="http://schemas.openxmlformats.org/presentationml/2006/main">
  <p:tag name="AS_UNIQUEID" val="1899"/>
</p:tagLst>
</file>

<file path=ppt/tags/tag1317.xml><?xml version="1.0" encoding="utf-8"?>
<p:tagLst xmlns:p="http://schemas.openxmlformats.org/presentationml/2006/main">
  <p:tag name="AS_UNIQUEID" val="1900"/>
</p:tagLst>
</file>

<file path=ppt/tags/tag1318.xml><?xml version="1.0" encoding="utf-8"?>
<p:tagLst xmlns:p="http://schemas.openxmlformats.org/presentationml/2006/main">
  <p:tag name="AS_UNIQUEID" val="1901"/>
</p:tagLst>
</file>

<file path=ppt/tags/tag1319.xml><?xml version="1.0" encoding="utf-8"?>
<p:tagLst xmlns:p="http://schemas.openxmlformats.org/presentationml/2006/main">
  <p:tag name="AS_UNIQUEID" val="1902"/>
</p:tagLst>
</file>

<file path=ppt/tags/tag132.xml><?xml version="1.0" encoding="utf-8"?>
<p:tagLst xmlns:p="http://schemas.openxmlformats.org/presentationml/2006/main">
  <p:tag name="AS_UNIQUEID" val="646"/>
</p:tagLst>
</file>

<file path=ppt/tags/tag1320.xml><?xml version="1.0" encoding="utf-8"?>
<p:tagLst xmlns:p="http://schemas.openxmlformats.org/presentationml/2006/main">
  <p:tag name="AS_UNIQUEID" val="1903"/>
</p:tagLst>
</file>

<file path=ppt/tags/tag1321.xml><?xml version="1.0" encoding="utf-8"?>
<p:tagLst xmlns:p="http://schemas.openxmlformats.org/presentationml/2006/main">
  <p:tag name="AS_UNIQUEID" val="1904"/>
</p:tagLst>
</file>

<file path=ppt/tags/tag1322.xml><?xml version="1.0" encoding="utf-8"?>
<p:tagLst xmlns:p="http://schemas.openxmlformats.org/presentationml/2006/main">
  <p:tag name="AS_UNIQUEID" val="1905"/>
</p:tagLst>
</file>

<file path=ppt/tags/tag1323.xml><?xml version="1.0" encoding="utf-8"?>
<p:tagLst xmlns:p="http://schemas.openxmlformats.org/presentationml/2006/main">
  <p:tag name="AS_UNIQUEID" val="1906"/>
</p:tagLst>
</file>

<file path=ppt/tags/tag1324.xml><?xml version="1.0" encoding="utf-8"?>
<p:tagLst xmlns:p="http://schemas.openxmlformats.org/presentationml/2006/main">
  <p:tag name="AS_UNIQUEID" val="1907"/>
</p:tagLst>
</file>

<file path=ppt/tags/tag1325.xml><?xml version="1.0" encoding="utf-8"?>
<p:tagLst xmlns:p="http://schemas.openxmlformats.org/presentationml/2006/main">
  <p:tag name="AS_UNIQUEID" val="1908"/>
</p:tagLst>
</file>

<file path=ppt/tags/tag1326.xml><?xml version="1.0" encoding="utf-8"?>
<p:tagLst xmlns:p="http://schemas.openxmlformats.org/presentationml/2006/main">
  <p:tag name="AS_UNIQUEID" val="1909"/>
</p:tagLst>
</file>

<file path=ppt/tags/tag1327.xml><?xml version="1.0" encoding="utf-8"?>
<p:tagLst xmlns:p="http://schemas.openxmlformats.org/presentationml/2006/main">
  <p:tag name="AS_UNIQUEID" val="1910"/>
</p:tagLst>
</file>

<file path=ppt/tags/tag1328.xml><?xml version="1.0" encoding="utf-8"?>
<p:tagLst xmlns:p="http://schemas.openxmlformats.org/presentationml/2006/main">
  <p:tag name="AS_UNIQUEID" val="1911"/>
</p:tagLst>
</file>

<file path=ppt/tags/tag1329.xml><?xml version="1.0" encoding="utf-8"?>
<p:tagLst xmlns:p="http://schemas.openxmlformats.org/presentationml/2006/main">
  <p:tag name="AS_UNIQUEID" val="1912"/>
</p:tagLst>
</file>

<file path=ppt/tags/tag133.xml><?xml version="1.0" encoding="utf-8"?>
<p:tagLst xmlns:p="http://schemas.openxmlformats.org/presentationml/2006/main">
  <p:tag name="AS_UNIQUEID" val="647"/>
</p:tagLst>
</file>

<file path=ppt/tags/tag1330.xml><?xml version="1.0" encoding="utf-8"?>
<p:tagLst xmlns:p="http://schemas.openxmlformats.org/presentationml/2006/main">
  <p:tag name="AS_UNIQUEID" val="1913"/>
</p:tagLst>
</file>

<file path=ppt/tags/tag1331.xml><?xml version="1.0" encoding="utf-8"?>
<p:tagLst xmlns:p="http://schemas.openxmlformats.org/presentationml/2006/main">
  <p:tag name="AS_UNIQUEID" val="1914"/>
</p:tagLst>
</file>

<file path=ppt/tags/tag1332.xml><?xml version="1.0" encoding="utf-8"?>
<p:tagLst xmlns:p="http://schemas.openxmlformats.org/presentationml/2006/main">
  <p:tag name="AS_UNIQUEID" val="1915"/>
</p:tagLst>
</file>

<file path=ppt/tags/tag1333.xml><?xml version="1.0" encoding="utf-8"?>
<p:tagLst xmlns:p="http://schemas.openxmlformats.org/presentationml/2006/main">
  <p:tag name="AS_UNIQUEID" val="1916"/>
</p:tagLst>
</file>

<file path=ppt/tags/tag1334.xml><?xml version="1.0" encoding="utf-8"?>
<p:tagLst xmlns:p="http://schemas.openxmlformats.org/presentationml/2006/main">
  <p:tag name="AS_UNIQUEID" val="1917"/>
</p:tagLst>
</file>

<file path=ppt/tags/tag1335.xml><?xml version="1.0" encoding="utf-8"?>
<p:tagLst xmlns:p="http://schemas.openxmlformats.org/presentationml/2006/main">
  <p:tag name="AS_UNIQUEID" val="1918"/>
</p:tagLst>
</file>

<file path=ppt/tags/tag1336.xml><?xml version="1.0" encoding="utf-8"?>
<p:tagLst xmlns:p="http://schemas.openxmlformats.org/presentationml/2006/main">
  <p:tag name="AS_UNIQUEID" val="1919"/>
</p:tagLst>
</file>

<file path=ppt/tags/tag1337.xml><?xml version="1.0" encoding="utf-8"?>
<p:tagLst xmlns:p="http://schemas.openxmlformats.org/presentationml/2006/main">
  <p:tag name="AS_UNIQUEID" val="1920"/>
</p:tagLst>
</file>

<file path=ppt/tags/tag1338.xml><?xml version="1.0" encoding="utf-8"?>
<p:tagLst xmlns:p="http://schemas.openxmlformats.org/presentationml/2006/main">
  <p:tag name="AS_UNIQUEID" val="1921"/>
</p:tagLst>
</file>

<file path=ppt/tags/tag1339.xml><?xml version="1.0" encoding="utf-8"?>
<p:tagLst xmlns:p="http://schemas.openxmlformats.org/presentationml/2006/main">
  <p:tag name="AS_UNIQUEID" val="1922"/>
</p:tagLst>
</file>

<file path=ppt/tags/tag134.xml><?xml version="1.0" encoding="utf-8"?>
<p:tagLst xmlns:p="http://schemas.openxmlformats.org/presentationml/2006/main">
  <p:tag name="AS_UNIQUEID" val="648"/>
</p:tagLst>
</file>

<file path=ppt/tags/tag1340.xml><?xml version="1.0" encoding="utf-8"?>
<p:tagLst xmlns:p="http://schemas.openxmlformats.org/presentationml/2006/main">
  <p:tag name="AS_UNIQUEID" val="1923"/>
</p:tagLst>
</file>

<file path=ppt/tags/tag1341.xml><?xml version="1.0" encoding="utf-8"?>
<p:tagLst xmlns:p="http://schemas.openxmlformats.org/presentationml/2006/main">
  <p:tag name="AS_UNIQUEID" val="1924"/>
</p:tagLst>
</file>

<file path=ppt/tags/tag1342.xml><?xml version="1.0" encoding="utf-8"?>
<p:tagLst xmlns:p="http://schemas.openxmlformats.org/presentationml/2006/main">
  <p:tag name="AS_UNIQUEID" val="1925"/>
</p:tagLst>
</file>

<file path=ppt/tags/tag1343.xml><?xml version="1.0" encoding="utf-8"?>
<p:tagLst xmlns:p="http://schemas.openxmlformats.org/presentationml/2006/main">
  <p:tag name="AS_UNIQUEID" val="1926"/>
</p:tagLst>
</file>

<file path=ppt/tags/tag1344.xml><?xml version="1.0" encoding="utf-8"?>
<p:tagLst xmlns:p="http://schemas.openxmlformats.org/presentationml/2006/main">
  <p:tag name="AS_UNIQUEID" val="1927"/>
</p:tagLst>
</file>

<file path=ppt/tags/tag1345.xml><?xml version="1.0" encoding="utf-8"?>
<p:tagLst xmlns:p="http://schemas.openxmlformats.org/presentationml/2006/main">
  <p:tag name="AS_UNIQUEID" val="1928"/>
</p:tagLst>
</file>

<file path=ppt/tags/tag1346.xml><?xml version="1.0" encoding="utf-8"?>
<p:tagLst xmlns:p="http://schemas.openxmlformats.org/presentationml/2006/main">
  <p:tag name="AS_UNIQUEID" val="1929"/>
</p:tagLst>
</file>

<file path=ppt/tags/tag1347.xml><?xml version="1.0" encoding="utf-8"?>
<p:tagLst xmlns:p="http://schemas.openxmlformats.org/presentationml/2006/main">
  <p:tag name="AS_UNIQUEID" val="1930"/>
</p:tagLst>
</file>

<file path=ppt/tags/tag1348.xml><?xml version="1.0" encoding="utf-8"?>
<p:tagLst xmlns:p="http://schemas.openxmlformats.org/presentationml/2006/main">
  <p:tag name="AS_UNIQUEID" val="1931"/>
</p:tagLst>
</file>

<file path=ppt/tags/tag1349.xml><?xml version="1.0" encoding="utf-8"?>
<p:tagLst xmlns:p="http://schemas.openxmlformats.org/presentationml/2006/main">
  <p:tag name="AS_UNIQUEID" val="1932"/>
</p:tagLst>
</file>

<file path=ppt/tags/tag135.xml><?xml version="1.0" encoding="utf-8"?>
<p:tagLst xmlns:p="http://schemas.openxmlformats.org/presentationml/2006/main">
  <p:tag name="AS_UNIQUEID" val="649"/>
</p:tagLst>
</file>

<file path=ppt/tags/tag1350.xml><?xml version="1.0" encoding="utf-8"?>
<p:tagLst xmlns:p="http://schemas.openxmlformats.org/presentationml/2006/main">
  <p:tag name="AS_UNIQUEID" val="1933"/>
</p:tagLst>
</file>

<file path=ppt/tags/tag1351.xml><?xml version="1.0" encoding="utf-8"?>
<p:tagLst xmlns:p="http://schemas.openxmlformats.org/presentationml/2006/main">
  <p:tag name="AS_UNIQUEID" val="1934"/>
</p:tagLst>
</file>

<file path=ppt/tags/tag1352.xml><?xml version="1.0" encoding="utf-8"?>
<p:tagLst xmlns:p="http://schemas.openxmlformats.org/presentationml/2006/main">
  <p:tag name="AS_UNIQUEID" val="1935"/>
</p:tagLst>
</file>

<file path=ppt/tags/tag1353.xml><?xml version="1.0" encoding="utf-8"?>
<p:tagLst xmlns:p="http://schemas.openxmlformats.org/presentationml/2006/main">
  <p:tag name="AS_UNIQUEID" val="1936"/>
</p:tagLst>
</file>

<file path=ppt/tags/tag1354.xml><?xml version="1.0" encoding="utf-8"?>
<p:tagLst xmlns:p="http://schemas.openxmlformats.org/presentationml/2006/main">
  <p:tag name="AS_UNIQUEID" val="1937"/>
</p:tagLst>
</file>

<file path=ppt/tags/tag1355.xml><?xml version="1.0" encoding="utf-8"?>
<p:tagLst xmlns:p="http://schemas.openxmlformats.org/presentationml/2006/main">
  <p:tag name="AS_UNIQUEID" val="1938"/>
</p:tagLst>
</file>

<file path=ppt/tags/tag1356.xml><?xml version="1.0" encoding="utf-8"?>
<p:tagLst xmlns:p="http://schemas.openxmlformats.org/presentationml/2006/main">
  <p:tag name="AS_UNIQUEID" val="1940"/>
</p:tagLst>
</file>

<file path=ppt/tags/tag1357.xml><?xml version="1.0" encoding="utf-8"?>
<p:tagLst xmlns:p="http://schemas.openxmlformats.org/presentationml/2006/main">
  <p:tag name="AS_UNIQUEID" val="1941"/>
</p:tagLst>
</file>

<file path=ppt/tags/tag1358.xml><?xml version="1.0" encoding="utf-8"?>
<p:tagLst xmlns:p="http://schemas.openxmlformats.org/presentationml/2006/main">
  <p:tag name="AS_UNIQUEID" val="1942"/>
</p:tagLst>
</file>

<file path=ppt/tags/tag1359.xml><?xml version="1.0" encoding="utf-8"?>
<p:tagLst xmlns:p="http://schemas.openxmlformats.org/presentationml/2006/main">
  <p:tag name="AS_UNIQUEID" val="1943"/>
</p:tagLst>
</file>

<file path=ppt/tags/tag136.xml><?xml version="1.0" encoding="utf-8"?>
<p:tagLst xmlns:p="http://schemas.openxmlformats.org/presentationml/2006/main">
  <p:tag name="AS_UNIQUEID" val="650"/>
</p:tagLst>
</file>

<file path=ppt/tags/tag1360.xml><?xml version="1.0" encoding="utf-8"?>
<p:tagLst xmlns:p="http://schemas.openxmlformats.org/presentationml/2006/main">
  <p:tag name="AS_UNIQUEID" val="1944"/>
</p:tagLst>
</file>

<file path=ppt/tags/tag1361.xml><?xml version="1.0" encoding="utf-8"?>
<p:tagLst xmlns:p="http://schemas.openxmlformats.org/presentationml/2006/main">
  <p:tag name="AS_UNIQUEID" val="1945"/>
</p:tagLst>
</file>

<file path=ppt/tags/tag1362.xml><?xml version="1.0" encoding="utf-8"?>
<p:tagLst xmlns:p="http://schemas.openxmlformats.org/presentationml/2006/main">
  <p:tag name="AS_UNIQUEID" val="1946"/>
</p:tagLst>
</file>

<file path=ppt/tags/tag1363.xml><?xml version="1.0" encoding="utf-8"?>
<p:tagLst xmlns:p="http://schemas.openxmlformats.org/presentationml/2006/main">
  <p:tag name="AS_UNIQUEID" val="1947"/>
</p:tagLst>
</file>

<file path=ppt/tags/tag1364.xml><?xml version="1.0" encoding="utf-8"?>
<p:tagLst xmlns:p="http://schemas.openxmlformats.org/presentationml/2006/main">
  <p:tag name="AS_UNIQUEID" val="1948"/>
</p:tagLst>
</file>

<file path=ppt/tags/tag1365.xml><?xml version="1.0" encoding="utf-8"?>
<p:tagLst xmlns:p="http://schemas.openxmlformats.org/presentationml/2006/main">
  <p:tag name="AS_UNIQUEID" val="1949"/>
</p:tagLst>
</file>

<file path=ppt/tags/tag1366.xml><?xml version="1.0" encoding="utf-8"?>
<p:tagLst xmlns:p="http://schemas.openxmlformats.org/presentationml/2006/main">
  <p:tag name="AS_UNIQUEID" val="1950"/>
</p:tagLst>
</file>

<file path=ppt/tags/tag1367.xml><?xml version="1.0" encoding="utf-8"?>
<p:tagLst xmlns:p="http://schemas.openxmlformats.org/presentationml/2006/main">
  <p:tag name="AS_UNIQUEID" val="1951"/>
</p:tagLst>
</file>

<file path=ppt/tags/tag1368.xml><?xml version="1.0" encoding="utf-8"?>
<p:tagLst xmlns:p="http://schemas.openxmlformats.org/presentationml/2006/main">
  <p:tag name="AS_UNIQUEID" val="1952"/>
</p:tagLst>
</file>

<file path=ppt/tags/tag1369.xml><?xml version="1.0" encoding="utf-8"?>
<p:tagLst xmlns:p="http://schemas.openxmlformats.org/presentationml/2006/main">
  <p:tag name="AS_UNIQUEID" val="1953"/>
</p:tagLst>
</file>

<file path=ppt/tags/tag137.xml><?xml version="1.0" encoding="utf-8"?>
<p:tagLst xmlns:p="http://schemas.openxmlformats.org/presentationml/2006/main">
  <p:tag name="AS_UNIQUEID" val="651"/>
</p:tagLst>
</file>

<file path=ppt/tags/tag1370.xml><?xml version="1.0" encoding="utf-8"?>
<p:tagLst xmlns:p="http://schemas.openxmlformats.org/presentationml/2006/main">
  <p:tag name="AS_UNIQUEID" val="1954"/>
</p:tagLst>
</file>

<file path=ppt/tags/tag1371.xml><?xml version="1.0" encoding="utf-8"?>
<p:tagLst xmlns:p="http://schemas.openxmlformats.org/presentationml/2006/main">
  <p:tag name="AS_UNIQUEID" val="1956"/>
</p:tagLst>
</file>

<file path=ppt/tags/tag1372.xml><?xml version="1.0" encoding="utf-8"?>
<p:tagLst xmlns:p="http://schemas.openxmlformats.org/presentationml/2006/main">
  <p:tag name="AS_UNIQUEID" val="1957"/>
</p:tagLst>
</file>

<file path=ppt/tags/tag1373.xml><?xml version="1.0" encoding="utf-8"?>
<p:tagLst xmlns:p="http://schemas.openxmlformats.org/presentationml/2006/main">
  <p:tag name="AS_UNIQUEID" val="1958"/>
</p:tagLst>
</file>

<file path=ppt/tags/tag1374.xml><?xml version="1.0" encoding="utf-8"?>
<p:tagLst xmlns:p="http://schemas.openxmlformats.org/presentationml/2006/main">
  <p:tag name="AS_UNIQUEID" val="1959"/>
</p:tagLst>
</file>

<file path=ppt/tags/tag1375.xml><?xml version="1.0" encoding="utf-8"?>
<p:tagLst xmlns:p="http://schemas.openxmlformats.org/presentationml/2006/main">
  <p:tag name="AS_UNIQUEID" val="1960"/>
</p:tagLst>
</file>

<file path=ppt/tags/tag1376.xml><?xml version="1.0" encoding="utf-8"?>
<p:tagLst xmlns:p="http://schemas.openxmlformats.org/presentationml/2006/main">
  <p:tag name="AS_UNIQUEID" val="1961"/>
</p:tagLst>
</file>

<file path=ppt/tags/tag1377.xml><?xml version="1.0" encoding="utf-8"?>
<p:tagLst xmlns:p="http://schemas.openxmlformats.org/presentationml/2006/main">
  <p:tag name="AS_UNIQUEID" val="1962"/>
</p:tagLst>
</file>

<file path=ppt/tags/tag1378.xml><?xml version="1.0" encoding="utf-8"?>
<p:tagLst xmlns:p="http://schemas.openxmlformats.org/presentationml/2006/main">
  <p:tag name="AS_UNIQUEID" val="1963"/>
</p:tagLst>
</file>

<file path=ppt/tags/tag1379.xml><?xml version="1.0" encoding="utf-8"?>
<p:tagLst xmlns:p="http://schemas.openxmlformats.org/presentationml/2006/main">
  <p:tag name="AS_UNIQUEID" val="1964"/>
</p:tagLst>
</file>

<file path=ppt/tags/tag138.xml><?xml version="1.0" encoding="utf-8"?>
<p:tagLst xmlns:p="http://schemas.openxmlformats.org/presentationml/2006/main">
  <p:tag name="AS_UNIQUEID" val="652"/>
</p:tagLst>
</file>

<file path=ppt/tags/tag1380.xml><?xml version="1.0" encoding="utf-8"?>
<p:tagLst xmlns:p="http://schemas.openxmlformats.org/presentationml/2006/main">
  <p:tag name="AS_UNIQUEID" val="1965"/>
</p:tagLst>
</file>

<file path=ppt/tags/tag1381.xml><?xml version="1.0" encoding="utf-8"?>
<p:tagLst xmlns:p="http://schemas.openxmlformats.org/presentationml/2006/main">
  <p:tag name="AS_UNIQUEID" val="1966"/>
</p:tagLst>
</file>

<file path=ppt/tags/tag1382.xml><?xml version="1.0" encoding="utf-8"?>
<p:tagLst xmlns:p="http://schemas.openxmlformats.org/presentationml/2006/main">
  <p:tag name="AS_UNIQUEID" val="1967"/>
</p:tagLst>
</file>

<file path=ppt/tags/tag1383.xml><?xml version="1.0" encoding="utf-8"?>
<p:tagLst xmlns:p="http://schemas.openxmlformats.org/presentationml/2006/main">
  <p:tag name="AS_UNIQUEID" val="1968"/>
</p:tagLst>
</file>

<file path=ppt/tags/tag1384.xml><?xml version="1.0" encoding="utf-8"?>
<p:tagLst xmlns:p="http://schemas.openxmlformats.org/presentationml/2006/main">
  <p:tag name="AS_UNIQUEID" val="1969"/>
</p:tagLst>
</file>

<file path=ppt/tags/tag1385.xml><?xml version="1.0" encoding="utf-8"?>
<p:tagLst xmlns:p="http://schemas.openxmlformats.org/presentationml/2006/main">
  <p:tag name="AS_UNIQUEID" val="1970"/>
</p:tagLst>
</file>

<file path=ppt/tags/tag1386.xml><?xml version="1.0" encoding="utf-8"?>
<p:tagLst xmlns:p="http://schemas.openxmlformats.org/presentationml/2006/main">
  <p:tag name="AS_UNIQUEID" val="1971"/>
</p:tagLst>
</file>

<file path=ppt/tags/tag1387.xml><?xml version="1.0" encoding="utf-8"?>
<p:tagLst xmlns:p="http://schemas.openxmlformats.org/presentationml/2006/main">
  <p:tag name="AS_UNIQUEID" val="1973"/>
</p:tagLst>
</file>

<file path=ppt/tags/tag1388.xml><?xml version="1.0" encoding="utf-8"?>
<p:tagLst xmlns:p="http://schemas.openxmlformats.org/presentationml/2006/main">
  <p:tag name="AS_UNIQUEID" val="1974"/>
</p:tagLst>
</file>

<file path=ppt/tags/tag1389.xml><?xml version="1.0" encoding="utf-8"?>
<p:tagLst xmlns:p="http://schemas.openxmlformats.org/presentationml/2006/main">
  <p:tag name="AS_UNIQUEID" val="1975"/>
</p:tagLst>
</file>

<file path=ppt/tags/tag139.xml><?xml version="1.0" encoding="utf-8"?>
<p:tagLst xmlns:p="http://schemas.openxmlformats.org/presentationml/2006/main">
  <p:tag name="AS_UNIQUEID" val="653"/>
</p:tagLst>
</file>

<file path=ppt/tags/tag1390.xml><?xml version="1.0" encoding="utf-8"?>
<p:tagLst xmlns:p="http://schemas.openxmlformats.org/presentationml/2006/main">
  <p:tag name="AS_UNIQUEID" val="1976"/>
</p:tagLst>
</file>

<file path=ppt/tags/tag1391.xml><?xml version="1.0" encoding="utf-8"?>
<p:tagLst xmlns:p="http://schemas.openxmlformats.org/presentationml/2006/main">
  <p:tag name="AS_UNIQUEID" val="1977"/>
</p:tagLst>
</file>

<file path=ppt/tags/tag1392.xml><?xml version="1.0" encoding="utf-8"?>
<p:tagLst xmlns:p="http://schemas.openxmlformats.org/presentationml/2006/main">
  <p:tag name="AS_UNIQUEID" val="1978"/>
</p:tagLst>
</file>

<file path=ppt/tags/tag1393.xml><?xml version="1.0" encoding="utf-8"?>
<p:tagLst xmlns:p="http://schemas.openxmlformats.org/presentationml/2006/main">
  <p:tag name="AS_UNIQUEID" val="1979"/>
</p:tagLst>
</file>

<file path=ppt/tags/tag1394.xml><?xml version="1.0" encoding="utf-8"?>
<p:tagLst xmlns:p="http://schemas.openxmlformats.org/presentationml/2006/main">
  <p:tag name="AS_UNIQUEID" val="1980"/>
</p:tagLst>
</file>

<file path=ppt/tags/tag1395.xml><?xml version="1.0" encoding="utf-8"?>
<p:tagLst xmlns:p="http://schemas.openxmlformats.org/presentationml/2006/main">
  <p:tag name="AS_UNIQUEID" val="1981"/>
</p:tagLst>
</file>

<file path=ppt/tags/tag1396.xml><?xml version="1.0" encoding="utf-8"?>
<p:tagLst xmlns:p="http://schemas.openxmlformats.org/presentationml/2006/main">
  <p:tag name="AS_UNIQUEID" val="1982"/>
</p:tagLst>
</file>

<file path=ppt/tags/tag1397.xml><?xml version="1.0" encoding="utf-8"?>
<p:tagLst xmlns:p="http://schemas.openxmlformats.org/presentationml/2006/main">
  <p:tag name="AS_UNIQUEID" val="1983"/>
</p:tagLst>
</file>

<file path=ppt/tags/tag1398.xml><?xml version="1.0" encoding="utf-8"?>
<p:tagLst xmlns:p="http://schemas.openxmlformats.org/presentationml/2006/main">
  <p:tag name="AS_UNIQUEID" val="1984"/>
</p:tagLst>
</file>

<file path=ppt/tags/tag1399.xml><?xml version="1.0" encoding="utf-8"?>
<p:tagLst xmlns:p="http://schemas.openxmlformats.org/presentationml/2006/main">
  <p:tag name="AS_UNIQUEID" val="1985"/>
</p:tagLst>
</file>

<file path=ppt/tags/tag14.xml><?xml version="1.0" encoding="utf-8"?>
<p:tagLst xmlns:p="http://schemas.openxmlformats.org/presentationml/2006/main">
  <p:tag name="AS_UNIQUEID" val="49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40.xml><?xml version="1.0" encoding="utf-8"?>
<p:tagLst xmlns:p="http://schemas.openxmlformats.org/presentationml/2006/main">
  <p:tag name="AS_UNIQUEID" val="654"/>
</p:tagLst>
</file>

<file path=ppt/tags/tag1400.xml><?xml version="1.0" encoding="utf-8"?>
<p:tagLst xmlns:p="http://schemas.openxmlformats.org/presentationml/2006/main">
  <p:tag name="AS_UNIQUEID" val="1986"/>
</p:tagLst>
</file>

<file path=ppt/tags/tag1401.xml><?xml version="1.0" encoding="utf-8"?>
<p:tagLst xmlns:p="http://schemas.openxmlformats.org/presentationml/2006/main">
  <p:tag name="AS_UNIQUEID" val="1987"/>
</p:tagLst>
</file>

<file path=ppt/tags/tag1402.xml><?xml version="1.0" encoding="utf-8"?>
<p:tagLst xmlns:p="http://schemas.openxmlformats.org/presentationml/2006/main">
  <p:tag name="AS_UNIQUEID" val="1988"/>
</p:tagLst>
</file>

<file path=ppt/tags/tag1403.xml><?xml version="1.0" encoding="utf-8"?>
<p:tagLst xmlns:p="http://schemas.openxmlformats.org/presentationml/2006/main">
  <p:tag name="AS_UNIQUEID" val="1989"/>
</p:tagLst>
</file>

<file path=ppt/tags/tag1404.xml><?xml version="1.0" encoding="utf-8"?>
<p:tagLst xmlns:p="http://schemas.openxmlformats.org/presentationml/2006/main">
  <p:tag name="AS_UNIQUEID" val="1990"/>
</p:tagLst>
</file>

<file path=ppt/tags/tag1405.xml><?xml version="1.0" encoding="utf-8"?>
<p:tagLst xmlns:p="http://schemas.openxmlformats.org/presentationml/2006/main">
  <p:tag name="AS_UNIQUEID" val="1991"/>
</p:tagLst>
</file>

<file path=ppt/tags/tag1406.xml><?xml version="1.0" encoding="utf-8"?>
<p:tagLst xmlns:p="http://schemas.openxmlformats.org/presentationml/2006/main">
  <p:tag name="AS_UNIQUEID" val="1992"/>
</p:tagLst>
</file>

<file path=ppt/tags/tag1407.xml><?xml version="1.0" encoding="utf-8"?>
<p:tagLst xmlns:p="http://schemas.openxmlformats.org/presentationml/2006/main">
  <p:tag name="AS_UNIQUEID" val="1993"/>
</p:tagLst>
</file>

<file path=ppt/tags/tag1408.xml><?xml version="1.0" encoding="utf-8"?>
<p:tagLst xmlns:p="http://schemas.openxmlformats.org/presentationml/2006/main">
  <p:tag name="AS_UNIQUEID" val="1994"/>
</p:tagLst>
</file>

<file path=ppt/tags/tag1409.xml><?xml version="1.0" encoding="utf-8"?>
<p:tagLst xmlns:p="http://schemas.openxmlformats.org/presentationml/2006/main">
  <p:tag name="AS_UNIQUEID" val="1995"/>
</p:tagLst>
</file>

<file path=ppt/tags/tag141.xml><?xml version="1.0" encoding="utf-8"?>
<p:tagLst xmlns:p="http://schemas.openxmlformats.org/presentationml/2006/main">
  <p:tag name="AS_UNIQUEID" val="655"/>
</p:tagLst>
</file>

<file path=ppt/tags/tag1410.xml><?xml version="1.0" encoding="utf-8"?>
<p:tagLst xmlns:p="http://schemas.openxmlformats.org/presentationml/2006/main">
  <p:tag name="AS_UNIQUEID" val="1996"/>
</p:tagLst>
</file>

<file path=ppt/tags/tag1411.xml><?xml version="1.0" encoding="utf-8"?>
<p:tagLst xmlns:p="http://schemas.openxmlformats.org/presentationml/2006/main">
  <p:tag name="AS_UNIQUEID" val="1997"/>
</p:tagLst>
</file>

<file path=ppt/tags/tag1412.xml><?xml version="1.0" encoding="utf-8"?>
<p:tagLst xmlns:p="http://schemas.openxmlformats.org/presentationml/2006/main">
  <p:tag name="AS_UNIQUEID" val="1998"/>
</p:tagLst>
</file>

<file path=ppt/tags/tag1413.xml><?xml version="1.0" encoding="utf-8"?>
<p:tagLst xmlns:p="http://schemas.openxmlformats.org/presentationml/2006/main">
  <p:tag name="AS_UNIQUEID" val="1999"/>
</p:tagLst>
</file>

<file path=ppt/tags/tag1414.xml><?xml version="1.0" encoding="utf-8"?>
<p:tagLst xmlns:p="http://schemas.openxmlformats.org/presentationml/2006/main">
  <p:tag name="AS_UNIQUEID" val="2000"/>
</p:tagLst>
</file>

<file path=ppt/tags/tag1415.xml><?xml version="1.0" encoding="utf-8"?>
<p:tagLst xmlns:p="http://schemas.openxmlformats.org/presentationml/2006/main">
  <p:tag name="AS_UNIQUEID" val="2001"/>
</p:tagLst>
</file>

<file path=ppt/tags/tag1416.xml><?xml version="1.0" encoding="utf-8"?>
<p:tagLst xmlns:p="http://schemas.openxmlformats.org/presentationml/2006/main">
  <p:tag name="AS_UNIQUEID" val="2002"/>
</p:tagLst>
</file>

<file path=ppt/tags/tag1417.xml><?xml version="1.0" encoding="utf-8"?>
<p:tagLst xmlns:p="http://schemas.openxmlformats.org/presentationml/2006/main">
  <p:tag name="AS_UNIQUEID" val="2003"/>
</p:tagLst>
</file>

<file path=ppt/tags/tag1418.xml><?xml version="1.0" encoding="utf-8"?>
<p:tagLst xmlns:p="http://schemas.openxmlformats.org/presentationml/2006/main">
  <p:tag name="AS_UNIQUEID" val="2004"/>
</p:tagLst>
</file>

<file path=ppt/tags/tag1419.xml><?xml version="1.0" encoding="utf-8"?>
<p:tagLst xmlns:p="http://schemas.openxmlformats.org/presentationml/2006/main">
  <p:tag name="AS_UNIQUEID" val="2005"/>
</p:tagLst>
</file>

<file path=ppt/tags/tag142.xml><?xml version="1.0" encoding="utf-8"?>
<p:tagLst xmlns:p="http://schemas.openxmlformats.org/presentationml/2006/main">
  <p:tag name="AS_UNIQUEID" val="656"/>
</p:tagLst>
</file>

<file path=ppt/tags/tag1420.xml><?xml version="1.0" encoding="utf-8"?>
<p:tagLst xmlns:p="http://schemas.openxmlformats.org/presentationml/2006/main">
  <p:tag name="AS_UNIQUEID" val="2006"/>
</p:tagLst>
</file>

<file path=ppt/tags/tag1421.xml><?xml version="1.0" encoding="utf-8"?>
<p:tagLst xmlns:p="http://schemas.openxmlformats.org/presentationml/2006/main">
  <p:tag name="AS_UNIQUEID" val="2007"/>
</p:tagLst>
</file>

<file path=ppt/tags/tag1422.xml><?xml version="1.0" encoding="utf-8"?>
<p:tagLst xmlns:p="http://schemas.openxmlformats.org/presentationml/2006/main">
  <p:tag name="AS_UNIQUEID" val="2008"/>
</p:tagLst>
</file>

<file path=ppt/tags/tag1423.xml><?xml version="1.0" encoding="utf-8"?>
<p:tagLst xmlns:p="http://schemas.openxmlformats.org/presentationml/2006/main">
  <p:tag name="AS_UNIQUEID" val="2009"/>
</p:tagLst>
</file>

<file path=ppt/tags/tag1424.xml><?xml version="1.0" encoding="utf-8"?>
<p:tagLst xmlns:p="http://schemas.openxmlformats.org/presentationml/2006/main">
  <p:tag name="AS_UNIQUEID" val="2010"/>
</p:tagLst>
</file>

<file path=ppt/tags/tag1425.xml><?xml version="1.0" encoding="utf-8"?>
<p:tagLst xmlns:p="http://schemas.openxmlformats.org/presentationml/2006/main">
  <p:tag name="AS_UNIQUEID" val="2011"/>
</p:tagLst>
</file>

<file path=ppt/tags/tag1426.xml><?xml version="1.0" encoding="utf-8"?>
<p:tagLst xmlns:p="http://schemas.openxmlformats.org/presentationml/2006/main">
  <p:tag name="AS_UNIQUEID" val="2012"/>
</p:tagLst>
</file>

<file path=ppt/tags/tag1427.xml><?xml version="1.0" encoding="utf-8"?>
<p:tagLst xmlns:p="http://schemas.openxmlformats.org/presentationml/2006/main">
  <p:tag name="AS_UNIQUEID" val="2013"/>
</p:tagLst>
</file>

<file path=ppt/tags/tag1428.xml><?xml version="1.0" encoding="utf-8"?>
<p:tagLst xmlns:p="http://schemas.openxmlformats.org/presentationml/2006/main">
  <p:tag name="AS_UNIQUEID" val="2014"/>
</p:tagLst>
</file>

<file path=ppt/tags/tag1429.xml><?xml version="1.0" encoding="utf-8"?>
<p:tagLst xmlns:p="http://schemas.openxmlformats.org/presentationml/2006/main">
  <p:tag name="AS_UNIQUEID" val="2015"/>
</p:tagLst>
</file>

<file path=ppt/tags/tag143.xml><?xml version="1.0" encoding="utf-8"?>
<p:tagLst xmlns:p="http://schemas.openxmlformats.org/presentationml/2006/main">
  <p:tag name="AS_UNIQUEID" val="657"/>
</p:tagLst>
</file>

<file path=ppt/tags/tag1430.xml><?xml version="1.0" encoding="utf-8"?>
<p:tagLst xmlns:p="http://schemas.openxmlformats.org/presentationml/2006/main">
  <p:tag name="AS_UNIQUEID" val="2016"/>
</p:tagLst>
</file>

<file path=ppt/tags/tag1431.xml><?xml version="1.0" encoding="utf-8"?>
<p:tagLst xmlns:p="http://schemas.openxmlformats.org/presentationml/2006/main">
  <p:tag name="AS_UNIQUEID" val="2017"/>
</p:tagLst>
</file>

<file path=ppt/tags/tag1432.xml><?xml version="1.0" encoding="utf-8"?>
<p:tagLst xmlns:p="http://schemas.openxmlformats.org/presentationml/2006/main">
  <p:tag name="AS_UNIQUEID" val="2018"/>
</p:tagLst>
</file>

<file path=ppt/tags/tag1433.xml><?xml version="1.0" encoding="utf-8"?>
<p:tagLst xmlns:p="http://schemas.openxmlformats.org/presentationml/2006/main">
  <p:tag name="AS_UNIQUEID" val="2019"/>
</p:tagLst>
</file>

<file path=ppt/tags/tag1434.xml><?xml version="1.0" encoding="utf-8"?>
<p:tagLst xmlns:p="http://schemas.openxmlformats.org/presentationml/2006/main">
  <p:tag name="AS_UNIQUEID" val="2020"/>
</p:tagLst>
</file>

<file path=ppt/tags/tag1435.xml><?xml version="1.0" encoding="utf-8"?>
<p:tagLst xmlns:p="http://schemas.openxmlformats.org/presentationml/2006/main">
  <p:tag name="AS_UNIQUEID" val="2021"/>
</p:tagLst>
</file>

<file path=ppt/tags/tag1436.xml><?xml version="1.0" encoding="utf-8"?>
<p:tagLst xmlns:p="http://schemas.openxmlformats.org/presentationml/2006/main">
  <p:tag name="AS_UNIQUEID" val="2022"/>
</p:tagLst>
</file>

<file path=ppt/tags/tag1437.xml><?xml version="1.0" encoding="utf-8"?>
<p:tagLst xmlns:p="http://schemas.openxmlformats.org/presentationml/2006/main">
  <p:tag name="AS_UNIQUEID" val="2023"/>
</p:tagLst>
</file>

<file path=ppt/tags/tag1438.xml><?xml version="1.0" encoding="utf-8"?>
<p:tagLst xmlns:p="http://schemas.openxmlformats.org/presentationml/2006/main">
  <p:tag name="AS_UNIQUEID" val="2024"/>
</p:tagLst>
</file>

<file path=ppt/tags/tag1439.xml><?xml version="1.0" encoding="utf-8"?>
<p:tagLst xmlns:p="http://schemas.openxmlformats.org/presentationml/2006/main">
  <p:tag name="AS_UNIQUEID" val="2025"/>
</p:tagLst>
</file>

<file path=ppt/tags/tag144.xml><?xml version="1.0" encoding="utf-8"?>
<p:tagLst xmlns:p="http://schemas.openxmlformats.org/presentationml/2006/main">
  <p:tag name="AS_UNIQUEID" val="658"/>
</p:tagLst>
</file>

<file path=ppt/tags/tag1440.xml><?xml version="1.0" encoding="utf-8"?>
<p:tagLst xmlns:p="http://schemas.openxmlformats.org/presentationml/2006/main">
  <p:tag name="AS_UNIQUEID" val="2026"/>
</p:tagLst>
</file>

<file path=ppt/tags/tag1441.xml><?xml version="1.0" encoding="utf-8"?>
<p:tagLst xmlns:p="http://schemas.openxmlformats.org/presentationml/2006/main">
  <p:tag name="AS_UNIQUEID" val="2027"/>
</p:tagLst>
</file>

<file path=ppt/tags/tag1442.xml><?xml version="1.0" encoding="utf-8"?>
<p:tagLst xmlns:p="http://schemas.openxmlformats.org/presentationml/2006/main">
  <p:tag name="AS_UNIQUEID" val="2028"/>
</p:tagLst>
</file>

<file path=ppt/tags/tag1443.xml><?xml version="1.0" encoding="utf-8"?>
<p:tagLst xmlns:p="http://schemas.openxmlformats.org/presentationml/2006/main">
  <p:tag name="AS_UNIQUEID" val="2029"/>
</p:tagLst>
</file>

<file path=ppt/tags/tag1444.xml><?xml version="1.0" encoding="utf-8"?>
<p:tagLst xmlns:p="http://schemas.openxmlformats.org/presentationml/2006/main">
  <p:tag name="AS_UNIQUEID" val="2030"/>
</p:tagLst>
</file>

<file path=ppt/tags/tag1445.xml><?xml version="1.0" encoding="utf-8"?>
<p:tagLst xmlns:p="http://schemas.openxmlformats.org/presentationml/2006/main">
  <p:tag name="AS_UNIQUEID" val="2031"/>
</p:tagLst>
</file>

<file path=ppt/tags/tag1446.xml><?xml version="1.0" encoding="utf-8"?>
<p:tagLst xmlns:p="http://schemas.openxmlformats.org/presentationml/2006/main">
  <p:tag name="AS_UNIQUEID" val="2032"/>
</p:tagLst>
</file>

<file path=ppt/tags/tag1447.xml><?xml version="1.0" encoding="utf-8"?>
<p:tagLst xmlns:p="http://schemas.openxmlformats.org/presentationml/2006/main">
  <p:tag name="AS_UNIQUEID" val="2033"/>
</p:tagLst>
</file>

<file path=ppt/tags/tag1448.xml><?xml version="1.0" encoding="utf-8"?>
<p:tagLst xmlns:p="http://schemas.openxmlformats.org/presentationml/2006/main">
  <p:tag name="AS_UNIQUEID" val="2034"/>
</p:tagLst>
</file>

<file path=ppt/tags/tag1449.xml><?xml version="1.0" encoding="utf-8"?>
<p:tagLst xmlns:p="http://schemas.openxmlformats.org/presentationml/2006/main">
  <p:tag name="AS_UNIQUEID" val="2035"/>
</p:tagLst>
</file>

<file path=ppt/tags/tag145.xml><?xml version="1.0" encoding="utf-8"?>
<p:tagLst xmlns:p="http://schemas.openxmlformats.org/presentationml/2006/main">
  <p:tag name="AS_UNIQUEID" val="659"/>
</p:tagLst>
</file>

<file path=ppt/tags/tag1450.xml><?xml version="1.0" encoding="utf-8"?>
<p:tagLst xmlns:p="http://schemas.openxmlformats.org/presentationml/2006/main">
  <p:tag name="AS_UNIQUEID" val="2036"/>
</p:tagLst>
</file>

<file path=ppt/tags/tag1451.xml><?xml version="1.0" encoding="utf-8"?>
<p:tagLst xmlns:p="http://schemas.openxmlformats.org/presentationml/2006/main">
  <p:tag name="AS_UNIQUEID" val="2037"/>
</p:tagLst>
</file>

<file path=ppt/tags/tag1452.xml><?xml version="1.0" encoding="utf-8"?>
<p:tagLst xmlns:p="http://schemas.openxmlformats.org/presentationml/2006/main">
  <p:tag name="AS_UNIQUEID" val="2038"/>
</p:tagLst>
</file>

<file path=ppt/tags/tag1453.xml><?xml version="1.0" encoding="utf-8"?>
<p:tagLst xmlns:p="http://schemas.openxmlformats.org/presentationml/2006/main">
  <p:tag name="AS_UNIQUEID" val="2039"/>
</p:tagLst>
</file>

<file path=ppt/tags/tag1454.xml><?xml version="1.0" encoding="utf-8"?>
<p:tagLst xmlns:p="http://schemas.openxmlformats.org/presentationml/2006/main">
  <p:tag name="AS_UNIQUEID" val="2040"/>
</p:tagLst>
</file>

<file path=ppt/tags/tag1455.xml><?xml version="1.0" encoding="utf-8"?>
<p:tagLst xmlns:p="http://schemas.openxmlformats.org/presentationml/2006/main">
  <p:tag name="AS_UNIQUEID" val="2041"/>
</p:tagLst>
</file>

<file path=ppt/tags/tag1456.xml><?xml version="1.0" encoding="utf-8"?>
<p:tagLst xmlns:p="http://schemas.openxmlformats.org/presentationml/2006/main">
  <p:tag name="AS_UNIQUEID" val="2042"/>
</p:tagLst>
</file>

<file path=ppt/tags/tag1457.xml><?xml version="1.0" encoding="utf-8"?>
<p:tagLst xmlns:p="http://schemas.openxmlformats.org/presentationml/2006/main">
  <p:tag name="AS_UNIQUEID" val="2043"/>
</p:tagLst>
</file>

<file path=ppt/tags/tag1458.xml><?xml version="1.0" encoding="utf-8"?>
<p:tagLst xmlns:p="http://schemas.openxmlformats.org/presentationml/2006/main">
  <p:tag name="AS_UNIQUEID" val="2044"/>
</p:tagLst>
</file>

<file path=ppt/tags/tag1459.xml><?xml version="1.0" encoding="utf-8"?>
<p:tagLst xmlns:p="http://schemas.openxmlformats.org/presentationml/2006/main">
  <p:tag name="AS_UNIQUEID" val="2045"/>
</p:tagLst>
</file>

<file path=ppt/tags/tag146.xml><?xml version="1.0" encoding="utf-8"?>
<p:tagLst xmlns:p="http://schemas.openxmlformats.org/presentationml/2006/main">
  <p:tag name="AS_UNIQUEID" val="660"/>
</p:tagLst>
</file>

<file path=ppt/tags/tag1460.xml><?xml version="1.0" encoding="utf-8"?>
<p:tagLst xmlns:p="http://schemas.openxmlformats.org/presentationml/2006/main">
  <p:tag name="AS_UNIQUEID" val="2046"/>
</p:tagLst>
</file>

<file path=ppt/tags/tag1461.xml><?xml version="1.0" encoding="utf-8"?>
<p:tagLst xmlns:p="http://schemas.openxmlformats.org/presentationml/2006/main">
  <p:tag name="AS_UNIQUEID" val="2047"/>
</p:tagLst>
</file>

<file path=ppt/tags/tag1462.xml><?xml version="1.0" encoding="utf-8"?>
<p:tagLst xmlns:p="http://schemas.openxmlformats.org/presentationml/2006/main">
  <p:tag name="AS_UNIQUEID" val="2048"/>
</p:tagLst>
</file>

<file path=ppt/tags/tag1463.xml><?xml version="1.0" encoding="utf-8"?>
<p:tagLst xmlns:p="http://schemas.openxmlformats.org/presentationml/2006/main">
  <p:tag name="AS_UNIQUEID" val="2049"/>
</p:tagLst>
</file>

<file path=ppt/tags/tag1464.xml><?xml version="1.0" encoding="utf-8"?>
<p:tagLst xmlns:p="http://schemas.openxmlformats.org/presentationml/2006/main">
  <p:tag name="AS_UNIQUEID" val="2050"/>
</p:tagLst>
</file>

<file path=ppt/tags/tag1465.xml><?xml version="1.0" encoding="utf-8"?>
<p:tagLst xmlns:p="http://schemas.openxmlformats.org/presentationml/2006/main">
  <p:tag name="AS_UNIQUEID" val="2051"/>
</p:tagLst>
</file>

<file path=ppt/tags/tag1466.xml><?xml version="1.0" encoding="utf-8"?>
<p:tagLst xmlns:p="http://schemas.openxmlformats.org/presentationml/2006/main">
  <p:tag name="AS_UNIQUEID" val="2052"/>
</p:tagLst>
</file>

<file path=ppt/tags/tag1467.xml><?xml version="1.0" encoding="utf-8"?>
<p:tagLst xmlns:p="http://schemas.openxmlformats.org/presentationml/2006/main">
  <p:tag name="AS_UNIQUEID" val="2053"/>
</p:tagLst>
</file>

<file path=ppt/tags/tag1468.xml><?xml version="1.0" encoding="utf-8"?>
<p:tagLst xmlns:p="http://schemas.openxmlformats.org/presentationml/2006/main">
  <p:tag name="AS_UNIQUEID" val="2054"/>
</p:tagLst>
</file>

<file path=ppt/tags/tag1469.xml><?xml version="1.0" encoding="utf-8"?>
<p:tagLst xmlns:p="http://schemas.openxmlformats.org/presentationml/2006/main">
  <p:tag name="AS_UNIQUEID" val="2055"/>
</p:tagLst>
</file>

<file path=ppt/tags/tag147.xml><?xml version="1.0" encoding="utf-8"?>
<p:tagLst xmlns:p="http://schemas.openxmlformats.org/presentationml/2006/main">
  <p:tag name="AS_UNIQUEID" val="661"/>
</p:tagLst>
</file>

<file path=ppt/tags/tag1470.xml><?xml version="1.0" encoding="utf-8"?>
<p:tagLst xmlns:p="http://schemas.openxmlformats.org/presentationml/2006/main">
  <p:tag name="AS_UNIQUEID" val="2056"/>
</p:tagLst>
</file>

<file path=ppt/tags/tag1471.xml><?xml version="1.0" encoding="utf-8"?>
<p:tagLst xmlns:p="http://schemas.openxmlformats.org/presentationml/2006/main">
  <p:tag name="AS_UNIQUEID" val="2057"/>
</p:tagLst>
</file>

<file path=ppt/tags/tag1472.xml><?xml version="1.0" encoding="utf-8"?>
<p:tagLst xmlns:p="http://schemas.openxmlformats.org/presentationml/2006/main">
  <p:tag name="AS_UNIQUEID" val="2058"/>
</p:tagLst>
</file>

<file path=ppt/tags/tag1473.xml><?xml version="1.0" encoding="utf-8"?>
<p:tagLst xmlns:p="http://schemas.openxmlformats.org/presentationml/2006/main">
  <p:tag name="AS_UNIQUEID" val="2059"/>
</p:tagLst>
</file>

<file path=ppt/tags/tag1474.xml><?xml version="1.0" encoding="utf-8"?>
<p:tagLst xmlns:p="http://schemas.openxmlformats.org/presentationml/2006/main">
  <p:tag name="AS_UNIQUEID" val="2060"/>
</p:tagLst>
</file>

<file path=ppt/tags/tag1475.xml><?xml version="1.0" encoding="utf-8"?>
<p:tagLst xmlns:p="http://schemas.openxmlformats.org/presentationml/2006/main">
  <p:tag name="AS_UNIQUEID" val="2061"/>
</p:tagLst>
</file>

<file path=ppt/tags/tag1476.xml><?xml version="1.0" encoding="utf-8"?>
<p:tagLst xmlns:p="http://schemas.openxmlformats.org/presentationml/2006/main">
  <p:tag name="AS_UNIQUEID" val="2067"/>
</p:tagLst>
</file>

<file path=ppt/tags/tag1477.xml><?xml version="1.0" encoding="utf-8"?>
<p:tagLst xmlns:p="http://schemas.openxmlformats.org/presentationml/2006/main">
  <p:tag name="AS_UNIQUEID" val="2068"/>
</p:tagLst>
</file>

<file path=ppt/tags/tag1478.xml><?xml version="1.0" encoding="utf-8"?>
<p:tagLst xmlns:p="http://schemas.openxmlformats.org/presentationml/2006/main">
  <p:tag name="AS_UNIQUEID" val="2069"/>
</p:tagLst>
</file>

<file path=ppt/tags/tag1479.xml><?xml version="1.0" encoding="utf-8"?>
<p:tagLst xmlns:p="http://schemas.openxmlformats.org/presentationml/2006/main">
  <p:tag name="AS_UNIQUEID" val="2070"/>
</p:tagLst>
</file>

<file path=ppt/tags/tag148.xml><?xml version="1.0" encoding="utf-8"?>
<p:tagLst xmlns:p="http://schemas.openxmlformats.org/presentationml/2006/main">
  <p:tag name="AS_UNIQUEID" val="662"/>
</p:tagLst>
</file>

<file path=ppt/tags/tag1480.xml><?xml version="1.0" encoding="utf-8"?>
<p:tagLst xmlns:p="http://schemas.openxmlformats.org/presentationml/2006/main">
  <p:tag name="AS_UNIQUEID" val="2071"/>
</p:tagLst>
</file>

<file path=ppt/tags/tag1481.xml><?xml version="1.0" encoding="utf-8"?>
<p:tagLst xmlns:p="http://schemas.openxmlformats.org/presentationml/2006/main">
  <p:tag name="AS_UNIQUEID" val="2072"/>
</p:tagLst>
</file>

<file path=ppt/tags/tag1482.xml><?xml version="1.0" encoding="utf-8"?>
<p:tagLst xmlns:p="http://schemas.openxmlformats.org/presentationml/2006/main">
  <p:tag name="AS_UNIQUEID" val="2073"/>
</p:tagLst>
</file>

<file path=ppt/tags/tag1483.xml><?xml version="1.0" encoding="utf-8"?>
<p:tagLst xmlns:p="http://schemas.openxmlformats.org/presentationml/2006/main">
  <p:tag name="AS_UNIQUEID" val="2075"/>
</p:tagLst>
</file>

<file path=ppt/tags/tag1484.xml><?xml version="1.0" encoding="utf-8"?>
<p:tagLst xmlns:p="http://schemas.openxmlformats.org/presentationml/2006/main">
  <p:tag name="AS_UNIQUEID" val="2076"/>
</p:tagLst>
</file>

<file path=ppt/tags/tag1485.xml><?xml version="1.0" encoding="utf-8"?>
<p:tagLst xmlns:p="http://schemas.openxmlformats.org/presentationml/2006/main">
  <p:tag name="AS_UNIQUEID" val="2077"/>
</p:tagLst>
</file>

<file path=ppt/tags/tag1486.xml><?xml version="1.0" encoding="utf-8"?>
<p:tagLst xmlns:p="http://schemas.openxmlformats.org/presentationml/2006/main">
  <p:tag name="AS_UNIQUEID" val="2078"/>
</p:tagLst>
</file>

<file path=ppt/tags/tag1487.xml><?xml version="1.0" encoding="utf-8"?>
<p:tagLst xmlns:p="http://schemas.openxmlformats.org/presentationml/2006/main">
  <p:tag name="AS_UNIQUEID" val="2079"/>
</p:tagLst>
</file>

<file path=ppt/tags/tag1488.xml><?xml version="1.0" encoding="utf-8"?>
<p:tagLst xmlns:p="http://schemas.openxmlformats.org/presentationml/2006/main">
  <p:tag name="AS_UNIQUEID" val="2081"/>
</p:tagLst>
</file>

<file path=ppt/tags/tag1489.xml><?xml version="1.0" encoding="utf-8"?>
<p:tagLst xmlns:p="http://schemas.openxmlformats.org/presentationml/2006/main">
  <p:tag name="AS_UNIQUEID" val="2082"/>
</p:tagLst>
</file>

<file path=ppt/tags/tag149.xml><?xml version="1.0" encoding="utf-8"?>
<p:tagLst xmlns:p="http://schemas.openxmlformats.org/presentationml/2006/main">
  <p:tag name="AS_UNIQUEID" val="663"/>
</p:tagLst>
</file>

<file path=ppt/tags/tag1490.xml><?xml version="1.0" encoding="utf-8"?>
<p:tagLst xmlns:p="http://schemas.openxmlformats.org/presentationml/2006/main">
  <p:tag name="AS_UNIQUEID" val="2083"/>
</p:tagLst>
</file>

<file path=ppt/tags/tag1491.xml><?xml version="1.0" encoding="utf-8"?>
<p:tagLst xmlns:p="http://schemas.openxmlformats.org/presentationml/2006/main">
  <p:tag name="AS_UNIQUEID" val="2084"/>
</p:tagLst>
</file>

<file path=ppt/tags/tag1492.xml><?xml version="1.0" encoding="utf-8"?>
<p:tagLst xmlns:p="http://schemas.openxmlformats.org/presentationml/2006/main">
  <p:tag name="AS_UNIQUEID" val="2085"/>
</p:tagLst>
</file>

<file path=ppt/tags/tag1493.xml><?xml version="1.0" encoding="utf-8"?>
<p:tagLst xmlns:p="http://schemas.openxmlformats.org/presentationml/2006/main">
  <p:tag name="AS_UNIQUEID" val="2087"/>
</p:tagLst>
</file>

<file path=ppt/tags/tag1494.xml><?xml version="1.0" encoding="utf-8"?>
<p:tagLst xmlns:p="http://schemas.openxmlformats.org/presentationml/2006/main">
  <p:tag name="AS_UNIQUEID" val="2088"/>
</p:tagLst>
</file>

<file path=ppt/tags/tag1495.xml><?xml version="1.0" encoding="utf-8"?>
<p:tagLst xmlns:p="http://schemas.openxmlformats.org/presentationml/2006/main">
  <p:tag name="AS_UNIQUEID" val="2089"/>
</p:tagLst>
</file>

<file path=ppt/tags/tag1496.xml><?xml version="1.0" encoding="utf-8"?>
<p:tagLst xmlns:p="http://schemas.openxmlformats.org/presentationml/2006/main">
  <p:tag name="AS_UNIQUEID" val="2090"/>
</p:tagLst>
</file>

<file path=ppt/tags/tag1497.xml><?xml version="1.0" encoding="utf-8"?>
<p:tagLst xmlns:p="http://schemas.openxmlformats.org/presentationml/2006/main">
  <p:tag name="AS_UNIQUEID" val="2091"/>
</p:tagLst>
</file>

<file path=ppt/tags/tag1498.xml><?xml version="1.0" encoding="utf-8"?>
<p:tagLst xmlns:p="http://schemas.openxmlformats.org/presentationml/2006/main">
  <p:tag name="AS_UNIQUEID" val="2092"/>
</p:tagLst>
</file>

<file path=ppt/tags/tag1499.xml><?xml version="1.0" encoding="utf-8"?>
<p:tagLst xmlns:p="http://schemas.openxmlformats.org/presentationml/2006/main">
  <p:tag name="AS_UNIQUEID" val="2093"/>
</p:tagLst>
</file>

<file path=ppt/tags/tag15.xml><?xml version="1.0" encoding="utf-8"?>
<p:tagLst xmlns:p="http://schemas.openxmlformats.org/presentationml/2006/main">
  <p:tag name="AS_UNIQUEID" val="49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50.xml><?xml version="1.0" encoding="utf-8"?>
<p:tagLst xmlns:p="http://schemas.openxmlformats.org/presentationml/2006/main">
  <p:tag name="AS_UNIQUEID" val="664"/>
</p:tagLst>
</file>

<file path=ppt/tags/tag1500.xml><?xml version="1.0" encoding="utf-8"?>
<p:tagLst xmlns:p="http://schemas.openxmlformats.org/presentationml/2006/main">
  <p:tag name="AS_UNIQUEID" val="2094"/>
</p:tagLst>
</file>

<file path=ppt/tags/tag1501.xml><?xml version="1.0" encoding="utf-8"?>
<p:tagLst xmlns:p="http://schemas.openxmlformats.org/presentationml/2006/main">
  <p:tag name="AS_UNIQUEID" val="2095"/>
</p:tagLst>
</file>

<file path=ppt/tags/tag1502.xml><?xml version="1.0" encoding="utf-8"?>
<p:tagLst xmlns:p="http://schemas.openxmlformats.org/presentationml/2006/main">
  <p:tag name="AS_UNIQUEID" val="2096"/>
</p:tagLst>
</file>

<file path=ppt/tags/tag1503.xml><?xml version="1.0" encoding="utf-8"?>
<p:tagLst xmlns:p="http://schemas.openxmlformats.org/presentationml/2006/main">
  <p:tag name="AS_UNIQUEID" val="2097"/>
</p:tagLst>
</file>

<file path=ppt/tags/tag1504.xml><?xml version="1.0" encoding="utf-8"?>
<p:tagLst xmlns:p="http://schemas.openxmlformats.org/presentationml/2006/main">
  <p:tag name="AS_UNIQUEID" val="2098"/>
</p:tagLst>
</file>

<file path=ppt/tags/tag1505.xml><?xml version="1.0" encoding="utf-8"?>
<p:tagLst xmlns:p="http://schemas.openxmlformats.org/presentationml/2006/main">
  <p:tag name="AS_UNIQUEID" val="2099"/>
</p:tagLst>
</file>

<file path=ppt/tags/tag1506.xml><?xml version="1.0" encoding="utf-8"?>
<p:tagLst xmlns:p="http://schemas.openxmlformats.org/presentationml/2006/main">
  <p:tag name="AS_UNIQUEID" val="2100"/>
</p:tagLst>
</file>

<file path=ppt/tags/tag1507.xml><?xml version="1.0" encoding="utf-8"?>
<p:tagLst xmlns:p="http://schemas.openxmlformats.org/presentationml/2006/main">
  <p:tag name="AS_UNIQUEID" val="2101"/>
</p:tagLst>
</file>

<file path=ppt/tags/tag1508.xml><?xml version="1.0" encoding="utf-8"?>
<p:tagLst xmlns:p="http://schemas.openxmlformats.org/presentationml/2006/main">
  <p:tag name="AS_UNIQUEID" val="2102"/>
</p:tagLst>
</file>

<file path=ppt/tags/tag1509.xml><?xml version="1.0" encoding="utf-8"?>
<p:tagLst xmlns:p="http://schemas.openxmlformats.org/presentationml/2006/main">
  <p:tag name="AS_UNIQUEID" val="2103"/>
</p:tagLst>
</file>

<file path=ppt/tags/tag151.xml><?xml version="1.0" encoding="utf-8"?>
<p:tagLst xmlns:p="http://schemas.openxmlformats.org/presentationml/2006/main">
  <p:tag name="AS_UNIQUEID" val="666"/>
</p:tagLst>
</file>

<file path=ppt/tags/tag1510.xml><?xml version="1.0" encoding="utf-8"?>
<p:tagLst xmlns:p="http://schemas.openxmlformats.org/presentationml/2006/main">
  <p:tag name="AS_UNIQUEID" val="2104"/>
</p:tagLst>
</file>

<file path=ppt/tags/tag1511.xml><?xml version="1.0" encoding="utf-8"?>
<p:tagLst xmlns:p="http://schemas.openxmlformats.org/presentationml/2006/main">
  <p:tag name="AS_UNIQUEID" val="2105"/>
</p:tagLst>
</file>

<file path=ppt/tags/tag1512.xml><?xml version="1.0" encoding="utf-8"?>
<p:tagLst xmlns:p="http://schemas.openxmlformats.org/presentationml/2006/main">
  <p:tag name="AS_UNIQUEID" val="2106"/>
</p:tagLst>
</file>

<file path=ppt/tags/tag1513.xml><?xml version="1.0" encoding="utf-8"?>
<p:tagLst xmlns:p="http://schemas.openxmlformats.org/presentationml/2006/main">
  <p:tag name="AS_UNIQUEID" val="2107"/>
</p:tagLst>
</file>

<file path=ppt/tags/tag1514.xml><?xml version="1.0" encoding="utf-8"?>
<p:tagLst xmlns:p="http://schemas.openxmlformats.org/presentationml/2006/main">
  <p:tag name="AS_UNIQUEID" val="2108"/>
</p:tagLst>
</file>

<file path=ppt/tags/tag1515.xml><?xml version="1.0" encoding="utf-8"?>
<p:tagLst xmlns:p="http://schemas.openxmlformats.org/presentationml/2006/main">
  <p:tag name="AS_UNIQUEID" val="2109"/>
</p:tagLst>
</file>

<file path=ppt/tags/tag1516.xml><?xml version="1.0" encoding="utf-8"?>
<p:tagLst xmlns:p="http://schemas.openxmlformats.org/presentationml/2006/main">
  <p:tag name="AS_UNIQUEID" val="2110"/>
</p:tagLst>
</file>

<file path=ppt/tags/tag1517.xml><?xml version="1.0" encoding="utf-8"?>
<p:tagLst xmlns:p="http://schemas.openxmlformats.org/presentationml/2006/main">
  <p:tag name="AS_UNIQUEID" val="2111"/>
</p:tagLst>
</file>

<file path=ppt/tags/tag1518.xml><?xml version="1.0" encoding="utf-8"?>
<p:tagLst xmlns:p="http://schemas.openxmlformats.org/presentationml/2006/main">
  <p:tag name="AS_UNIQUEID" val="2112"/>
</p:tagLst>
</file>

<file path=ppt/tags/tag1519.xml><?xml version="1.0" encoding="utf-8"?>
<p:tagLst xmlns:p="http://schemas.openxmlformats.org/presentationml/2006/main">
  <p:tag name="AS_UNIQUEID" val="2113"/>
</p:tagLst>
</file>

<file path=ppt/tags/tag152.xml><?xml version="1.0" encoding="utf-8"?>
<p:tagLst xmlns:p="http://schemas.openxmlformats.org/presentationml/2006/main">
  <p:tag name="AS_UNIQUEID" val="667"/>
</p:tagLst>
</file>

<file path=ppt/tags/tag1520.xml><?xml version="1.0" encoding="utf-8"?>
<p:tagLst xmlns:p="http://schemas.openxmlformats.org/presentationml/2006/main">
  <p:tag name="AS_UNIQUEID" val="2114"/>
</p:tagLst>
</file>

<file path=ppt/tags/tag1521.xml><?xml version="1.0" encoding="utf-8"?>
<p:tagLst xmlns:p="http://schemas.openxmlformats.org/presentationml/2006/main">
  <p:tag name="AS_UNIQUEID" val="2115"/>
</p:tagLst>
</file>

<file path=ppt/tags/tag1522.xml><?xml version="1.0" encoding="utf-8"?>
<p:tagLst xmlns:p="http://schemas.openxmlformats.org/presentationml/2006/main">
  <p:tag name="AS_UNIQUEID" val="2116"/>
</p:tagLst>
</file>

<file path=ppt/tags/tag1523.xml><?xml version="1.0" encoding="utf-8"?>
<p:tagLst xmlns:p="http://schemas.openxmlformats.org/presentationml/2006/main">
  <p:tag name="AS_UNIQUEID" val="2117"/>
</p:tagLst>
</file>

<file path=ppt/tags/tag1524.xml><?xml version="1.0" encoding="utf-8"?>
<p:tagLst xmlns:p="http://schemas.openxmlformats.org/presentationml/2006/main">
  <p:tag name="AS_UNIQUEID" val="2118"/>
</p:tagLst>
</file>

<file path=ppt/tags/tag1525.xml><?xml version="1.0" encoding="utf-8"?>
<p:tagLst xmlns:p="http://schemas.openxmlformats.org/presentationml/2006/main">
  <p:tag name="AS_UNIQUEID" val="2119"/>
</p:tagLst>
</file>

<file path=ppt/tags/tag1526.xml><?xml version="1.0" encoding="utf-8"?>
<p:tagLst xmlns:p="http://schemas.openxmlformats.org/presentationml/2006/main">
  <p:tag name="AS_UNIQUEID" val="2120"/>
</p:tagLst>
</file>

<file path=ppt/tags/tag1527.xml><?xml version="1.0" encoding="utf-8"?>
<p:tagLst xmlns:p="http://schemas.openxmlformats.org/presentationml/2006/main">
  <p:tag name="AS_UNIQUEID" val="2121"/>
</p:tagLst>
</file>

<file path=ppt/tags/tag1528.xml><?xml version="1.0" encoding="utf-8"?>
<p:tagLst xmlns:p="http://schemas.openxmlformats.org/presentationml/2006/main">
  <p:tag name="AS_UNIQUEID" val="2122"/>
</p:tagLst>
</file>

<file path=ppt/tags/tag1529.xml><?xml version="1.0" encoding="utf-8"?>
<p:tagLst xmlns:p="http://schemas.openxmlformats.org/presentationml/2006/main">
  <p:tag name="AS_UNIQUEID" val="2123"/>
</p:tagLst>
</file>

<file path=ppt/tags/tag153.xml><?xml version="1.0" encoding="utf-8"?>
<p:tagLst xmlns:p="http://schemas.openxmlformats.org/presentationml/2006/main">
  <p:tag name="AS_UNIQUEID" val="668"/>
</p:tagLst>
</file>

<file path=ppt/tags/tag1530.xml><?xml version="1.0" encoding="utf-8"?>
<p:tagLst xmlns:p="http://schemas.openxmlformats.org/presentationml/2006/main">
  <p:tag name="AS_UNIQUEID" val="2124"/>
</p:tagLst>
</file>

<file path=ppt/tags/tag1531.xml><?xml version="1.0" encoding="utf-8"?>
<p:tagLst xmlns:p="http://schemas.openxmlformats.org/presentationml/2006/main">
  <p:tag name="AS_UNIQUEID" val="2125"/>
</p:tagLst>
</file>

<file path=ppt/tags/tag1532.xml><?xml version="1.0" encoding="utf-8"?>
<p:tagLst xmlns:p="http://schemas.openxmlformats.org/presentationml/2006/main">
  <p:tag name="AS_UNIQUEID" val="2126"/>
</p:tagLst>
</file>

<file path=ppt/tags/tag1533.xml><?xml version="1.0" encoding="utf-8"?>
<p:tagLst xmlns:p="http://schemas.openxmlformats.org/presentationml/2006/main">
  <p:tag name="AS_UNIQUEID" val="2127"/>
</p:tagLst>
</file>

<file path=ppt/tags/tag1534.xml><?xml version="1.0" encoding="utf-8"?>
<p:tagLst xmlns:p="http://schemas.openxmlformats.org/presentationml/2006/main">
  <p:tag name="AS_UNIQUEID" val="2128"/>
</p:tagLst>
</file>

<file path=ppt/tags/tag1535.xml><?xml version="1.0" encoding="utf-8"?>
<p:tagLst xmlns:p="http://schemas.openxmlformats.org/presentationml/2006/main">
  <p:tag name="AS_UNIQUEID" val="2129"/>
</p:tagLst>
</file>

<file path=ppt/tags/tag1536.xml><?xml version="1.0" encoding="utf-8"?>
<p:tagLst xmlns:p="http://schemas.openxmlformats.org/presentationml/2006/main">
  <p:tag name="AS_UNIQUEID" val="2130"/>
</p:tagLst>
</file>

<file path=ppt/tags/tag1537.xml><?xml version="1.0" encoding="utf-8"?>
<p:tagLst xmlns:p="http://schemas.openxmlformats.org/presentationml/2006/main">
  <p:tag name="AS_UNIQUEID" val="2131"/>
</p:tagLst>
</file>

<file path=ppt/tags/tag1538.xml><?xml version="1.0" encoding="utf-8"?>
<p:tagLst xmlns:p="http://schemas.openxmlformats.org/presentationml/2006/main">
  <p:tag name="AS_UNIQUEID" val="2132"/>
</p:tagLst>
</file>

<file path=ppt/tags/tag1539.xml><?xml version="1.0" encoding="utf-8"?>
<p:tagLst xmlns:p="http://schemas.openxmlformats.org/presentationml/2006/main">
  <p:tag name="AS_UNIQUEID" val="2133"/>
</p:tagLst>
</file>

<file path=ppt/tags/tag154.xml><?xml version="1.0" encoding="utf-8"?>
<p:tagLst xmlns:p="http://schemas.openxmlformats.org/presentationml/2006/main">
  <p:tag name="AS_UNIQUEID" val="669"/>
</p:tagLst>
</file>

<file path=ppt/tags/tag1540.xml><?xml version="1.0" encoding="utf-8"?>
<p:tagLst xmlns:p="http://schemas.openxmlformats.org/presentationml/2006/main">
  <p:tag name="AS_UNIQUEID" val="2134"/>
</p:tagLst>
</file>

<file path=ppt/tags/tag1541.xml><?xml version="1.0" encoding="utf-8"?>
<p:tagLst xmlns:p="http://schemas.openxmlformats.org/presentationml/2006/main">
  <p:tag name="AS_UNIQUEID" val="2135"/>
</p:tagLst>
</file>

<file path=ppt/tags/tag1542.xml><?xml version="1.0" encoding="utf-8"?>
<p:tagLst xmlns:p="http://schemas.openxmlformats.org/presentationml/2006/main">
  <p:tag name="AS_UNIQUEID" val="2136"/>
</p:tagLst>
</file>

<file path=ppt/tags/tag1543.xml><?xml version="1.0" encoding="utf-8"?>
<p:tagLst xmlns:p="http://schemas.openxmlformats.org/presentationml/2006/main">
  <p:tag name="AS_UNIQUEID" val="2137"/>
</p:tagLst>
</file>

<file path=ppt/tags/tag1544.xml><?xml version="1.0" encoding="utf-8"?>
<p:tagLst xmlns:p="http://schemas.openxmlformats.org/presentationml/2006/main">
  <p:tag name="AS_UNIQUEID" val="2138"/>
</p:tagLst>
</file>

<file path=ppt/tags/tag1545.xml><?xml version="1.0" encoding="utf-8"?>
<p:tagLst xmlns:p="http://schemas.openxmlformats.org/presentationml/2006/main">
  <p:tag name="AS_UNIQUEID" val="2139"/>
</p:tagLst>
</file>

<file path=ppt/tags/tag1546.xml><?xml version="1.0" encoding="utf-8"?>
<p:tagLst xmlns:p="http://schemas.openxmlformats.org/presentationml/2006/main">
  <p:tag name="AS_UNIQUEID" val="2140"/>
</p:tagLst>
</file>

<file path=ppt/tags/tag1547.xml><?xml version="1.0" encoding="utf-8"?>
<p:tagLst xmlns:p="http://schemas.openxmlformats.org/presentationml/2006/main">
  <p:tag name="AS_UNIQUEID" val="2141"/>
</p:tagLst>
</file>

<file path=ppt/tags/tag1548.xml><?xml version="1.0" encoding="utf-8"?>
<p:tagLst xmlns:p="http://schemas.openxmlformats.org/presentationml/2006/main">
  <p:tag name="AS_UNIQUEID" val="2142"/>
</p:tagLst>
</file>

<file path=ppt/tags/tag1549.xml><?xml version="1.0" encoding="utf-8"?>
<p:tagLst xmlns:p="http://schemas.openxmlformats.org/presentationml/2006/main">
  <p:tag name="AS_UNIQUEID" val="2143"/>
</p:tagLst>
</file>

<file path=ppt/tags/tag155.xml><?xml version="1.0" encoding="utf-8"?>
<p:tagLst xmlns:p="http://schemas.openxmlformats.org/presentationml/2006/main">
  <p:tag name="AS_UNIQUEID" val="670"/>
</p:tagLst>
</file>

<file path=ppt/tags/tag1550.xml><?xml version="1.0" encoding="utf-8"?>
<p:tagLst xmlns:p="http://schemas.openxmlformats.org/presentationml/2006/main">
  <p:tag name="AS_UNIQUEID" val="2144"/>
</p:tagLst>
</file>

<file path=ppt/tags/tag1551.xml><?xml version="1.0" encoding="utf-8"?>
<p:tagLst xmlns:p="http://schemas.openxmlformats.org/presentationml/2006/main">
  <p:tag name="AS_UNIQUEID" val="2145"/>
</p:tagLst>
</file>

<file path=ppt/tags/tag1552.xml><?xml version="1.0" encoding="utf-8"?>
<p:tagLst xmlns:p="http://schemas.openxmlformats.org/presentationml/2006/main">
  <p:tag name="AS_UNIQUEID" val="2146"/>
</p:tagLst>
</file>

<file path=ppt/tags/tag1553.xml><?xml version="1.0" encoding="utf-8"?>
<p:tagLst xmlns:p="http://schemas.openxmlformats.org/presentationml/2006/main">
  <p:tag name="AS_UNIQUEID" val="2147"/>
</p:tagLst>
</file>

<file path=ppt/tags/tag1554.xml><?xml version="1.0" encoding="utf-8"?>
<p:tagLst xmlns:p="http://schemas.openxmlformats.org/presentationml/2006/main">
  <p:tag name="AS_UNIQUEID" val="2148"/>
</p:tagLst>
</file>

<file path=ppt/tags/tag1555.xml><?xml version="1.0" encoding="utf-8"?>
<p:tagLst xmlns:p="http://schemas.openxmlformats.org/presentationml/2006/main">
  <p:tag name="AS_UNIQUEID" val="2149"/>
</p:tagLst>
</file>

<file path=ppt/tags/tag1556.xml><?xml version="1.0" encoding="utf-8"?>
<p:tagLst xmlns:p="http://schemas.openxmlformats.org/presentationml/2006/main">
  <p:tag name="AS_UNIQUEID" val="2150"/>
</p:tagLst>
</file>

<file path=ppt/tags/tag1557.xml><?xml version="1.0" encoding="utf-8"?>
<p:tagLst xmlns:p="http://schemas.openxmlformats.org/presentationml/2006/main">
  <p:tag name="AS_UNIQUEID" val="2151"/>
</p:tagLst>
</file>

<file path=ppt/tags/tag1558.xml><?xml version="1.0" encoding="utf-8"?>
<p:tagLst xmlns:p="http://schemas.openxmlformats.org/presentationml/2006/main">
  <p:tag name="AS_UNIQUEID" val="2152"/>
</p:tagLst>
</file>

<file path=ppt/tags/tag1559.xml><?xml version="1.0" encoding="utf-8"?>
<p:tagLst xmlns:p="http://schemas.openxmlformats.org/presentationml/2006/main">
  <p:tag name="AS_UNIQUEID" val="2153"/>
</p:tagLst>
</file>

<file path=ppt/tags/tag156.xml><?xml version="1.0" encoding="utf-8"?>
<p:tagLst xmlns:p="http://schemas.openxmlformats.org/presentationml/2006/main">
  <p:tag name="AS_UNIQUEID" val="671"/>
</p:tagLst>
</file>

<file path=ppt/tags/tag1560.xml><?xml version="1.0" encoding="utf-8"?>
<p:tagLst xmlns:p="http://schemas.openxmlformats.org/presentationml/2006/main">
  <p:tag name="AS_UNIQUEID" val="2154"/>
</p:tagLst>
</file>

<file path=ppt/tags/tag1561.xml><?xml version="1.0" encoding="utf-8"?>
<p:tagLst xmlns:p="http://schemas.openxmlformats.org/presentationml/2006/main">
  <p:tag name="AS_UNIQUEID" val="2155"/>
</p:tagLst>
</file>

<file path=ppt/tags/tag1562.xml><?xml version="1.0" encoding="utf-8"?>
<p:tagLst xmlns:p="http://schemas.openxmlformats.org/presentationml/2006/main">
  <p:tag name="AS_UNIQUEID" val="2156"/>
</p:tagLst>
</file>

<file path=ppt/tags/tag1563.xml><?xml version="1.0" encoding="utf-8"?>
<p:tagLst xmlns:p="http://schemas.openxmlformats.org/presentationml/2006/main">
  <p:tag name="AS_UNIQUEID" val="2157"/>
</p:tagLst>
</file>

<file path=ppt/tags/tag1564.xml><?xml version="1.0" encoding="utf-8"?>
<p:tagLst xmlns:p="http://schemas.openxmlformats.org/presentationml/2006/main">
  <p:tag name="AS_UNIQUEID" val="2158"/>
</p:tagLst>
</file>

<file path=ppt/tags/tag1565.xml><?xml version="1.0" encoding="utf-8"?>
<p:tagLst xmlns:p="http://schemas.openxmlformats.org/presentationml/2006/main">
  <p:tag name="AS_UNIQUEID" val="2159"/>
</p:tagLst>
</file>

<file path=ppt/tags/tag1566.xml><?xml version="1.0" encoding="utf-8"?>
<p:tagLst xmlns:p="http://schemas.openxmlformats.org/presentationml/2006/main">
  <p:tag name="AS_UNIQUEID" val="2160"/>
</p:tagLst>
</file>

<file path=ppt/tags/tag1567.xml><?xml version="1.0" encoding="utf-8"?>
<p:tagLst xmlns:p="http://schemas.openxmlformats.org/presentationml/2006/main">
  <p:tag name="AS_UNIQUEID" val="2161"/>
</p:tagLst>
</file>

<file path=ppt/tags/tag1568.xml><?xml version="1.0" encoding="utf-8"?>
<p:tagLst xmlns:p="http://schemas.openxmlformats.org/presentationml/2006/main">
  <p:tag name="AS_UNIQUEID" val="2162"/>
</p:tagLst>
</file>

<file path=ppt/tags/tag1569.xml><?xml version="1.0" encoding="utf-8"?>
<p:tagLst xmlns:p="http://schemas.openxmlformats.org/presentationml/2006/main">
  <p:tag name="AS_UNIQUEID" val="2163"/>
</p:tagLst>
</file>

<file path=ppt/tags/tag157.xml><?xml version="1.0" encoding="utf-8"?>
<p:tagLst xmlns:p="http://schemas.openxmlformats.org/presentationml/2006/main">
  <p:tag name="AS_UNIQUEID" val="672"/>
</p:tagLst>
</file>

<file path=ppt/tags/tag1570.xml><?xml version="1.0" encoding="utf-8"?>
<p:tagLst xmlns:p="http://schemas.openxmlformats.org/presentationml/2006/main">
  <p:tag name="AS_UNIQUEID" val="2164"/>
</p:tagLst>
</file>

<file path=ppt/tags/tag1571.xml><?xml version="1.0" encoding="utf-8"?>
<p:tagLst xmlns:p="http://schemas.openxmlformats.org/presentationml/2006/main">
  <p:tag name="AS_UNIQUEID" val="2165"/>
</p:tagLst>
</file>

<file path=ppt/tags/tag1572.xml><?xml version="1.0" encoding="utf-8"?>
<p:tagLst xmlns:p="http://schemas.openxmlformats.org/presentationml/2006/main">
  <p:tag name="AS_UNIQUEID" val="2166"/>
</p:tagLst>
</file>

<file path=ppt/tags/tag1573.xml><?xml version="1.0" encoding="utf-8"?>
<p:tagLst xmlns:p="http://schemas.openxmlformats.org/presentationml/2006/main">
  <p:tag name="AS_UNIQUEID" val="2167"/>
</p:tagLst>
</file>

<file path=ppt/tags/tag1574.xml><?xml version="1.0" encoding="utf-8"?>
<p:tagLst xmlns:p="http://schemas.openxmlformats.org/presentationml/2006/main">
  <p:tag name="AS_UNIQUEID" val="2168"/>
</p:tagLst>
</file>

<file path=ppt/tags/tag1575.xml><?xml version="1.0" encoding="utf-8"?>
<p:tagLst xmlns:p="http://schemas.openxmlformats.org/presentationml/2006/main">
  <p:tag name="AS_UNIQUEID" val="2169"/>
</p:tagLst>
</file>

<file path=ppt/tags/tag1576.xml><?xml version="1.0" encoding="utf-8"?>
<p:tagLst xmlns:p="http://schemas.openxmlformats.org/presentationml/2006/main">
  <p:tag name="AS_UNIQUEID" val="2170"/>
</p:tagLst>
</file>

<file path=ppt/tags/tag1577.xml><?xml version="1.0" encoding="utf-8"?>
<p:tagLst xmlns:p="http://schemas.openxmlformats.org/presentationml/2006/main">
  <p:tag name="AS_UNIQUEID" val="2171"/>
</p:tagLst>
</file>

<file path=ppt/tags/tag1578.xml><?xml version="1.0" encoding="utf-8"?>
<p:tagLst xmlns:p="http://schemas.openxmlformats.org/presentationml/2006/main">
  <p:tag name="AS_UNIQUEID" val="2172"/>
</p:tagLst>
</file>

<file path=ppt/tags/tag1579.xml><?xml version="1.0" encoding="utf-8"?>
<p:tagLst xmlns:p="http://schemas.openxmlformats.org/presentationml/2006/main">
  <p:tag name="AS_UNIQUEID" val="2173"/>
</p:tagLst>
</file>

<file path=ppt/tags/tag158.xml><?xml version="1.0" encoding="utf-8"?>
<p:tagLst xmlns:p="http://schemas.openxmlformats.org/presentationml/2006/main">
  <p:tag name="AS_UNIQUEID" val="673"/>
</p:tagLst>
</file>

<file path=ppt/tags/tag1580.xml><?xml version="1.0" encoding="utf-8"?>
<p:tagLst xmlns:p="http://schemas.openxmlformats.org/presentationml/2006/main">
  <p:tag name="AS_UNIQUEID" val="2174"/>
</p:tagLst>
</file>

<file path=ppt/tags/tag1581.xml><?xml version="1.0" encoding="utf-8"?>
<p:tagLst xmlns:p="http://schemas.openxmlformats.org/presentationml/2006/main">
  <p:tag name="AS_UNIQUEID" val="2175"/>
</p:tagLst>
</file>

<file path=ppt/tags/tag1582.xml><?xml version="1.0" encoding="utf-8"?>
<p:tagLst xmlns:p="http://schemas.openxmlformats.org/presentationml/2006/main">
  <p:tag name="AS_UNIQUEID" val="2176"/>
</p:tagLst>
</file>

<file path=ppt/tags/tag1583.xml><?xml version="1.0" encoding="utf-8"?>
<p:tagLst xmlns:p="http://schemas.openxmlformats.org/presentationml/2006/main">
  <p:tag name="AS_UNIQUEID" val="2177"/>
</p:tagLst>
</file>

<file path=ppt/tags/tag1584.xml><?xml version="1.0" encoding="utf-8"?>
<p:tagLst xmlns:p="http://schemas.openxmlformats.org/presentationml/2006/main">
  <p:tag name="AS_UNIQUEID" val="2178"/>
</p:tagLst>
</file>

<file path=ppt/tags/tag1585.xml><?xml version="1.0" encoding="utf-8"?>
<p:tagLst xmlns:p="http://schemas.openxmlformats.org/presentationml/2006/main">
  <p:tag name="AS_UNIQUEID" val="2179"/>
</p:tagLst>
</file>

<file path=ppt/tags/tag1586.xml><?xml version="1.0" encoding="utf-8"?>
<p:tagLst xmlns:p="http://schemas.openxmlformats.org/presentationml/2006/main">
  <p:tag name="AS_UNIQUEID" val="2180"/>
</p:tagLst>
</file>

<file path=ppt/tags/tag1587.xml><?xml version="1.0" encoding="utf-8"?>
<p:tagLst xmlns:p="http://schemas.openxmlformats.org/presentationml/2006/main">
  <p:tag name="AS_UNIQUEID" val="2181"/>
</p:tagLst>
</file>

<file path=ppt/tags/tag1588.xml><?xml version="1.0" encoding="utf-8"?>
<p:tagLst xmlns:p="http://schemas.openxmlformats.org/presentationml/2006/main">
  <p:tag name="AS_UNIQUEID" val="2182"/>
</p:tagLst>
</file>

<file path=ppt/tags/tag1589.xml><?xml version="1.0" encoding="utf-8"?>
<p:tagLst xmlns:p="http://schemas.openxmlformats.org/presentationml/2006/main">
  <p:tag name="AS_UNIQUEID" val="2183"/>
</p:tagLst>
</file>

<file path=ppt/tags/tag159.xml><?xml version="1.0" encoding="utf-8"?>
<p:tagLst xmlns:p="http://schemas.openxmlformats.org/presentationml/2006/main">
  <p:tag name="AS_UNIQUEID" val="675"/>
</p:tagLst>
</file>

<file path=ppt/tags/tag1590.xml><?xml version="1.0" encoding="utf-8"?>
<p:tagLst xmlns:p="http://schemas.openxmlformats.org/presentationml/2006/main">
  <p:tag name="AS_UNIQUEID" val="2184"/>
</p:tagLst>
</file>

<file path=ppt/tags/tag1591.xml><?xml version="1.0" encoding="utf-8"?>
<p:tagLst xmlns:p="http://schemas.openxmlformats.org/presentationml/2006/main">
  <p:tag name="AS_UNIQUEID" val="2185"/>
</p:tagLst>
</file>

<file path=ppt/tags/tag1592.xml><?xml version="1.0" encoding="utf-8"?>
<p:tagLst xmlns:p="http://schemas.openxmlformats.org/presentationml/2006/main">
  <p:tag name="AS_UNIQUEID" val="2186"/>
</p:tagLst>
</file>

<file path=ppt/tags/tag1593.xml><?xml version="1.0" encoding="utf-8"?>
<p:tagLst xmlns:p="http://schemas.openxmlformats.org/presentationml/2006/main">
  <p:tag name="AS_UNIQUEID" val="2187"/>
</p:tagLst>
</file>

<file path=ppt/tags/tag1594.xml><?xml version="1.0" encoding="utf-8"?>
<p:tagLst xmlns:p="http://schemas.openxmlformats.org/presentationml/2006/main">
  <p:tag name="AS_UNIQUEID" val="2188"/>
</p:tagLst>
</file>

<file path=ppt/tags/tag1595.xml><?xml version="1.0" encoding="utf-8"?>
<p:tagLst xmlns:p="http://schemas.openxmlformats.org/presentationml/2006/main">
  <p:tag name="AS_UNIQUEID" val="2189"/>
</p:tagLst>
</file>

<file path=ppt/tags/tag1596.xml><?xml version="1.0" encoding="utf-8"?>
<p:tagLst xmlns:p="http://schemas.openxmlformats.org/presentationml/2006/main">
  <p:tag name="AS_UNIQUEID" val="2190"/>
</p:tagLst>
</file>

<file path=ppt/tags/tag1597.xml><?xml version="1.0" encoding="utf-8"?>
<p:tagLst xmlns:p="http://schemas.openxmlformats.org/presentationml/2006/main">
  <p:tag name="AS_UNIQUEID" val="2191"/>
</p:tagLst>
</file>

<file path=ppt/tags/tag1598.xml><?xml version="1.0" encoding="utf-8"?>
<p:tagLst xmlns:p="http://schemas.openxmlformats.org/presentationml/2006/main">
  <p:tag name="AS_UNIQUEID" val="2192"/>
</p:tagLst>
</file>

<file path=ppt/tags/tag1599.xml><?xml version="1.0" encoding="utf-8"?>
<p:tagLst xmlns:p="http://schemas.openxmlformats.org/presentationml/2006/main">
  <p:tag name="AS_UNIQUEID" val="2193"/>
</p:tagLst>
</file>

<file path=ppt/tags/tag16.xml><?xml version="1.0" encoding="utf-8"?>
<p:tagLst xmlns:p="http://schemas.openxmlformats.org/presentationml/2006/main">
  <p:tag name="AS_UNIQUEID" val="49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60.xml><?xml version="1.0" encoding="utf-8"?>
<p:tagLst xmlns:p="http://schemas.openxmlformats.org/presentationml/2006/main">
  <p:tag name="AS_UNIQUEID" val="676"/>
</p:tagLst>
</file>

<file path=ppt/tags/tag1600.xml><?xml version="1.0" encoding="utf-8"?>
<p:tagLst xmlns:p="http://schemas.openxmlformats.org/presentationml/2006/main">
  <p:tag name="AS_UNIQUEID" val="2194"/>
</p:tagLst>
</file>

<file path=ppt/tags/tag1601.xml><?xml version="1.0" encoding="utf-8"?>
<p:tagLst xmlns:p="http://schemas.openxmlformats.org/presentationml/2006/main">
  <p:tag name="AS_UNIQUEID" val="2195"/>
</p:tagLst>
</file>

<file path=ppt/tags/tag1602.xml><?xml version="1.0" encoding="utf-8"?>
<p:tagLst xmlns:p="http://schemas.openxmlformats.org/presentationml/2006/main">
  <p:tag name="AS_UNIQUEID" val="2200"/>
</p:tagLst>
</file>

<file path=ppt/tags/tag1603.xml><?xml version="1.0" encoding="utf-8"?>
<p:tagLst xmlns:p="http://schemas.openxmlformats.org/presentationml/2006/main">
  <p:tag name="AS_UNIQUEID" val="2201"/>
</p:tagLst>
</file>

<file path=ppt/tags/tag1604.xml><?xml version="1.0" encoding="utf-8"?>
<p:tagLst xmlns:p="http://schemas.openxmlformats.org/presentationml/2006/main">
  <p:tag name="AS_UNIQUEID" val="2202"/>
</p:tagLst>
</file>

<file path=ppt/tags/tag1605.xml><?xml version="1.0" encoding="utf-8"?>
<p:tagLst xmlns:p="http://schemas.openxmlformats.org/presentationml/2006/main">
  <p:tag name="AS_UNIQUEID" val="2203"/>
</p:tagLst>
</file>

<file path=ppt/tags/tag1606.xml><?xml version="1.0" encoding="utf-8"?>
<p:tagLst xmlns:p="http://schemas.openxmlformats.org/presentationml/2006/main">
  <p:tag name="AS_UNIQUEID" val="2204"/>
</p:tagLst>
</file>

<file path=ppt/tags/tag1607.xml><?xml version="1.0" encoding="utf-8"?>
<p:tagLst xmlns:p="http://schemas.openxmlformats.org/presentationml/2006/main">
  <p:tag name="AS_UNIQUEID" val="2205"/>
</p:tagLst>
</file>

<file path=ppt/tags/tag1608.xml><?xml version="1.0" encoding="utf-8"?>
<p:tagLst xmlns:p="http://schemas.openxmlformats.org/presentationml/2006/main">
  <p:tag name="AS_UNIQUEID" val="2206"/>
</p:tagLst>
</file>

<file path=ppt/tags/tag1609.xml><?xml version="1.0" encoding="utf-8"?>
<p:tagLst xmlns:p="http://schemas.openxmlformats.org/presentationml/2006/main">
  <p:tag name="AS_UNIQUEID" val="2207"/>
</p:tagLst>
</file>

<file path=ppt/tags/tag161.xml><?xml version="1.0" encoding="utf-8"?>
<p:tagLst xmlns:p="http://schemas.openxmlformats.org/presentationml/2006/main">
  <p:tag name="AS_UNIQUEID" val="677"/>
</p:tagLst>
</file>

<file path=ppt/tags/tag1610.xml><?xml version="1.0" encoding="utf-8"?>
<p:tagLst xmlns:p="http://schemas.openxmlformats.org/presentationml/2006/main">
  <p:tag name="AS_UNIQUEID" val="2208"/>
</p:tagLst>
</file>

<file path=ppt/tags/tag1611.xml><?xml version="1.0" encoding="utf-8"?>
<p:tagLst xmlns:p="http://schemas.openxmlformats.org/presentationml/2006/main">
  <p:tag name="AS_UNIQUEID" val="2210"/>
</p:tagLst>
</file>

<file path=ppt/tags/tag1612.xml><?xml version="1.0" encoding="utf-8"?>
<p:tagLst xmlns:p="http://schemas.openxmlformats.org/presentationml/2006/main">
  <p:tag name="AS_UNIQUEID" val="2211"/>
</p:tagLst>
</file>

<file path=ppt/tags/tag1613.xml><?xml version="1.0" encoding="utf-8"?>
<p:tagLst xmlns:p="http://schemas.openxmlformats.org/presentationml/2006/main">
  <p:tag name="AS_UNIQUEID" val="2212"/>
</p:tagLst>
</file>

<file path=ppt/tags/tag1614.xml><?xml version="1.0" encoding="utf-8"?>
<p:tagLst xmlns:p="http://schemas.openxmlformats.org/presentationml/2006/main">
  <p:tag name="AS_UNIQUEID" val="2213"/>
</p:tagLst>
</file>

<file path=ppt/tags/tag1615.xml><?xml version="1.0" encoding="utf-8"?>
<p:tagLst xmlns:p="http://schemas.openxmlformats.org/presentationml/2006/main">
  <p:tag name="AS_UNIQUEID" val="2214"/>
</p:tagLst>
</file>

<file path=ppt/tags/tag1616.xml><?xml version="1.0" encoding="utf-8"?>
<p:tagLst xmlns:p="http://schemas.openxmlformats.org/presentationml/2006/main">
  <p:tag name="AS_UNIQUEID" val="2215"/>
</p:tagLst>
</file>

<file path=ppt/tags/tag1617.xml><?xml version="1.0" encoding="utf-8"?>
<p:tagLst xmlns:p="http://schemas.openxmlformats.org/presentationml/2006/main">
  <p:tag name="AS_UNIQUEID" val="2216"/>
</p:tagLst>
</file>

<file path=ppt/tags/tag1618.xml><?xml version="1.0" encoding="utf-8"?>
<p:tagLst xmlns:p="http://schemas.openxmlformats.org/presentationml/2006/main">
  <p:tag name="AS_UNIQUEID" val="2217"/>
</p:tagLst>
</file>

<file path=ppt/tags/tag1619.xml><?xml version="1.0" encoding="utf-8"?>
<p:tagLst xmlns:p="http://schemas.openxmlformats.org/presentationml/2006/main">
  <p:tag name="AS_UNIQUEID" val="2218"/>
</p:tagLst>
</file>

<file path=ppt/tags/tag162.xml><?xml version="1.0" encoding="utf-8"?>
<p:tagLst xmlns:p="http://schemas.openxmlformats.org/presentationml/2006/main">
  <p:tag name="AS_UNIQUEID" val="678"/>
</p:tagLst>
</file>

<file path=ppt/tags/tag1620.xml><?xml version="1.0" encoding="utf-8"?>
<p:tagLst xmlns:p="http://schemas.openxmlformats.org/presentationml/2006/main">
  <p:tag name="AS_UNIQUEID" val="2219"/>
</p:tagLst>
</file>

<file path=ppt/tags/tag1621.xml><?xml version="1.0" encoding="utf-8"?>
<p:tagLst xmlns:p="http://schemas.openxmlformats.org/presentationml/2006/main">
  <p:tag name="AS_UNIQUEID" val="2220"/>
</p:tagLst>
</file>

<file path=ppt/tags/tag1622.xml><?xml version="1.0" encoding="utf-8"?>
<p:tagLst xmlns:p="http://schemas.openxmlformats.org/presentationml/2006/main">
  <p:tag name="AS_UNIQUEID" val="2221"/>
</p:tagLst>
</file>

<file path=ppt/tags/tag1623.xml><?xml version="1.0" encoding="utf-8"?>
<p:tagLst xmlns:p="http://schemas.openxmlformats.org/presentationml/2006/main">
  <p:tag name="AS_UNIQUEID" val="2222"/>
</p:tagLst>
</file>

<file path=ppt/tags/tag1624.xml><?xml version="1.0" encoding="utf-8"?>
<p:tagLst xmlns:p="http://schemas.openxmlformats.org/presentationml/2006/main">
  <p:tag name="AS_UNIQUEID" val="2223"/>
</p:tagLst>
</file>

<file path=ppt/tags/tag1625.xml><?xml version="1.0" encoding="utf-8"?>
<p:tagLst xmlns:p="http://schemas.openxmlformats.org/presentationml/2006/main">
  <p:tag name="AS_UNIQUEID" val="2224"/>
</p:tagLst>
</file>

<file path=ppt/tags/tag1626.xml><?xml version="1.0" encoding="utf-8"?>
<p:tagLst xmlns:p="http://schemas.openxmlformats.org/presentationml/2006/main">
  <p:tag name="AS_UNIQUEID" val="2225"/>
</p:tagLst>
</file>

<file path=ppt/tags/tag1627.xml><?xml version="1.0" encoding="utf-8"?>
<p:tagLst xmlns:p="http://schemas.openxmlformats.org/presentationml/2006/main">
  <p:tag name="AS_UNIQUEID" val="2226"/>
</p:tagLst>
</file>

<file path=ppt/tags/tag1628.xml><?xml version="1.0" encoding="utf-8"?>
<p:tagLst xmlns:p="http://schemas.openxmlformats.org/presentationml/2006/main">
  <p:tag name="AS_UNIQUEID" val="2227"/>
</p:tagLst>
</file>

<file path=ppt/tags/tag1629.xml><?xml version="1.0" encoding="utf-8"?>
<p:tagLst xmlns:p="http://schemas.openxmlformats.org/presentationml/2006/main">
  <p:tag name="AS_UNIQUEID" val="2228"/>
</p:tagLst>
</file>

<file path=ppt/tags/tag163.xml><?xml version="1.0" encoding="utf-8"?>
<p:tagLst xmlns:p="http://schemas.openxmlformats.org/presentationml/2006/main">
  <p:tag name="AS_UNIQUEID" val="679"/>
</p:tagLst>
</file>

<file path=ppt/tags/tag1630.xml><?xml version="1.0" encoding="utf-8"?>
<p:tagLst xmlns:p="http://schemas.openxmlformats.org/presentationml/2006/main">
  <p:tag name="AS_UNIQUEID" val="2229"/>
</p:tagLst>
</file>

<file path=ppt/tags/tag1631.xml><?xml version="1.0" encoding="utf-8"?>
<p:tagLst xmlns:p="http://schemas.openxmlformats.org/presentationml/2006/main">
  <p:tag name="AS_UNIQUEID" val="2230"/>
</p:tagLst>
</file>

<file path=ppt/tags/tag1632.xml><?xml version="1.0" encoding="utf-8"?>
<p:tagLst xmlns:p="http://schemas.openxmlformats.org/presentationml/2006/main">
  <p:tag name="AS_UNIQUEID" val="2231"/>
</p:tagLst>
</file>

<file path=ppt/tags/tag1633.xml><?xml version="1.0" encoding="utf-8"?>
<p:tagLst xmlns:p="http://schemas.openxmlformats.org/presentationml/2006/main">
  <p:tag name="AS_UNIQUEID" val="2232"/>
</p:tagLst>
</file>

<file path=ppt/tags/tag1634.xml><?xml version="1.0" encoding="utf-8"?>
<p:tagLst xmlns:p="http://schemas.openxmlformats.org/presentationml/2006/main">
  <p:tag name="AS_UNIQUEID" val="2233"/>
</p:tagLst>
</file>

<file path=ppt/tags/tag1635.xml><?xml version="1.0" encoding="utf-8"?>
<p:tagLst xmlns:p="http://schemas.openxmlformats.org/presentationml/2006/main">
  <p:tag name="AS_UNIQUEID" val="2234"/>
</p:tagLst>
</file>

<file path=ppt/tags/tag1636.xml><?xml version="1.0" encoding="utf-8"?>
<p:tagLst xmlns:p="http://schemas.openxmlformats.org/presentationml/2006/main">
  <p:tag name="AS_UNIQUEID" val="2235"/>
</p:tagLst>
</file>

<file path=ppt/tags/tag1637.xml><?xml version="1.0" encoding="utf-8"?>
<p:tagLst xmlns:p="http://schemas.openxmlformats.org/presentationml/2006/main">
  <p:tag name="AS_UNIQUEID" val="2236"/>
</p:tagLst>
</file>

<file path=ppt/tags/tag1638.xml><?xml version="1.0" encoding="utf-8"?>
<p:tagLst xmlns:p="http://schemas.openxmlformats.org/presentationml/2006/main">
  <p:tag name="AS_UNIQUEID" val="2237"/>
</p:tagLst>
</file>

<file path=ppt/tags/tag1639.xml><?xml version="1.0" encoding="utf-8"?>
<p:tagLst xmlns:p="http://schemas.openxmlformats.org/presentationml/2006/main">
  <p:tag name="AS_UNIQUEID" val="2238"/>
</p:tagLst>
</file>

<file path=ppt/tags/tag164.xml><?xml version="1.0" encoding="utf-8"?>
<p:tagLst xmlns:p="http://schemas.openxmlformats.org/presentationml/2006/main">
  <p:tag name="AS_UNIQUEID" val="680"/>
</p:tagLst>
</file>

<file path=ppt/tags/tag1640.xml><?xml version="1.0" encoding="utf-8"?>
<p:tagLst xmlns:p="http://schemas.openxmlformats.org/presentationml/2006/main">
  <p:tag name="AS_UNIQUEID" val="2239"/>
</p:tagLst>
</file>

<file path=ppt/tags/tag1641.xml><?xml version="1.0" encoding="utf-8"?>
<p:tagLst xmlns:p="http://schemas.openxmlformats.org/presentationml/2006/main">
  <p:tag name="AS_UNIQUEID" val="2240"/>
</p:tagLst>
</file>

<file path=ppt/tags/tag1642.xml><?xml version="1.0" encoding="utf-8"?>
<p:tagLst xmlns:p="http://schemas.openxmlformats.org/presentationml/2006/main">
  <p:tag name="AS_UNIQUEID" val="2241"/>
</p:tagLst>
</file>

<file path=ppt/tags/tag1643.xml><?xml version="1.0" encoding="utf-8"?>
<p:tagLst xmlns:p="http://schemas.openxmlformats.org/presentationml/2006/main">
  <p:tag name="AS_UNIQUEID" val="2242"/>
</p:tagLst>
</file>

<file path=ppt/tags/tag1644.xml><?xml version="1.0" encoding="utf-8"?>
<p:tagLst xmlns:p="http://schemas.openxmlformats.org/presentationml/2006/main">
  <p:tag name="AS_UNIQUEID" val="2243"/>
</p:tagLst>
</file>

<file path=ppt/tags/tag1645.xml><?xml version="1.0" encoding="utf-8"?>
<p:tagLst xmlns:p="http://schemas.openxmlformats.org/presentationml/2006/main">
  <p:tag name="AS_UNIQUEID" val="2244"/>
</p:tagLst>
</file>

<file path=ppt/tags/tag1646.xml><?xml version="1.0" encoding="utf-8"?>
<p:tagLst xmlns:p="http://schemas.openxmlformats.org/presentationml/2006/main">
  <p:tag name="AS_UNIQUEID" val="2245"/>
</p:tagLst>
</file>

<file path=ppt/tags/tag1647.xml><?xml version="1.0" encoding="utf-8"?>
<p:tagLst xmlns:p="http://schemas.openxmlformats.org/presentationml/2006/main">
  <p:tag name="AS_UNIQUEID" val="2246"/>
</p:tagLst>
</file>

<file path=ppt/tags/tag1648.xml><?xml version="1.0" encoding="utf-8"?>
<p:tagLst xmlns:p="http://schemas.openxmlformats.org/presentationml/2006/main">
  <p:tag name="AS_UNIQUEID" val="2247"/>
</p:tagLst>
</file>

<file path=ppt/tags/tag1649.xml><?xml version="1.0" encoding="utf-8"?>
<p:tagLst xmlns:p="http://schemas.openxmlformats.org/presentationml/2006/main">
  <p:tag name="AS_UNIQUEID" val="2248"/>
</p:tagLst>
</file>

<file path=ppt/tags/tag165.xml><?xml version="1.0" encoding="utf-8"?>
<p:tagLst xmlns:p="http://schemas.openxmlformats.org/presentationml/2006/main">
  <p:tag name="AS_UNIQUEID" val="681"/>
</p:tagLst>
</file>

<file path=ppt/tags/tag1650.xml><?xml version="1.0" encoding="utf-8"?>
<p:tagLst xmlns:p="http://schemas.openxmlformats.org/presentationml/2006/main">
  <p:tag name="AS_UNIQUEID" val="2249"/>
</p:tagLst>
</file>

<file path=ppt/tags/tag1651.xml><?xml version="1.0" encoding="utf-8"?>
<p:tagLst xmlns:p="http://schemas.openxmlformats.org/presentationml/2006/main">
  <p:tag name="AS_UNIQUEID" val="2250"/>
</p:tagLst>
</file>

<file path=ppt/tags/tag1652.xml><?xml version="1.0" encoding="utf-8"?>
<p:tagLst xmlns:p="http://schemas.openxmlformats.org/presentationml/2006/main">
  <p:tag name="AS_UNIQUEID" val="2251"/>
</p:tagLst>
</file>

<file path=ppt/tags/tag1653.xml><?xml version="1.0" encoding="utf-8"?>
<p:tagLst xmlns:p="http://schemas.openxmlformats.org/presentationml/2006/main">
  <p:tag name="AS_UNIQUEID" val="2252"/>
</p:tagLst>
</file>

<file path=ppt/tags/tag1654.xml><?xml version="1.0" encoding="utf-8"?>
<p:tagLst xmlns:p="http://schemas.openxmlformats.org/presentationml/2006/main">
  <p:tag name="AS_UNIQUEID" val="2253"/>
</p:tagLst>
</file>

<file path=ppt/tags/tag1655.xml><?xml version="1.0" encoding="utf-8"?>
<p:tagLst xmlns:p="http://schemas.openxmlformats.org/presentationml/2006/main">
  <p:tag name="AS_UNIQUEID" val="2254"/>
</p:tagLst>
</file>

<file path=ppt/tags/tag1656.xml><?xml version="1.0" encoding="utf-8"?>
<p:tagLst xmlns:p="http://schemas.openxmlformats.org/presentationml/2006/main">
  <p:tag name="AS_UNIQUEID" val="2255"/>
</p:tagLst>
</file>

<file path=ppt/tags/tag1657.xml><?xml version="1.0" encoding="utf-8"?>
<p:tagLst xmlns:p="http://schemas.openxmlformats.org/presentationml/2006/main">
  <p:tag name="AS_UNIQUEID" val="2256"/>
</p:tagLst>
</file>

<file path=ppt/tags/tag1658.xml><?xml version="1.0" encoding="utf-8"?>
<p:tagLst xmlns:p="http://schemas.openxmlformats.org/presentationml/2006/main">
  <p:tag name="AS_UNIQUEID" val="2257"/>
</p:tagLst>
</file>

<file path=ppt/tags/tag1659.xml><?xml version="1.0" encoding="utf-8"?>
<p:tagLst xmlns:p="http://schemas.openxmlformats.org/presentationml/2006/main">
  <p:tag name="AS_UNIQUEID" val="2258"/>
</p:tagLst>
</file>

<file path=ppt/tags/tag166.xml><?xml version="1.0" encoding="utf-8"?>
<p:tagLst xmlns:p="http://schemas.openxmlformats.org/presentationml/2006/main">
  <p:tag name="AS_UNIQUEID" val="683"/>
</p:tagLst>
</file>

<file path=ppt/tags/tag1660.xml><?xml version="1.0" encoding="utf-8"?>
<p:tagLst xmlns:p="http://schemas.openxmlformats.org/presentationml/2006/main">
  <p:tag name="AS_UNIQUEID" val="2259"/>
</p:tagLst>
</file>

<file path=ppt/tags/tag1661.xml><?xml version="1.0" encoding="utf-8"?>
<p:tagLst xmlns:p="http://schemas.openxmlformats.org/presentationml/2006/main">
  <p:tag name="AS_UNIQUEID" val="2260"/>
</p:tagLst>
</file>

<file path=ppt/tags/tag1662.xml><?xml version="1.0" encoding="utf-8"?>
<p:tagLst xmlns:p="http://schemas.openxmlformats.org/presentationml/2006/main">
  <p:tag name="AS_UNIQUEID" val="2261"/>
</p:tagLst>
</file>

<file path=ppt/tags/tag1663.xml><?xml version="1.0" encoding="utf-8"?>
<p:tagLst xmlns:p="http://schemas.openxmlformats.org/presentationml/2006/main">
  <p:tag name="AS_UNIQUEID" val="2262"/>
</p:tagLst>
</file>

<file path=ppt/tags/tag1664.xml><?xml version="1.0" encoding="utf-8"?>
<p:tagLst xmlns:p="http://schemas.openxmlformats.org/presentationml/2006/main">
  <p:tag name="AS_UNIQUEID" val="2263"/>
</p:tagLst>
</file>

<file path=ppt/tags/tag1665.xml><?xml version="1.0" encoding="utf-8"?>
<p:tagLst xmlns:p="http://schemas.openxmlformats.org/presentationml/2006/main">
  <p:tag name="AS_UNIQUEID" val="2264"/>
</p:tagLst>
</file>

<file path=ppt/tags/tag1666.xml><?xml version="1.0" encoding="utf-8"?>
<p:tagLst xmlns:p="http://schemas.openxmlformats.org/presentationml/2006/main">
  <p:tag name="AS_UNIQUEID" val="2265"/>
</p:tagLst>
</file>

<file path=ppt/tags/tag1667.xml><?xml version="1.0" encoding="utf-8"?>
<p:tagLst xmlns:p="http://schemas.openxmlformats.org/presentationml/2006/main">
  <p:tag name="AS_UNIQUEID" val="2266"/>
</p:tagLst>
</file>

<file path=ppt/tags/tag1668.xml><?xml version="1.0" encoding="utf-8"?>
<p:tagLst xmlns:p="http://schemas.openxmlformats.org/presentationml/2006/main">
  <p:tag name="AS_UNIQUEID" val="2267"/>
</p:tagLst>
</file>

<file path=ppt/tags/tag1669.xml><?xml version="1.0" encoding="utf-8"?>
<p:tagLst xmlns:p="http://schemas.openxmlformats.org/presentationml/2006/main">
  <p:tag name="AS_UNIQUEID" val="2268"/>
</p:tagLst>
</file>

<file path=ppt/tags/tag167.xml><?xml version="1.0" encoding="utf-8"?>
<p:tagLst xmlns:p="http://schemas.openxmlformats.org/presentationml/2006/main">
  <p:tag name="AS_UNIQUEID" val="684"/>
</p:tagLst>
</file>

<file path=ppt/tags/tag1670.xml><?xml version="1.0" encoding="utf-8"?>
<p:tagLst xmlns:p="http://schemas.openxmlformats.org/presentationml/2006/main">
  <p:tag name="AS_UNIQUEID" val="2269"/>
</p:tagLst>
</file>

<file path=ppt/tags/tag1671.xml><?xml version="1.0" encoding="utf-8"?>
<p:tagLst xmlns:p="http://schemas.openxmlformats.org/presentationml/2006/main">
  <p:tag name="AS_UNIQUEID" val="2270"/>
</p:tagLst>
</file>

<file path=ppt/tags/tag1672.xml><?xml version="1.0" encoding="utf-8"?>
<p:tagLst xmlns:p="http://schemas.openxmlformats.org/presentationml/2006/main">
  <p:tag name="AS_UNIQUEID" val="2271"/>
</p:tagLst>
</file>

<file path=ppt/tags/tag1673.xml><?xml version="1.0" encoding="utf-8"?>
<p:tagLst xmlns:p="http://schemas.openxmlformats.org/presentationml/2006/main">
  <p:tag name="AS_UNIQUEID" val="2272"/>
</p:tagLst>
</file>

<file path=ppt/tags/tag1674.xml><?xml version="1.0" encoding="utf-8"?>
<p:tagLst xmlns:p="http://schemas.openxmlformats.org/presentationml/2006/main">
  <p:tag name="AS_UNIQUEID" val="2273"/>
</p:tagLst>
</file>

<file path=ppt/tags/tag1675.xml><?xml version="1.0" encoding="utf-8"?>
<p:tagLst xmlns:p="http://schemas.openxmlformats.org/presentationml/2006/main">
  <p:tag name="AS_UNIQUEID" val="2274"/>
</p:tagLst>
</file>

<file path=ppt/tags/tag1676.xml><?xml version="1.0" encoding="utf-8"?>
<p:tagLst xmlns:p="http://schemas.openxmlformats.org/presentationml/2006/main">
  <p:tag name="AS_UNIQUEID" val="2275"/>
</p:tagLst>
</file>

<file path=ppt/tags/tag1677.xml><?xml version="1.0" encoding="utf-8"?>
<p:tagLst xmlns:p="http://schemas.openxmlformats.org/presentationml/2006/main">
  <p:tag name="AS_UNIQUEID" val="2276"/>
</p:tagLst>
</file>

<file path=ppt/tags/tag1678.xml><?xml version="1.0" encoding="utf-8"?>
<p:tagLst xmlns:p="http://schemas.openxmlformats.org/presentationml/2006/main">
  <p:tag name="AS_UNIQUEID" val="2277"/>
</p:tagLst>
</file>

<file path=ppt/tags/tag1679.xml><?xml version="1.0" encoding="utf-8"?>
<p:tagLst xmlns:p="http://schemas.openxmlformats.org/presentationml/2006/main">
  <p:tag name="AS_UNIQUEID" val="2278"/>
</p:tagLst>
</file>

<file path=ppt/tags/tag168.xml><?xml version="1.0" encoding="utf-8"?>
<p:tagLst xmlns:p="http://schemas.openxmlformats.org/presentationml/2006/main">
  <p:tag name="AS_UNIQUEID" val="685"/>
</p:tagLst>
</file>

<file path=ppt/tags/tag1680.xml><?xml version="1.0" encoding="utf-8"?>
<p:tagLst xmlns:p="http://schemas.openxmlformats.org/presentationml/2006/main">
  <p:tag name="AS_UNIQUEID" val="2279"/>
</p:tagLst>
</file>

<file path=ppt/tags/tag1681.xml><?xml version="1.0" encoding="utf-8"?>
<p:tagLst xmlns:p="http://schemas.openxmlformats.org/presentationml/2006/main">
  <p:tag name="AS_UNIQUEID" val="2280"/>
</p:tagLst>
</file>

<file path=ppt/tags/tag1682.xml><?xml version="1.0" encoding="utf-8"?>
<p:tagLst xmlns:p="http://schemas.openxmlformats.org/presentationml/2006/main">
  <p:tag name="AS_UNIQUEID" val="2281"/>
</p:tagLst>
</file>

<file path=ppt/tags/tag1683.xml><?xml version="1.0" encoding="utf-8"?>
<p:tagLst xmlns:p="http://schemas.openxmlformats.org/presentationml/2006/main">
  <p:tag name="AS_UNIQUEID" val="2282"/>
</p:tagLst>
</file>

<file path=ppt/tags/tag1684.xml><?xml version="1.0" encoding="utf-8"?>
<p:tagLst xmlns:p="http://schemas.openxmlformats.org/presentationml/2006/main">
  <p:tag name="AS_UNIQUEID" val="2283"/>
</p:tagLst>
</file>

<file path=ppt/tags/tag1685.xml><?xml version="1.0" encoding="utf-8"?>
<p:tagLst xmlns:p="http://schemas.openxmlformats.org/presentationml/2006/main">
  <p:tag name="AS_UNIQUEID" val="2284"/>
</p:tagLst>
</file>

<file path=ppt/tags/tag1686.xml><?xml version="1.0" encoding="utf-8"?>
<p:tagLst xmlns:p="http://schemas.openxmlformats.org/presentationml/2006/main">
  <p:tag name="AS_UNIQUEID" val="2285"/>
</p:tagLst>
</file>

<file path=ppt/tags/tag1687.xml><?xml version="1.0" encoding="utf-8"?>
<p:tagLst xmlns:p="http://schemas.openxmlformats.org/presentationml/2006/main">
  <p:tag name="AS_UNIQUEID" val="2286"/>
</p:tagLst>
</file>

<file path=ppt/tags/tag1688.xml><?xml version="1.0" encoding="utf-8"?>
<p:tagLst xmlns:p="http://schemas.openxmlformats.org/presentationml/2006/main">
  <p:tag name="AS_UNIQUEID" val="2287"/>
</p:tagLst>
</file>

<file path=ppt/tags/tag1689.xml><?xml version="1.0" encoding="utf-8"?>
<p:tagLst xmlns:p="http://schemas.openxmlformats.org/presentationml/2006/main">
  <p:tag name="AS_UNIQUEID" val="2288"/>
</p:tagLst>
</file>

<file path=ppt/tags/tag169.xml><?xml version="1.0" encoding="utf-8"?>
<p:tagLst xmlns:p="http://schemas.openxmlformats.org/presentationml/2006/main">
  <p:tag name="AS_UNIQUEID" val="686"/>
</p:tagLst>
</file>

<file path=ppt/tags/tag1690.xml><?xml version="1.0" encoding="utf-8"?>
<p:tagLst xmlns:p="http://schemas.openxmlformats.org/presentationml/2006/main">
  <p:tag name="AS_UNIQUEID" val="2289"/>
</p:tagLst>
</file>

<file path=ppt/tags/tag1691.xml><?xml version="1.0" encoding="utf-8"?>
<p:tagLst xmlns:p="http://schemas.openxmlformats.org/presentationml/2006/main">
  <p:tag name="AS_UNIQUEID" val="2290"/>
</p:tagLst>
</file>

<file path=ppt/tags/tag1692.xml><?xml version="1.0" encoding="utf-8"?>
<p:tagLst xmlns:p="http://schemas.openxmlformats.org/presentationml/2006/main">
  <p:tag name="AS_UNIQUEID" val="2291"/>
</p:tagLst>
</file>

<file path=ppt/tags/tag1693.xml><?xml version="1.0" encoding="utf-8"?>
<p:tagLst xmlns:p="http://schemas.openxmlformats.org/presentationml/2006/main">
  <p:tag name="AS_UNIQUEID" val="2292"/>
</p:tagLst>
</file>

<file path=ppt/tags/tag1694.xml><?xml version="1.0" encoding="utf-8"?>
<p:tagLst xmlns:p="http://schemas.openxmlformats.org/presentationml/2006/main">
  <p:tag name="AS_UNIQUEID" val="2293"/>
</p:tagLst>
</file>

<file path=ppt/tags/tag1695.xml><?xml version="1.0" encoding="utf-8"?>
<p:tagLst xmlns:p="http://schemas.openxmlformats.org/presentationml/2006/main">
  <p:tag name="AS_UNIQUEID" val="2294"/>
</p:tagLst>
</file>

<file path=ppt/tags/tag1696.xml><?xml version="1.0" encoding="utf-8"?>
<p:tagLst xmlns:p="http://schemas.openxmlformats.org/presentationml/2006/main">
  <p:tag name="AS_UNIQUEID" val="2295"/>
</p:tagLst>
</file>

<file path=ppt/tags/tag1697.xml><?xml version="1.0" encoding="utf-8"?>
<p:tagLst xmlns:p="http://schemas.openxmlformats.org/presentationml/2006/main">
  <p:tag name="AS_UNIQUEID" val="2296"/>
</p:tagLst>
</file>

<file path=ppt/tags/tag1698.xml><?xml version="1.0" encoding="utf-8"?>
<p:tagLst xmlns:p="http://schemas.openxmlformats.org/presentationml/2006/main">
  <p:tag name="AS_UNIQUEID" val="2297"/>
</p:tagLst>
</file>

<file path=ppt/tags/tag1699.xml><?xml version="1.0" encoding="utf-8"?>
<p:tagLst xmlns:p="http://schemas.openxmlformats.org/presentationml/2006/main">
  <p:tag name="AS_UNIQUEID" val="2298"/>
</p:tagLst>
</file>

<file path=ppt/tags/tag17.xml><?xml version="1.0" encoding="utf-8"?>
<p:tagLst xmlns:p="http://schemas.openxmlformats.org/presentationml/2006/main">
  <p:tag name="AS_UNIQUEID" val="49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70.xml><?xml version="1.0" encoding="utf-8"?>
<p:tagLst xmlns:p="http://schemas.openxmlformats.org/presentationml/2006/main">
  <p:tag name="AS_UNIQUEID" val="687"/>
</p:tagLst>
</file>

<file path=ppt/tags/tag1700.xml><?xml version="1.0" encoding="utf-8"?>
<p:tagLst xmlns:p="http://schemas.openxmlformats.org/presentationml/2006/main">
  <p:tag name="AS_UNIQUEID" val="2299"/>
</p:tagLst>
</file>

<file path=ppt/tags/tag1701.xml><?xml version="1.0" encoding="utf-8"?>
<p:tagLst xmlns:p="http://schemas.openxmlformats.org/presentationml/2006/main">
  <p:tag name="AS_UNIQUEID" val="2300"/>
</p:tagLst>
</file>

<file path=ppt/tags/tag1702.xml><?xml version="1.0" encoding="utf-8"?>
<p:tagLst xmlns:p="http://schemas.openxmlformats.org/presentationml/2006/main">
  <p:tag name="AS_UNIQUEID" val="2301"/>
</p:tagLst>
</file>

<file path=ppt/tags/tag1703.xml><?xml version="1.0" encoding="utf-8"?>
<p:tagLst xmlns:p="http://schemas.openxmlformats.org/presentationml/2006/main">
  <p:tag name="AS_UNIQUEID" val="2302"/>
</p:tagLst>
</file>

<file path=ppt/tags/tag1704.xml><?xml version="1.0" encoding="utf-8"?>
<p:tagLst xmlns:p="http://schemas.openxmlformats.org/presentationml/2006/main">
  <p:tag name="AS_UNIQUEID" val="2303"/>
</p:tagLst>
</file>

<file path=ppt/tags/tag1705.xml><?xml version="1.0" encoding="utf-8"?>
<p:tagLst xmlns:p="http://schemas.openxmlformats.org/presentationml/2006/main">
  <p:tag name="AS_UNIQUEID" val="2304"/>
</p:tagLst>
</file>

<file path=ppt/tags/tag1706.xml><?xml version="1.0" encoding="utf-8"?>
<p:tagLst xmlns:p="http://schemas.openxmlformats.org/presentationml/2006/main">
  <p:tag name="AS_UNIQUEID" val="2305"/>
</p:tagLst>
</file>

<file path=ppt/tags/tag1707.xml><?xml version="1.0" encoding="utf-8"?>
<p:tagLst xmlns:p="http://schemas.openxmlformats.org/presentationml/2006/main">
  <p:tag name="AS_UNIQUEID" val="2306"/>
</p:tagLst>
</file>

<file path=ppt/tags/tag1708.xml><?xml version="1.0" encoding="utf-8"?>
<p:tagLst xmlns:p="http://schemas.openxmlformats.org/presentationml/2006/main">
  <p:tag name="AS_UNIQUEID" val="2307"/>
</p:tagLst>
</file>

<file path=ppt/tags/tag1709.xml><?xml version="1.0" encoding="utf-8"?>
<p:tagLst xmlns:p="http://schemas.openxmlformats.org/presentationml/2006/main">
  <p:tag name="AS_UNIQUEID" val="2308"/>
</p:tagLst>
</file>

<file path=ppt/tags/tag171.xml><?xml version="1.0" encoding="utf-8"?>
<p:tagLst xmlns:p="http://schemas.openxmlformats.org/presentationml/2006/main">
  <p:tag name="AS_UNIQUEID" val="688"/>
</p:tagLst>
</file>

<file path=ppt/tags/tag1710.xml><?xml version="1.0" encoding="utf-8"?>
<p:tagLst xmlns:p="http://schemas.openxmlformats.org/presentationml/2006/main">
  <p:tag name="AS_UNIQUEID" val="2309"/>
</p:tagLst>
</file>

<file path=ppt/tags/tag1711.xml><?xml version="1.0" encoding="utf-8"?>
<p:tagLst xmlns:p="http://schemas.openxmlformats.org/presentationml/2006/main">
  <p:tag name="AS_UNIQUEID" val="2310"/>
</p:tagLst>
</file>

<file path=ppt/tags/tag1712.xml><?xml version="1.0" encoding="utf-8"?>
<p:tagLst xmlns:p="http://schemas.openxmlformats.org/presentationml/2006/main">
  <p:tag name="AS_UNIQUEID" val="2311"/>
</p:tagLst>
</file>

<file path=ppt/tags/tag1713.xml><?xml version="1.0" encoding="utf-8"?>
<p:tagLst xmlns:p="http://schemas.openxmlformats.org/presentationml/2006/main">
  <p:tag name="AS_UNIQUEID" val="2312"/>
</p:tagLst>
</file>

<file path=ppt/tags/tag1714.xml><?xml version="1.0" encoding="utf-8"?>
<p:tagLst xmlns:p="http://schemas.openxmlformats.org/presentationml/2006/main">
  <p:tag name="AS_UNIQUEID" val="2313"/>
</p:tagLst>
</file>

<file path=ppt/tags/tag1715.xml><?xml version="1.0" encoding="utf-8"?>
<p:tagLst xmlns:p="http://schemas.openxmlformats.org/presentationml/2006/main">
  <p:tag name="AS_UNIQUEID" val="2314"/>
</p:tagLst>
</file>

<file path=ppt/tags/tag1716.xml><?xml version="1.0" encoding="utf-8"?>
<p:tagLst xmlns:p="http://schemas.openxmlformats.org/presentationml/2006/main">
  <p:tag name="AS_UNIQUEID" val="2315"/>
</p:tagLst>
</file>

<file path=ppt/tags/tag1717.xml><?xml version="1.0" encoding="utf-8"?>
<p:tagLst xmlns:p="http://schemas.openxmlformats.org/presentationml/2006/main">
  <p:tag name="AS_UNIQUEID" val="2316"/>
</p:tagLst>
</file>

<file path=ppt/tags/tag1718.xml><?xml version="1.0" encoding="utf-8"?>
<p:tagLst xmlns:p="http://schemas.openxmlformats.org/presentationml/2006/main">
  <p:tag name="AS_UNIQUEID" val="2318"/>
</p:tagLst>
</file>

<file path=ppt/tags/tag1719.xml><?xml version="1.0" encoding="utf-8"?>
<p:tagLst xmlns:p="http://schemas.openxmlformats.org/presentationml/2006/main">
  <p:tag name="AS_UNIQUEID" val="2319"/>
</p:tagLst>
</file>

<file path=ppt/tags/tag172.xml><?xml version="1.0" encoding="utf-8"?>
<p:tagLst xmlns:p="http://schemas.openxmlformats.org/presentationml/2006/main">
  <p:tag name="AS_UNIQUEID" val="689"/>
</p:tagLst>
</file>

<file path=ppt/tags/tag1720.xml><?xml version="1.0" encoding="utf-8"?>
<p:tagLst xmlns:p="http://schemas.openxmlformats.org/presentationml/2006/main">
  <p:tag name="AS_UNIQUEID" val="2320"/>
</p:tagLst>
</file>

<file path=ppt/tags/tag1721.xml><?xml version="1.0" encoding="utf-8"?>
<p:tagLst xmlns:p="http://schemas.openxmlformats.org/presentationml/2006/main">
  <p:tag name="AS_UNIQUEID" val="2321"/>
</p:tagLst>
</file>

<file path=ppt/tags/tag1722.xml><?xml version="1.0" encoding="utf-8"?>
<p:tagLst xmlns:p="http://schemas.openxmlformats.org/presentationml/2006/main">
  <p:tag name="AS_UNIQUEID" val="2322"/>
</p:tagLst>
</file>

<file path=ppt/tags/tag1723.xml><?xml version="1.0" encoding="utf-8"?>
<p:tagLst xmlns:p="http://schemas.openxmlformats.org/presentationml/2006/main">
  <p:tag name="AS_UNIQUEID" val="2323"/>
</p:tagLst>
</file>

<file path=ppt/tags/tag1724.xml><?xml version="1.0" encoding="utf-8"?>
<p:tagLst xmlns:p="http://schemas.openxmlformats.org/presentationml/2006/main">
  <p:tag name="AS_UNIQUEID" val="2324"/>
</p:tagLst>
</file>

<file path=ppt/tags/tag1725.xml><?xml version="1.0" encoding="utf-8"?>
<p:tagLst xmlns:p="http://schemas.openxmlformats.org/presentationml/2006/main">
  <p:tag name="AS_UNIQUEID" val="2325"/>
</p:tagLst>
</file>

<file path=ppt/tags/tag1726.xml><?xml version="1.0" encoding="utf-8"?>
<p:tagLst xmlns:p="http://schemas.openxmlformats.org/presentationml/2006/main">
  <p:tag name="AS_UNIQUEID" val="2326"/>
</p:tagLst>
</file>

<file path=ppt/tags/tag1727.xml><?xml version="1.0" encoding="utf-8"?>
<p:tagLst xmlns:p="http://schemas.openxmlformats.org/presentationml/2006/main">
  <p:tag name="AS_UNIQUEID" val="2327"/>
</p:tagLst>
</file>

<file path=ppt/tags/tag1728.xml><?xml version="1.0" encoding="utf-8"?>
<p:tagLst xmlns:p="http://schemas.openxmlformats.org/presentationml/2006/main">
  <p:tag name="AS_UNIQUEID" val="2328"/>
</p:tagLst>
</file>

<file path=ppt/tags/tag1729.xml><?xml version="1.0" encoding="utf-8"?>
<p:tagLst xmlns:p="http://schemas.openxmlformats.org/presentationml/2006/main">
  <p:tag name="AS_UNIQUEID" val="2329"/>
</p:tagLst>
</file>

<file path=ppt/tags/tag173.xml><?xml version="1.0" encoding="utf-8"?>
<p:tagLst xmlns:p="http://schemas.openxmlformats.org/presentationml/2006/main">
  <p:tag name="AS_UNIQUEID" val="690"/>
</p:tagLst>
</file>

<file path=ppt/tags/tag1730.xml><?xml version="1.0" encoding="utf-8"?>
<p:tagLst xmlns:p="http://schemas.openxmlformats.org/presentationml/2006/main">
  <p:tag name="AS_UNIQUEID" val="2330"/>
</p:tagLst>
</file>

<file path=ppt/tags/tag1731.xml><?xml version="1.0" encoding="utf-8"?>
<p:tagLst xmlns:p="http://schemas.openxmlformats.org/presentationml/2006/main">
  <p:tag name="AS_UNIQUEID" val="2331"/>
</p:tagLst>
</file>

<file path=ppt/tags/tag1732.xml><?xml version="1.0" encoding="utf-8"?>
<p:tagLst xmlns:p="http://schemas.openxmlformats.org/presentationml/2006/main">
  <p:tag name="AS_UNIQUEID" val="2332"/>
</p:tagLst>
</file>

<file path=ppt/tags/tag1733.xml><?xml version="1.0" encoding="utf-8"?>
<p:tagLst xmlns:p="http://schemas.openxmlformats.org/presentationml/2006/main">
  <p:tag name="AS_UNIQUEID" val="2333"/>
</p:tagLst>
</file>

<file path=ppt/tags/tag1734.xml><?xml version="1.0" encoding="utf-8"?>
<p:tagLst xmlns:p="http://schemas.openxmlformats.org/presentationml/2006/main">
  <p:tag name="AS_UNIQUEID" val="2334"/>
</p:tagLst>
</file>

<file path=ppt/tags/tag1735.xml><?xml version="1.0" encoding="utf-8"?>
<p:tagLst xmlns:p="http://schemas.openxmlformats.org/presentationml/2006/main">
  <p:tag name="AS_UNIQUEID" val="2335"/>
</p:tagLst>
</file>

<file path=ppt/tags/tag1736.xml><?xml version="1.0" encoding="utf-8"?>
<p:tagLst xmlns:p="http://schemas.openxmlformats.org/presentationml/2006/main">
  <p:tag name="AS_UNIQUEID" val="2336"/>
</p:tagLst>
</file>

<file path=ppt/tags/tag1737.xml><?xml version="1.0" encoding="utf-8"?>
<p:tagLst xmlns:p="http://schemas.openxmlformats.org/presentationml/2006/main">
  <p:tag name="AS_UNIQUEID" val="2337"/>
</p:tagLst>
</file>

<file path=ppt/tags/tag1738.xml><?xml version="1.0" encoding="utf-8"?>
<p:tagLst xmlns:p="http://schemas.openxmlformats.org/presentationml/2006/main">
  <p:tag name="AS_UNIQUEID" val="2338"/>
</p:tagLst>
</file>

<file path=ppt/tags/tag1739.xml><?xml version="1.0" encoding="utf-8"?>
<p:tagLst xmlns:p="http://schemas.openxmlformats.org/presentationml/2006/main">
  <p:tag name="AS_UNIQUEID" val="2339"/>
</p:tagLst>
</file>

<file path=ppt/tags/tag174.xml><?xml version="1.0" encoding="utf-8"?>
<p:tagLst xmlns:p="http://schemas.openxmlformats.org/presentationml/2006/main">
  <p:tag name="AS_UNIQUEID" val="691"/>
</p:tagLst>
</file>

<file path=ppt/tags/tag1740.xml><?xml version="1.0" encoding="utf-8"?>
<p:tagLst xmlns:p="http://schemas.openxmlformats.org/presentationml/2006/main">
  <p:tag name="AS_UNIQUEID" val="2340"/>
</p:tagLst>
</file>

<file path=ppt/tags/tag1741.xml><?xml version="1.0" encoding="utf-8"?>
<p:tagLst xmlns:p="http://schemas.openxmlformats.org/presentationml/2006/main">
  <p:tag name="AS_UNIQUEID" val="2341"/>
</p:tagLst>
</file>

<file path=ppt/tags/tag1742.xml><?xml version="1.0" encoding="utf-8"?>
<p:tagLst xmlns:p="http://schemas.openxmlformats.org/presentationml/2006/main">
  <p:tag name="AS_UNIQUEID" val="2342"/>
</p:tagLst>
</file>

<file path=ppt/tags/tag1743.xml><?xml version="1.0" encoding="utf-8"?>
<p:tagLst xmlns:p="http://schemas.openxmlformats.org/presentationml/2006/main">
  <p:tag name="AS_UNIQUEID" val="2343"/>
</p:tagLst>
</file>

<file path=ppt/tags/tag1744.xml><?xml version="1.0" encoding="utf-8"?>
<p:tagLst xmlns:p="http://schemas.openxmlformats.org/presentationml/2006/main">
  <p:tag name="AS_UNIQUEID" val="2344"/>
</p:tagLst>
</file>

<file path=ppt/tags/tag1745.xml><?xml version="1.0" encoding="utf-8"?>
<p:tagLst xmlns:p="http://schemas.openxmlformats.org/presentationml/2006/main">
  <p:tag name="AS_UNIQUEID" val="2345"/>
</p:tagLst>
</file>

<file path=ppt/tags/tag1746.xml><?xml version="1.0" encoding="utf-8"?>
<p:tagLst xmlns:p="http://schemas.openxmlformats.org/presentationml/2006/main">
  <p:tag name="AS_UNIQUEID" val="2346"/>
</p:tagLst>
</file>

<file path=ppt/tags/tag1747.xml><?xml version="1.0" encoding="utf-8"?>
<p:tagLst xmlns:p="http://schemas.openxmlformats.org/presentationml/2006/main">
  <p:tag name="AS_UNIQUEID" val="2347"/>
</p:tagLst>
</file>

<file path=ppt/tags/tag1748.xml><?xml version="1.0" encoding="utf-8"?>
<p:tagLst xmlns:p="http://schemas.openxmlformats.org/presentationml/2006/main">
  <p:tag name="AS_UNIQUEID" val="2348"/>
</p:tagLst>
</file>

<file path=ppt/tags/tag1749.xml><?xml version="1.0" encoding="utf-8"?>
<p:tagLst xmlns:p="http://schemas.openxmlformats.org/presentationml/2006/main">
  <p:tag name="AS_UNIQUEID" val="2349"/>
</p:tagLst>
</file>

<file path=ppt/tags/tag175.xml><?xml version="1.0" encoding="utf-8"?>
<p:tagLst xmlns:p="http://schemas.openxmlformats.org/presentationml/2006/main">
  <p:tag name="AS_UNIQUEID" val="692"/>
</p:tagLst>
</file>

<file path=ppt/tags/tag1750.xml><?xml version="1.0" encoding="utf-8"?>
<p:tagLst xmlns:p="http://schemas.openxmlformats.org/presentationml/2006/main">
  <p:tag name="AS_UNIQUEID" val="2350"/>
</p:tagLst>
</file>

<file path=ppt/tags/tag1751.xml><?xml version="1.0" encoding="utf-8"?>
<p:tagLst xmlns:p="http://schemas.openxmlformats.org/presentationml/2006/main">
  <p:tag name="AS_UNIQUEID" val="2351"/>
</p:tagLst>
</file>

<file path=ppt/tags/tag1752.xml><?xml version="1.0" encoding="utf-8"?>
<p:tagLst xmlns:p="http://schemas.openxmlformats.org/presentationml/2006/main">
  <p:tag name="AS_UNIQUEID" val="2352"/>
</p:tagLst>
</file>

<file path=ppt/tags/tag1753.xml><?xml version="1.0" encoding="utf-8"?>
<p:tagLst xmlns:p="http://schemas.openxmlformats.org/presentationml/2006/main">
  <p:tag name="AS_UNIQUEID" val="2353"/>
</p:tagLst>
</file>

<file path=ppt/tags/tag1754.xml><?xml version="1.0" encoding="utf-8"?>
<p:tagLst xmlns:p="http://schemas.openxmlformats.org/presentationml/2006/main">
  <p:tag name="AS_UNIQUEID" val="2354"/>
</p:tagLst>
</file>

<file path=ppt/tags/tag1755.xml><?xml version="1.0" encoding="utf-8"?>
<p:tagLst xmlns:p="http://schemas.openxmlformats.org/presentationml/2006/main">
  <p:tag name="AS_UNIQUEID" val="2355"/>
</p:tagLst>
</file>

<file path=ppt/tags/tag1756.xml><?xml version="1.0" encoding="utf-8"?>
<p:tagLst xmlns:p="http://schemas.openxmlformats.org/presentationml/2006/main">
  <p:tag name="AS_UNIQUEID" val="2356"/>
</p:tagLst>
</file>

<file path=ppt/tags/tag1757.xml><?xml version="1.0" encoding="utf-8"?>
<p:tagLst xmlns:p="http://schemas.openxmlformats.org/presentationml/2006/main">
  <p:tag name="AS_UNIQUEID" val="2357"/>
</p:tagLst>
</file>

<file path=ppt/tags/tag1758.xml><?xml version="1.0" encoding="utf-8"?>
<p:tagLst xmlns:p="http://schemas.openxmlformats.org/presentationml/2006/main">
  <p:tag name="AS_UNIQUEID" val="2358"/>
</p:tagLst>
</file>

<file path=ppt/tags/tag1759.xml><?xml version="1.0" encoding="utf-8"?>
<p:tagLst xmlns:p="http://schemas.openxmlformats.org/presentationml/2006/main">
  <p:tag name="AS_UNIQUEID" val="2359"/>
</p:tagLst>
</file>

<file path=ppt/tags/tag176.xml><?xml version="1.0" encoding="utf-8"?>
<p:tagLst xmlns:p="http://schemas.openxmlformats.org/presentationml/2006/main">
  <p:tag name="AS_UNIQUEID" val="693"/>
</p:tagLst>
</file>

<file path=ppt/tags/tag1760.xml><?xml version="1.0" encoding="utf-8"?>
<p:tagLst xmlns:p="http://schemas.openxmlformats.org/presentationml/2006/main">
  <p:tag name="AS_UNIQUEID" val="2360"/>
</p:tagLst>
</file>

<file path=ppt/tags/tag1761.xml><?xml version="1.0" encoding="utf-8"?>
<p:tagLst xmlns:p="http://schemas.openxmlformats.org/presentationml/2006/main">
  <p:tag name="AS_UNIQUEID" val="2361"/>
</p:tagLst>
</file>

<file path=ppt/tags/tag1762.xml><?xml version="1.0" encoding="utf-8"?>
<p:tagLst xmlns:p="http://schemas.openxmlformats.org/presentationml/2006/main">
  <p:tag name="AS_UNIQUEID" val="2362"/>
</p:tagLst>
</file>

<file path=ppt/tags/tag1763.xml><?xml version="1.0" encoding="utf-8"?>
<p:tagLst xmlns:p="http://schemas.openxmlformats.org/presentationml/2006/main">
  <p:tag name="AS_UNIQUEID" val="2363"/>
</p:tagLst>
</file>

<file path=ppt/tags/tag1764.xml><?xml version="1.0" encoding="utf-8"?>
<p:tagLst xmlns:p="http://schemas.openxmlformats.org/presentationml/2006/main">
  <p:tag name="AS_UNIQUEID" val="2364"/>
</p:tagLst>
</file>

<file path=ppt/tags/tag1765.xml><?xml version="1.0" encoding="utf-8"?>
<p:tagLst xmlns:p="http://schemas.openxmlformats.org/presentationml/2006/main">
  <p:tag name="AS_UNIQUEID" val="2365"/>
</p:tagLst>
</file>

<file path=ppt/tags/tag1766.xml><?xml version="1.0" encoding="utf-8"?>
<p:tagLst xmlns:p="http://schemas.openxmlformats.org/presentationml/2006/main">
  <p:tag name="AS_UNIQUEID" val="2366"/>
</p:tagLst>
</file>

<file path=ppt/tags/tag1767.xml><?xml version="1.0" encoding="utf-8"?>
<p:tagLst xmlns:p="http://schemas.openxmlformats.org/presentationml/2006/main">
  <p:tag name="AS_UNIQUEID" val="2367"/>
</p:tagLst>
</file>

<file path=ppt/tags/tag1768.xml><?xml version="1.0" encoding="utf-8"?>
<p:tagLst xmlns:p="http://schemas.openxmlformats.org/presentationml/2006/main">
  <p:tag name="AS_UNIQUEID" val="2368"/>
</p:tagLst>
</file>

<file path=ppt/tags/tag1769.xml><?xml version="1.0" encoding="utf-8"?>
<p:tagLst xmlns:p="http://schemas.openxmlformats.org/presentationml/2006/main">
  <p:tag name="AS_UNIQUEID" val="2369"/>
</p:tagLst>
</file>

<file path=ppt/tags/tag177.xml><?xml version="1.0" encoding="utf-8"?>
<p:tagLst xmlns:p="http://schemas.openxmlformats.org/presentationml/2006/main">
  <p:tag name="AS_UNIQUEID" val="694"/>
</p:tagLst>
</file>

<file path=ppt/tags/tag1770.xml><?xml version="1.0" encoding="utf-8"?>
<p:tagLst xmlns:p="http://schemas.openxmlformats.org/presentationml/2006/main">
  <p:tag name="AS_UNIQUEID" val="2370"/>
</p:tagLst>
</file>

<file path=ppt/tags/tag1771.xml><?xml version="1.0" encoding="utf-8"?>
<p:tagLst xmlns:p="http://schemas.openxmlformats.org/presentationml/2006/main">
  <p:tag name="AS_UNIQUEID" val="2371"/>
</p:tagLst>
</file>

<file path=ppt/tags/tag1772.xml><?xml version="1.0" encoding="utf-8"?>
<p:tagLst xmlns:p="http://schemas.openxmlformats.org/presentationml/2006/main">
  <p:tag name="AS_UNIQUEID" val="2372"/>
</p:tagLst>
</file>

<file path=ppt/tags/tag1773.xml><?xml version="1.0" encoding="utf-8"?>
<p:tagLst xmlns:p="http://schemas.openxmlformats.org/presentationml/2006/main">
  <p:tag name="AS_UNIQUEID" val="2373"/>
</p:tagLst>
</file>

<file path=ppt/tags/tag1774.xml><?xml version="1.0" encoding="utf-8"?>
<p:tagLst xmlns:p="http://schemas.openxmlformats.org/presentationml/2006/main">
  <p:tag name="AS_UNIQUEID" val="2374"/>
</p:tagLst>
</file>

<file path=ppt/tags/tag1775.xml><?xml version="1.0" encoding="utf-8"?>
<p:tagLst xmlns:p="http://schemas.openxmlformats.org/presentationml/2006/main">
  <p:tag name="AS_UNIQUEID" val="2375"/>
</p:tagLst>
</file>

<file path=ppt/tags/tag1776.xml><?xml version="1.0" encoding="utf-8"?>
<p:tagLst xmlns:p="http://schemas.openxmlformats.org/presentationml/2006/main">
  <p:tag name="AS_UNIQUEID" val="2376"/>
</p:tagLst>
</file>

<file path=ppt/tags/tag1777.xml><?xml version="1.0" encoding="utf-8"?>
<p:tagLst xmlns:p="http://schemas.openxmlformats.org/presentationml/2006/main">
  <p:tag name="AS_UNIQUEID" val="2377"/>
</p:tagLst>
</file>

<file path=ppt/tags/tag1778.xml><?xml version="1.0" encoding="utf-8"?>
<p:tagLst xmlns:p="http://schemas.openxmlformats.org/presentationml/2006/main">
  <p:tag name="AS_UNIQUEID" val="2378"/>
</p:tagLst>
</file>

<file path=ppt/tags/tag1779.xml><?xml version="1.0" encoding="utf-8"?>
<p:tagLst xmlns:p="http://schemas.openxmlformats.org/presentationml/2006/main">
  <p:tag name="AS_UNIQUEID" val="2379"/>
</p:tagLst>
</file>

<file path=ppt/tags/tag178.xml><?xml version="1.0" encoding="utf-8"?>
<p:tagLst xmlns:p="http://schemas.openxmlformats.org/presentationml/2006/main">
  <p:tag name="AS_UNIQUEID" val="695"/>
</p:tagLst>
</file>

<file path=ppt/tags/tag1780.xml><?xml version="1.0" encoding="utf-8"?>
<p:tagLst xmlns:p="http://schemas.openxmlformats.org/presentationml/2006/main">
  <p:tag name="AS_UNIQUEID" val="2380"/>
</p:tagLst>
</file>

<file path=ppt/tags/tag1781.xml><?xml version="1.0" encoding="utf-8"?>
<p:tagLst xmlns:p="http://schemas.openxmlformats.org/presentationml/2006/main">
  <p:tag name="AS_UNIQUEID" val="2381"/>
</p:tagLst>
</file>

<file path=ppt/tags/tag1782.xml><?xml version="1.0" encoding="utf-8"?>
<p:tagLst xmlns:p="http://schemas.openxmlformats.org/presentationml/2006/main">
  <p:tag name="AS_UNIQUEID" val="2382"/>
</p:tagLst>
</file>

<file path=ppt/tags/tag1783.xml><?xml version="1.0" encoding="utf-8"?>
<p:tagLst xmlns:p="http://schemas.openxmlformats.org/presentationml/2006/main">
  <p:tag name="AS_UNIQUEID" val="2383"/>
</p:tagLst>
</file>

<file path=ppt/tags/tag1784.xml><?xml version="1.0" encoding="utf-8"?>
<p:tagLst xmlns:p="http://schemas.openxmlformats.org/presentationml/2006/main">
  <p:tag name="AS_UNIQUEID" val="2384"/>
</p:tagLst>
</file>

<file path=ppt/tags/tag1785.xml><?xml version="1.0" encoding="utf-8"?>
<p:tagLst xmlns:p="http://schemas.openxmlformats.org/presentationml/2006/main">
  <p:tag name="AS_UNIQUEID" val="2385"/>
</p:tagLst>
</file>

<file path=ppt/tags/tag1786.xml><?xml version="1.0" encoding="utf-8"?>
<p:tagLst xmlns:p="http://schemas.openxmlformats.org/presentationml/2006/main">
  <p:tag name="AS_UNIQUEID" val="2386"/>
</p:tagLst>
</file>

<file path=ppt/tags/tag1787.xml><?xml version="1.0" encoding="utf-8"?>
<p:tagLst xmlns:p="http://schemas.openxmlformats.org/presentationml/2006/main">
  <p:tag name="AS_UNIQUEID" val="2387"/>
</p:tagLst>
</file>

<file path=ppt/tags/tag1788.xml><?xml version="1.0" encoding="utf-8"?>
<p:tagLst xmlns:p="http://schemas.openxmlformats.org/presentationml/2006/main">
  <p:tag name="AS_UNIQUEID" val="2388"/>
</p:tagLst>
</file>

<file path=ppt/tags/tag1789.xml><?xml version="1.0" encoding="utf-8"?>
<p:tagLst xmlns:p="http://schemas.openxmlformats.org/presentationml/2006/main">
  <p:tag name="AS_UNIQUEID" val="2389"/>
</p:tagLst>
</file>

<file path=ppt/tags/tag179.xml><?xml version="1.0" encoding="utf-8"?>
<p:tagLst xmlns:p="http://schemas.openxmlformats.org/presentationml/2006/main">
  <p:tag name="AS_UNIQUEID" val="696"/>
</p:tagLst>
</file>

<file path=ppt/tags/tag1790.xml><?xml version="1.0" encoding="utf-8"?>
<p:tagLst xmlns:p="http://schemas.openxmlformats.org/presentationml/2006/main">
  <p:tag name="AS_UNIQUEID" val="2390"/>
</p:tagLst>
</file>

<file path=ppt/tags/tag1791.xml><?xml version="1.0" encoding="utf-8"?>
<p:tagLst xmlns:p="http://schemas.openxmlformats.org/presentationml/2006/main">
  <p:tag name="AS_UNIQUEID" val="2391"/>
</p:tagLst>
</file>

<file path=ppt/tags/tag1792.xml><?xml version="1.0" encoding="utf-8"?>
<p:tagLst xmlns:p="http://schemas.openxmlformats.org/presentationml/2006/main">
  <p:tag name="AS_UNIQUEID" val="2392"/>
</p:tagLst>
</file>

<file path=ppt/tags/tag1793.xml><?xml version="1.0" encoding="utf-8"?>
<p:tagLst xmlns:p="http://schemas.openxmlformats.org/presentationml/2006/main">
  <p:tag name="AS_UNIQUEID" val="2393"/>
</p:tagLst>
</file>

<file path=ppt/tags/tag1794.xml><?xml version="1.0" encoding="utf-8"?>
<p:tagLst xmlns:p="http://schemas.openxmlformats.org/presentationml/2006/main">
  <p:tag name="AS_UNIQUEID" val="2394"/>
</p:tagLst>
</file>

<file path=ppt/tags/tag1795.xml><?xml version="1.0" encoding="utf-8"?>
<p:tagLst xmlns:p="http://schemas.openxmlformats.org/presentationml/2006/main">
  <p:tag name="AS_UNIQUEID" val="2395"/>
</p:tagLst>
</file>

<file path=ppt/tags/tag1796.xml><?xml version="1.0" encoding="utf-8"?>
<p:tagLst xmlns:p="http://schemas.openxmlformats.org/presentationml/2006/main">
  <p:tag name="AS_UNIQUEID" val="2396"/>
</p:tagLst>
</file>

<file path=ppt/tags/tag1797.xml><?xml version="1.0" encoding="utf-8"?>
<p:tagLst xmlns:p="http://schemas.openxmlformats.org/presentationml/2006/main">
  <p:tag name="AS_UNIQUEID" val="2397"/>
</p:tagLst>
</file>

<file path=ppt/tags/tag1798.xml><?xml version="1.0" encoding="utf-8"?>
<p:tagLst xmlns:p="http://schemas.openxmlformats.org/presentationml/2006/main">
  <p:tag name="AS_UNIQUEID" val="2398"/>
</p:tagLst>
</file>

<file path=ppt/tags/tag1799.xml><?xml version="1.0" encoding="utf-8"?>
<p:tagLst xmlns:p="http://schemas.openxmlformats.org/presentationml/2006/main">
  <p:tag name="AS_UNIQUEID" val="2399"/>
</p:tagLst>
</file>

<file path=ppt/tags/tag18.xml><?xml version="1.0" encoding="utf-8"?>
<p:tagLst xmlns:p="http://schemas.openxmlformats.org/presentationml/2006/main">
  <p:tag name="AS_UNIQUEID" val="49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0.xml><?xml version="1.0" encoding="utf-8"?>
<p:tagLst xmlns:p="http://schemas.openxmlformats.org/presentationml/2006/main">
  <p:tag name="AS_UNIQUEID" val="697"/>
</p:tagLst>
</file>

<file path=ppt/tags/tag1800.xml><?xml version="1.0" encoding="utf-8"?>
<p:tagLst xmlns:p="http://schemas.openxmlformats.org/presentationml/2006/main">
  <p:tag name="AS_UNIQUEID" val="2400"/>
</p:tagLst>
</file>

<file path=ppt/tags/tag1801.xml><?xml version="1.0" encoding="utf-8"?>
<p:tagLst xmlns:p="http://schemas.openxmlformats.org/presentationml/2006/main">
  <p:tag name="AS_UNIQUEID" val="2401"/>
</p:tagLst>
</file>

<file path=ppt/tags/tag1802.xml><?xml version="1.0" encoding="utf-8"?>
<p:tagLst xmlns:p="http://schemas.openxmlformats.org/presentationml/2006/main">
  <p:tag name="AS_UNIQUEID" val="2402"/>
</p:tagLst>
</file>

<file path=ppt/tags/tag1803.xml><?xml version="1.0" encoding="utf-8"?>
<p:tagLst xmlns:p="http://schemas.openxmlformats.org/presentationml/2006/main">
  <p:tag name="AS_UNIQUEID" val="2403"/>
</p:tagLst>
</file>

<file path=ppt/tags/tag1804.xml><?xml version="1.0" encoding="utf-8"?>
<p:tagLst xmlns:p="http://schemas.openxmlformats.org/presentationml/2006/main">
  <p:tag name="AS_UNIQUEID" val="2404"/>
</p:tagLst>
</file>

<file path=ppt/tags/tag1805.xml><?xml version="1.0" encoding="utf-8"?>
<p:tagLst xmlns:p="http://schemas.openxmlformats.org/presentationml/2006/main">
  <p:tag name="AS_UNIQUEID" val="2405"/>
</p:tagLst>
</file>

<file path=ppt/tags/tag1806.xml><?xml version="1.0" encoding="utf-8"?>
<p:tagLst xmlns:p="http://schemas.openxmlformats.org/presentationml/2006/main">
  <p:tag name="AS_UNIQUEID" val="2406"/>
</p:tagLst>
</file>

<file path=ppt/tags/tag1807.xml><?xml version="1.0" encoding="utf-8"?>
<p:tagLst xmlns:p="http://schemas.openxmlformats.org/presentationml/2006/main">
  <p:tag name="AS_UNIQUEID" val="2407"/>
</p:tagLst>
</file>

<file path=ppt/tags/tag1808.xml><?xml version="1.0" encoding="utf-8"?>
<p:tagLst xmlns:p="http://schemas.openxmlformats.org/presentationml/2006/main">
  <p:tag name="AS_UNIQUEID" val="2408"/>
</p:tagLst>
</file>

<file path=ppt/tags/tag1809.xml><?xml version="1.0" encoding="utf-8"?>
<p:tagLst xmlns:p="http://schemas.openxmlformats.org/presentationml/2006/main">
  <p:tag name="AS_UNIQUEID" val="2409"/>
</p:tagLst>
</file>

<file path=ppt/tags/tag181.xml><?xml version="1.0" encoding="utf-8"?>
<p:tagLst xmlns:p="http://schemas.openxmlformats.org/presentationml/2006/main">
  <p:tag name="AS_UNIQUEID" val="698"/>
</p:tagLst>
</file>

<file path=ppt/tags/tag1810.xml><?xml version="1.0" encoding="utf-8"?>
<p:tagLst xmlns:p="http://schemas.openxmlformats.org/presentationml/2006/main">
  <p:tag name="AS_UNIQUEID" val="2410"/>
</p:tagLst>
</file>

<file path=ppt/tags/tag1811.xml><?xml version="1.0" encoding="utf-8"?>
<p:tagLst xmlns:p="http://schemas.openxmlformats.org/presentationml/2006/main">
  <p:tag name="AS_UNIQUEID" val="2411"/>
</p:tagLst>
</file>

<file path=ppt/tags/tag1812.xml><?xml version="1.0" encoding="utf-8"?>
<p:tagLst xmlns:p="http://schemas.openxmlformats.org/presentationml/2006/main">
  <p:tag name="AS_UNIQUEID" val="2412"/>
</p:tagLst>
</file>

<file path=ppt/tags/tag1813.xml><?xml version="1.0" encoding="utf-8"?>
<p:tagLst xmlns:p="http://schemas.openxmlformats.org/presentationml/2006/main">
  <p:tag name="AS_UNIQUEID" val="2413"/>
</p:tagLst>
</file>

<file path=ppt/tags/tag1814.xml><?xml version="1.0" encoding="utf-8"?>
<p:tagLst xmlns:p="http://schemas.openxmlformats.org/presentationml/2006/main">
  <p:tag name="AS_UNIQUEID" val="2414"/>
</p:tagLst>
</file>

<file path=ppt/tags/tag1815.xml><?xml version="1.0" encoding="utf-8"?>
<p:tagLst xmlns:p="http://schemas.openxmlformats.org/presentationml/2006/main">
  <p:tag name="AS_UNIQUEID" val="2415"/>
</p:tagLst>
</file>

<file path=ppt/tags/tag1816.xml><?xml version="1.0" encoding="utf-8"?>
<p:tagLst xmlns:p="http://schemas.openxmlformats.org/presentationml/2006/main">
  <p:tag name="AS_UNIQUEID" val="2416"/>
</p:tagLst>
</file>

<file path=ppt/tags/tag1817.xml><?xml version="1.0" encoding="utf-8"?>
<p:tagLst xmlns:p="http://schemas.openxmlformats.org/presentationml/2006/main">
  <p:tag name="AS_UNIQUEID" val="2417"/>
</p:tagLst>
</file>

<file path=ppt/tags/tag1818.xml><?xml version="1.0" encoding="utf-8"?>
<p:tagLst xmlns:p="http://schemas.openxmlformats.org/presentationml/2006/main">
  <p:tag name="AS_UNIQUEID" val="2418"/>
</p:tagLst>
</file>

<file path=ppt/tags/tag1819.xml><?xml version="1.0" encoding="utf-8"?>
<p:tagLst xmlns:p="http://schemas.openxmlformats.org/presentationml/2006/main">
  <p:tag name="AS_UNIQUEID" val="2419"/>
</p:tagLst>
</file>

<file path=ppt/tags/tag182.xml><?xml version="1.0" encoding="utf-8"?>
<p:tagLst xmlns:p="http://schemas.openxmlformats.org/presentationml/2006/main">
  <p:tag name="AS_UNIQUEID" val="700"/>
</p:tagLst>
</file>

<file path=ppt/tags/tag1820.xml><?xml version="1.0" encoding="utf-8"?>
<p:tagLst xmlns:p="http://schemas.openxmlformats.org/presentationml/2006/main">
  <p:tag name="AS_UNIQUEID" val="2420"/>
</p:tagLst>
</file>

<file path=ppt/tags/tag1821.xml><?xml version="1.0" encoding="utf-8"?>
<p:tagLst xmlns:p="http://schemas.openxmlformats.org/presentationml/2006/main">
  <p:tag name="AS_UNIQUEID" val="2421"/>
</p:tagLst>
</file>

<file path=ppt/tags/tag1822.xml><?xml version="1.0" encoding="utf-8"?>
<p:tagLst xmlns:p="http://schemas.openxmlformats.org/presentationml/2006/main">
  <p:tag name="AS_UNIQUEID" val="2422"/>
</p:tagLst>
</file>

<file path=ppt/tags/tag1823.xml><?xml version="1.0" encoding="utf-8"?>
<p:tagLst xmlns:p="http://schemas.openxmlformats.org/presentationml/2006/main">
  <p:tag name="AS_UNIQUEID" val="2423"/>
</p:tagLst>
</file>

<file path=ppt/tags/tag1824.xml><?xml version="1.0" encoding="utf-8"?>
<p:tagLst xmlns:p="http://schemas.openxmlformats.org/presentationml/2006/main">
  <p:tag name="AS_UNIQUEID" val="2424"/>
</p:tagLst>
</file>

<file path=ppt/tags/tag1825.xml><?xml version="1.0" encoding="utf-8"?>
<p:tagLst xmlns:p="http://schemas.openxmlformats.org/presentationml/2006/main">
  <p:tag name="AS_UNIQUEID" val="2425"/>
</p:tagLst>
</file>

<file path=ppt/tags/tag1826.xml><?xml version="1.0" encoding="utf-8"?>
<p:tagLst xmlns:p="http://schemas.openxmlformats.org/presentationml/2006/main">
  <p:tag name="AS_UNIQUEID" val="2426"/>
</p:tagLst>
</file>

<file path=ppt/tags/tag1827.xml><?xml version="1.0" encoding="utf-8"?>
<p:tagLst xmlns:p="http://schemas.openxmlformats.org/presentationml/2006/main">
  <p:tag name="AS_UNIQUEID" val="2427"/>
</p:tagLst>
</file>

<file path=ppt/tags/tag1828.xml><?xml version="1.0" encoding="utf-8"?>
<p:tagLst xmlns:p="http://schemas.openxmlformats.org/presentationml/2006/main">
  <p:tag name="AS_UNIQUEID" val="2428"/>
</p:tagLst>
</file>

<file path=ppt/tags/tag1829.xml><?xml version="1.0" encoding="utf-8"?>
<p:tagLst xmlns:p="http://schemas.openxmlformats.org/presentationml/2006/main">
  <p:tag name="AS_UNIQUEID" val="2429"/>
</p:tagLst>
</file>

<file path=ppt/tags/tag183.xml><?xml version="1.0" encoding="utf-8"?>
<p:tagLst xmlns:p="http://schemas.openxmlformats.org/presentationml/2006/main">
  <p:tag name="AS_UNIQUEID" val="701"/>
</p:tagLst>
</file>

<file path=ppt/tags/tag1830.xml><?xml version="1.0" encoding="utf-8"?>
<p:tagLst xmlns:p="http://schemas.openxmlformats.org/presentationml/2006/main">
  <p:tag name="AS_UNIQUEID" val="2430"/>
</p:tagLst>
</file>

<file path=ppt/tags/tag1831.xml><?xml version="1.0" encoding="utf-8"?>
<p:tagLst xmlns:p="http://schemas.openxmlformats.org/presentationml/2006/main">
  <p:tag name="AS_UNIQUEID" val="2431"/>
</p:tagLst>
</file>

<file path=ppt/tags/tag1832.xml><?xml version="1.0" encoding="utf-8"?>
<p:tagLst xmlns:p="http://schemas.openxmlformats.org/presentationml/2006/main">
  <p:tag name="AS_UNIQUEID" val="2432"/>
</p:tagLst>
</file>

<file path=ppt/tags/tag1833.xml><?xml version="1.0" encoding="utf-8"?>
<p:tagLst xmlns:p="http://schemas.openxmlformats.org/presentationml/2006/main">
  <p:tag name="AS_UNIQUEID" val="2433"/>
</p:tagLst>
</file>

<file path=ppt/tags/tag1834.xml><?xml version="1.0" encoding="utf-8"?>
<p:tagLst xmlns:p="http://schemas.openxmlformats.org/presentationml/2006/main">
  <p:tag name="AS_UNIQUEID" val="2434"/>
</p:tagLst>
</file>

<file path=ppt/tags/tag1835.xml><?xml version="1.0" encoding="utf-8"?>
<p:tagLst xmlns:p="http://schemas.openxmlformats.org/presentationml/2006/main">
  <p:tag name="AS_UNIQUEID" val="2435"/>
</p:tagLst>
</file>

<file path=ppt/tags/tag1836.xml><?xml version="1.0" encoding="utf-8"?>
<p:tagLst xmlns:p="http://schemas.openxmlformats.org/presentationml/2006/main">
  <p:tag name="AS_UNIQUEID" val="2436"/>
</p:tagLst>
</file>

<file path=ppt/tags/tag1837.xml><?xml version="1.0" encoding="utf-8"?>
<p:tagLst xmlns:p="http://schemas.openxmlformats.org/presentationml/2006/main">
  <p:tag name="AS_UNIQUEID" val="2437"/>
</p:tagLst>
</file>

<file path=ppt/tags/tag1838.xml><?xml version="1.0" encoding="utf-8"?>
<p:tagLst xmlns:p="http://schemas.openxmlformats.org/presentationml/2006/main">
  <p:tag name="AS_UNIQUEID" val="2438"/>
</p:tagLst>
</file>

<file path=ppt/tags/tag1839.xml><?xml version="1.0" encoding="utf-8"?>
<p:tagLst xmlns:p="http://schemas.openxmlformats.org/presentationml/2006/main">
  <p:tag name="AS_UNIQUEID" val="2439"/>
</p:tagLst>
</file>

<file path=ppt/tags/tag184.xml><?xml version="1.0" encoding="utf-8"?>
<p:tagLst xmlns:p="http://schemas.openxmlformats.org/presentationml/2006/main">
  <p:tag name="AS_UNIQUEID" val="702"/>
</p:tagLst>
</file>

<file path=ppt/tags/tag1840.xml><?xml version="1.0" encoding="utf-8"?>
<p:tagLst xmlns:p="http://schemas.openxmlformats.org/presentationml/2006/main">
  <p:tag name="AS_UNIQUEID" val="2440"/>
</p:tagLst>
</file>

<file path=ppt/tags/tag1841.xml><?xml version="1.0" encoding="utf-8"?>
<p:tagLst xmlns:p="http://schemas.openxmlformats.org/presentationml/2006/main">
  <p:tag name="AS_UNIQUEID" val="2441"/>
</p:tagLst>
</file>

<file path=ppt/tags/tag1842.xml><?xml version="1.0" encoding="utf-8"?>
<p:tagLst xmlns:p="http://schemas.openxmlformats.org/presentationml/2006/main">
  <p:tag name="AS_UNIQUEID" val="2442"/>
</p:tagLst>
</file>

<file path=ppt/tags/tag1843.xml><?xml version="1.0" encoding="utf-8"?>
<p:tagLst xmlns:p="http://schemas.openxmlformats.org/presentationml/2006/main">
  <p:tag name="AS_UNIQUEID" val="2443"/>
</p:tagLst>
</file>

<file path=ppt/tags/tag1844.xml><?xml version="1.0" encoding="utf-8"?>
<p:tagLst xmlns:p="http://schemas.openxmlformats.org/presentationml/2006/main">
  <p:tag name="AS_UNIQUEID" val="2444"/>
</p:tagLst>
</file>

<file path=ppt/tags/tag1845.xml><?xml version="1.0" encoding="utf-8"?>
<p:tagLst xmlns:p="http://schemas.openxmlformats.org/presentationml/2006/main">
  <p:tag name="AS_UNIQUEID" val="2445"/>
</p:tagLst>
</file>

<file path=ppt/tags/tag1846.xml><?xml version="1.0" encoding="utf-8"?>
<p:tagLst xmlns:p="http://schemas.openxmlformats.org/presentationml/2006/main">
  <p:tag name="AS_UNIQUEID" val="2446"/>
</p:tagLst>
</file>

<file path=ppt/tags/tag1847.xml><?xml version="1.0" encoding="utf-8"?>
<p:tagLst xmlns:p="http://schemas.openxmlformats.org/presentationml/2006/main">
  <p:tag name="AS_UNIQUEID" val="2447"/>
</p:tagLst>
</file>

<file path=ppt/tags/tag1848.xml><?xml version="1.0" encoding="utf-8"?>
<p:tagLst xmlns:p="http://schemas.openxmlformats.org/presentationml/2006/main">
  <p:tag name="AS_UNIQUEID" val="2448"/>
</p:tagLst>
</file>

<file path=ppt/tags/tag1849.xml><?xml version="1.0" encoding="utf-8"?>
<p:tagLst xmlns:p="http://schemas.openxmlformats.org/presentationml/2006/main">
  <p:tag name="AS_UNIQUEID" val="2449"/>
</p:tagLst>
</file>

<file path=ppt/tags/tag185.xml><?xml version="1.0" encoding="utf-8"?>
<p:tagLst xmlns:p="http://schemas.openxmlformats.org/presentationml/2006/main">
  <p:tag name="AS_UNIQUEID" val="703"/>
</p:tagLst>
</file>

<file path=ppt/tags/tag1850.xml><?xml version="1.0" encoding="utf-8"?>
<p:tagLst xmlns:p="http://schemas.openxmlformats.org/presentationml/2006/main">
  <p:tag name="AS_UNIQUEID" val="2450"/>
</p:tagLst>
</file>

<file path=ppt/tags/tag1851.xml><?xml version="1.0" encoding="utf-8"?>
<p:tagLst xmlns:p="http://schemas.openxmlformats.org/presentationml/2006/main">
  <p:tag name="AS_UNIQUEID" val="2451"/>
</p:tagLst>
</file>

<file path=ppt/tags/tag1852.xml><?xml version="1.0" encoding="utf-8"?>
<p:tagLst xmlns:p="http://schemas.openxmlformats.org/presentationml/2006/main">
  <p:tag name="AS_UNIQUEID" val="2452"/>
</p:tagLst>
</file>

<file path=ppt/tags/tag1853.xml><?xml version="1.0" encoding="utf-8"?>
<p:tagLst xmlns:p="http://schemas.openxmlformats.org/presentationml/2006/main">
  <p:tag name="AS_UNIQUEID" val="2453"/>
</p:tagLst>
</file>

<file path=ppt/tags/tag1854.xml><?xml version="1.0" encoding="utf-8"?>
<p:tagLst xmlns:p="http://schemas.openxmlformats.org/presentationml/2006/main">
  <p:tag name="AS_UNIQUEID" val="2454"/>
</p:tagLst>
</file>

<file path=ppt/tags/tag1855.xml><?xml version="1.0" encoding="utf-8"?>
<p:tagLst xmlns:p="http://schemas.openxmlformats.org/presentationml/2006/main">
  <p:tag name="AS_UNIQUEID" val="2455"/>
</p:tagLst>
</file>

<file path=ppt/tags/tag1856.xml><?xml version="1.0" encoding="utf-8"?>
<p:tagLst xmlns:p="http://schemas.openxmlformats.org/presentationml/2006/main">
  <p:tag name="AS_UNIQUEID" val="2456"/>
</p:tagLst>
</file>

<file path=ppt/tags/tag1857.xml><?xml version="1.0" encoding="utf-8"?>
<p:tagLst xmlns:p="http://schemas.openxmlformats.org/presentationml/2006/main">
  <p:tag name="AS_UNIQUEID" val="2457"/>
</p:tagLst>
</file>

<file path=ppt/tags/tag1858.xml><?xml version="1.0" encoding="utf-8"?>
<p:tagLst xmlns:p="http://schemas.openxmlformats.org/presentationml/2006/main">
  <p:tag name="AS_UNIQUEID" val="2458"/>
</p:tagLst>
</file>

<file path=ppt/tags/tag1859.xml><?xml version="1.0" encoding="utf-8"?>
<p:tagLst xmlns:p="http://schemas.openxmlformats.org/presentationml/2006/main">
  <p:tag name="AS_UNIQUEID" val="2459"/>
</p:tagLst>
</file>

<file path=ppt/tags/tag186.xml><?xml version="1.0" encoding="utf-8"?>
<p:tagLst xmlns:p="http://schemas.openxmlformats.org/presentationml/2006/main">
  <p:tag name="AS_UNIQUEID" val="704"/>
</p:tagLst>
</file>

<file path=ppt/tags/tag1860.xml><?xml version="1.0" encoding="utf-8"?>
<p:tagLst xmlns:p="http://schemas.openxmlformats.org/presentationml/2006/main">
  <p:tag name="AS_UNIQUEID" val="2460"/>
</p:tagLst>
</file>

<file path=ppt/tags/tag1861.xml><?xml version="1.0" encoding="utf-8"?>
<p:tagLst xmlns:p="http://schemas.openxmlformats.org/presentationml/2006/main">
  <p:tag name="AS_UNIQUEID" val="2461"/>
</p:tagLst>
</file>

<file path=ppt/tags/tag1862.xml><?xml version="1.0" encoding="utf-8"?>
<p:tagLst xmlns:p="http://schemas.openxmlformats.org/presentationml/2006/main">
  <p:tag name="AS_UNIQUEID" val="2462"/>
</p:tagLst>
</file>

<file path=ppt/tags/tag1863.xml><?xml version="1.0" encoding="utf-8"?>
<p:tagLst xmlns:p="http://schemas.openxmlformats.org/presentationml/2006/main">
  <p:tag name="AS_UNIQUEID" val="2463"/>
</p:tagLst>
</file>

<file path=ppt/tags/tag1864.xml><?xml version="1.0" encoding="utf-8"?>
<p:tagLst xmlns:p="http://schemas.openxmlformats.org/presentationml/2006/main">
  <p:tag name="AS_UNIQUEID" val="2464"/>
</p:tagLst>
</file>

<file path=ppt/tags/tag1865.xml><?xml version="1.0" encoding="utf-8"?>
<p:tagLst xmlns:p="http://schemas.openxmlformats.org/presentationml/2006/main">
  <p:tag name="AS_UNIQUEID" val="2465"/>
</p:tagLst>
</file>

<file path=ppt/tags/tag1866.xml><?xml version="1.0" encoding="utf-8"?>
<p:tagLst xmlns:p="http://schemas.openxmlformats.org/presentationml/2006/main">
  <p:tag name="AS_UNIQUEID" val="2466"/>
</p:tagLst>
</file>

<file path=ppt/tags/tag1867.xml><?xml version="1.0" encoding="utf-8"?>
<p:tagLst xmlns:p="http://schemas.openxmlformats.org/presentationml/2006/main">
  <p:tag name="AS_UNIQUEID" val="2467"/>
</p:tagLst>
</file>

<file path=ppt/tags/tag1868.xml><?xml version="1.0" encoding="utf-8"?>
<p:tagLst xmlns:p="http://schemas.openxmlformats.org/presentationml/2006/main">
  <p:tag name="AS_UNIQUEID" val="2468"/>
</p:tagLst>
</file>

<file path=ppt/tags/tag1869.xml><?xml version="1.0" encoding="utf-8"?>
<p:tagLst xmlns:p="http://schemas.openxmlformats.org/presentationml/2006/main">
  <p:tag name="AS_UNIQUEID" val="2469"/>
</p:tagLst>
</file>

<file path=ppt/tags/tag187.xml><?xml version="1.0" encoding="utf-8"?>
<p:tagLst xmlns:p="http://schemas.openxmlformats.org/presentationml/2006/main">
  <p:tag name="AS_UNIQUEID" val="705"/>
</p:tagLst>
</file>

<file path=ppt/tags/tag1870.xml><?xml version="1.0" encoding="utf-8"?>
<p:tagLst xmlns:p="http://schemas.openxmlformats.org/presentationml/2006/main">
  <p:tag name="AS_UNIQUEID" val="2470"/>
</p:tagLst>
</file>

<file path=ppt/tags/tag1871.xml><?xml version="1.0" encoding="utf-8"?>
<p:tagLst xmlns:p="http://schemas.openxmlformats.org/presentationml/2006/main">
  <p:tag name="AS_UNIQUEID" val="2471"/>
</p:tagLst>
</file>

<file path=ppt/tags/tag1872.xml><?xml version="1.0" encoding="utf-8"?>
<p:tagLst xmlns:p="http://schemas.openxmlformats.org/presentationml/2006/main">
  <p:tag name="AS_UNIQUEID" val="2472"/>
</p:tagLst>
</file>

<file path=ppt/tags/tag1873.xml><?xml version="1.0" encoding="utf-8"?>
<p:tagLst xmlns:p="http://schemas.openxmlformats.org/presentationml/2006/main">
  <p:tag name="AS_UNIQUEID" val="2473"/>
</p:tagLst>
</file>

<file path=ppt/tags/tag1874.xml><?xml version="1.0" encoding="utf-8"?>
<p:tagLst xmlns:p="http://schemas.openxmlformats.org/presentationml/2006/main">
  <p:tag name="AS_UNIQUEID" val="2474"/>
</p:tagLst>
</file>

<file path=ppt/tags/tag1875.xml><?xml version="1.0" encoding="utf-8"?>
<p:tagLst xmlns:p="http://schemas.openxmlformats.org/presentationml/2006/main">
  <p:tag name="AS_UNIQUEID" val="2475"/>
</p:tagLst>
</file>

<file path=ppt/tags/tag1876.xml><?xml version="1.0" encoding="utf-8"?>
<p:tagLst xmlns:p="http://schemas.openxmlformats.org/presentationml/2006/main">
  <p:tag name="AS_UNIQUEID" val="2476"/>
</p:tagLst>
</file>

<file path=ppt/tags/tag1877.xml><?xml version="1.0" encoding="utf-8"?>
<p:tagLst xmlns:p="http://schemas.openxmlformats.org/presentationml/2006/main">
  <p:tag name="AS_UNIQUEID" val="2477"/>
</p:tagLst>
</file>

<file path=ppt/tags/tag1878.xml><?xml version="1.0" encoding="utf-8"?>
<p:tagLst xmlns:p="http://schemas.openxmlformats.org/presentationml/2006/main">
  <p:tag name="AS_UNIQUEID" val="2478"/>
</p:tagLst>
</file>

<file path=ppt/tags/tag1879.xml><?xml version="1.0" encoding="utf-8"?>
<p:tagLst xmlns:p="http://schemas.openxmlformats.org/presentationml/2006/main">
  <p:tag name="AS_UNIQUEID" val="2479"/>
</p:tagLst>
</file>

<file path=ppt/tags/tag188.xml><?xml version="1.0" encoding="utf-8"?>
<p:tagLst xmlns:p="http://schemas.openxmlformats.org/presentationml/2006/main">
  <p:tag name="AS_UNIQUEID" val="706"/>
</p:tagLst>
</file>

<file path=ppt/tags/tag1880.xml><?xml version="1.0" encoding="utf-8"?>
<p:tagLst xmlns:p="http://schemas.openxmlformats.org/presentationml/2006/main">
  <p:tag name="AS_UNIQUEID" val="2480"/>
</p:tagLst>
</file>

<file path=ppt/tags/tag1881.xml><?xml version="1.0" encoding="utf-8"?>
<p:tagLst xmlns:p="http://schemas.openxmlformats.org/presentationml/2006/main">
  <p:tag name="AS_UNIQUEID" val="2481"/>
</p:tagLst>
</file>

<file path=ppt/tags/tag1882.xml><?xml version="1.0" encoding="utf-8"?>
<p:tagLst xmlns:p="http://schemas.openxmlformats.org/presentationml/2006/main">
  <p:tag name="AS_UNIQUEID" val="2482"/>
</p:tagLst>
</file>

<file path=ppt/tags/tag1883.xml><?xml version="1.0" encoding="utf-8"?>
<p:tagLst xmlns:p="http://schemas.openxmlformats.org/presentationml/2006/main">
  <p:tag name="AS_UNIQUEID" val="2483"/>
</p:tagLst>
</file>

<file path=ppt/tags/tag1884.xml><?xml version="1.0" encoding="utf-8"?>
<p:tagLst xmlns:p="http://schemas.openxmlformats.org/presentationml/2006/main">
  <p:tag name="AS_UNIQUEID" val="2484"/>
</p:tagLst>
</file>

<file path=ppt/tags/tag1885.xml><?xml version="1.0" encoding="utf-8"?>
<p:tagLst xmlns:p="http://schemas.openxmlformats.org/presentationml/2006/main">
  <p:tag name="AS_UNIQUEID" val="2485"/>
</p:tagLst>
</file>

<file path=ppt/tags/tag1886.xml><?xml version="1.0" encoding="utf-8"?>
<p:tagLst xmlns:p="http://schemas.openxmlformats.org/presentationml/2006/main">
  <p:tag name="AS_UNIQUEID" val="2486"/>
</p:tagLst>
</file>

<file path=ppt/tags/tag1887.xml><?xml version="1.0" encoding="utf-8"?>
<p:tagLst xmlns:p="http://schemas.openxmlformats.org/presentationml/2006/main">
  <p:tag name="AS_UNIQUEID" val="2487"/>
</p:tagLst>
</file>

<file path=ppt/tags/tag1888.xml><?xml version="1.0" encoding="utf-8"?>
<p:tagLst xmlns:p="http://schemas.openxmlformats.org/presentationml/2006/main">
  <p:tag name="AS_UNIQUEID" val="2488"/>
</p:tagLst>
</file>

<file path=ppt/tags/tag1889.xml><?xml version="1.0" encoding="utf-8"?>
<p:tagLst xmlns:p="http://schemas.openxmlformats.org/presentationml/2006/main">
  <p:tag name="AS_UNIQUEID" val="2489"/>
</p:tagLst>
</file>

<file path=ppt/tags/tag189.xml><?xml version="1.0" encoding="utf-8"?>
<p:tagLst xmlns:p="http://schemas.openxmlformats.org/presentationml/2006/main">
  <p:tag name="AS_UNIQUEID" val="707"/>
</p:tagLst>
</file>

<file path=ppt/tags/tag1890.xml><?xml version="1.0" encoding="utf-8"?>
<p:tagLst xmlns:p="http://schemas.openxmlformats.org/presentationml/2006/main">
  <p:tag name="AS_UNIQUEID" val="2490"/>
</p:tagLst>
</file>

<file path=ppt/tags/tag1891.xml><?xml version="1.0" encoding="utf-8"?>
<p:tagLst xmlns:p="http://schemas.openxmlformats.org/presentationml/2006/main">
  <p:tag name="AS_UNIQUEID" val="2491"/>
</p:tagLst>
</file>

<file path=ppt/tags/tag1892.xml><?xml version="1.0" encoding="utf-8"?>
<p:tagLst xmlns:p="http://schemas.openxmlformats.org/presentationml/2006/main">
  <p:tag name="AS_UNIQUEID" val="2492"/>
</p:tagLst>
</file>

<file path=ppt/tags/tag1893.xml><?xml version="1.0" encoding="utf-8"?>
<p:tagLst xmlns:p="http://schemas.openxmlformats.org/presentationml/2006/main">
  <p:tag name="AS_UNIQUEID" val="2493"/>
</p:tagLst>
</file>

<file path=ppt/tags/tag1894.xml><?xml version="1.0" encoding="utf-8"?>
<p:tagLst xmlns:p="http://schemas.openxmlformats.org/presentationml/2006/main">
  <p:tag name="AS_UNIQUEID" val="2494"/>
</p:tagLst>
</file>

<file path=ppt/tags/tag1895.xml><?xml version="1.0" encoding="utf-8"?>
<p:tagLst xmlns:p="http://schemas.openxmlformats.org/presentationml/2006/main">
  <p:tag name="AS_UNIQUEID" val="2495"/>
</p:tagLst>
</file>

<file path=ppt/tags/tag1896.xml><?xml version="1.0" encoding="utf-8"?>
<p:tagLst xmlns:p="http://schemas.openxmlformats.org/presentationml/2006/main">
  <p:tag name="AS_UNIQUEID" val="2496"/>
</p:tagLst>
</file>

<file path=ppt/tags/tag1897.xml><?xml version="1.0" encoding="utf-8"?>
<p:tagLst xmlns:p="http://schemas.openxmlformats.org/presentationml/2006/main">
  <p:tag name="AS_UNIQUEID" val="2497"/>
</p:tagLst>
</file>

<file path=ppt/tags/tag1898.xml><?xml version="1.0" encoding="utf-8"?>
<p:tagLst xmlns:p="http://schemas.openxmlformats.org/presentationml/2006/main">
  <p:tag name="AS_UNIQUEID" val="2498"/>
</p:tagLst>
</file>

<file path=ppt/tags/tag1899.xml><?xml version="1.0" encoding="utf-8"?>
<p:tagLst xmlns:p="http://schemas.openxmlformats.org/presentationml/2006/main">
  <p:tag name="AS_UNIQUEID" val="2499"/>
</p:tagLst>
</file>

<file path=ppt/tags/tag19.xml><?xml version="1.0" encoding="utf-8"?>
<p:tagLst xmlns:p="http://schemas.openxmlformats.org/presentationml/2006/main">
  <p:tag name="AS_UNIQUEID" val="49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90.xml><?xml version="1.0" encoding="utf-8"?>
<p:tagLst xmlns:p="http://schemas.openxmlformats.org/presentationml/2006/main">
  <p:tag name="AS_UNIQUEID" val="708"/>
</p:tagLst>
</file>

<file path=ppt/tags/tag1900.xml><?xml version="1.0" encoding="utf-8"?>
<p:tagLst xmlns:p="http://schemas.openxmlformats.org/presentationml/2006/main">
  <p:tag name="AS_UNIQUEID" val="2500"/>
</p:tagLst>
</file>

<file path=ppt/tags/tag1901.xml><?xml version="1.0" encoding="utf-8"?>
<p:tagLst xmlns:p="http://schemas.openxmlformats.org/presentationml/2006/main">
  <p:tag name="AS_UNIQUEID" val="2501"/>
</p:tagLst>
</file>

<file path=ppt/tags/tag1902.xml><?xml version="1.0" encoding="utf-8"?>
<p:tagLst xmlns:p="http://schemas.openxmlformats.org/presentationml/2006/main">
  <p:tag name="AS_UNIQUEID" val="2502"/>
</p:tagLst>
</file>

<file path=ppt/tags/tag1903.xml><?xml version="1.0" encoding="utf-8"?>
<p:tagLst xmlns:p="http://schemas.openxmlformats.org/presentationml/2006/main">
  <p:tag name="AS_UNIQUEID" val="2503"/>
</p:tagLst>
</file>

<file path=ppt/tags/tag1904.xml><?xml version="1.0" encoding="utf-8"?>
<p:tagLst xmlns:p="http://schemas.openxmlformats.org/presentationml/2006/main">
  <p:tag name="AS_UNIQUEID" val="2505"/>
</p:tagLst>
</file>

<file path=ppt/tags/tag1905.xml><?xml version="1.0" encoding="utf-8"?>
<p:tagLst xmlns:p="http://schemas.openxmlformats.org/presentationml/2006/main">
  <p:tag name="AS_UNIQUEID" val="2506"/>
</p:tagLst>
</file>

<file path=ppt/tags/tag1906.xml><?xml version="1.0" encoding="utf-8"?>
<p:tagLst xmlns:p="http://schemas.openxmlformats.org/presentationml/2006/main">
  <p:tag name="AS_UNIQUEID" val="2507"/>
</p:tagLst>
</file>

<file path=ppt/tags/tag1907.xml><?xml version="1.0" encoding="utf-8"?>
<p:tagLst xmlns:p="http://schemas.openxmlformats.org/presentationml/2006/main">
  <p:tag name="AS_UNIQUEID" val="2508"/>
</p:tagLst>
</file>

<file path=ppt/tags/tag1908.xml><?xml version="1.0" encoding="utf-8"?>
<p:tagLst xmlns:p="http://schemas.openxmlformats.org/presentationml/2006/main">
  <p:tag name="AS_UNIQUEID" val="2509"/>
</p:tagLst>
</file>

<file path=ppt/tags/tag1909.xml><?xml version="1.0" encoding="utf-8"?>
<p:tagLst xmlns:p="http://schemas.openxmlformats.org/presentationml/2006/main">
  <p:tag name="AS_UNIQUEID" val="2510"/>
</p:tagLst>
</file>

<file path=ppt/tags/tag191.xml><?xml version="1.0" encoding="utf-8"?>
<p:tagLst xmlns:p="http://schemas.openxmlformats.org/presentationml/2006/main">
  <p:tag name="AS_UNIQUEID" val="709"/>
</p:tagLst>
</file>

<file path=ppt/tags/tag1910.xml><?xml version="1.0" encoding="utf-8"?>
<p:tagLst xmlns:p="http://schemas.openxmlformats.org/presentationml/2006/main">
  <p:tag name="AS_UNIQUEID" val="2511"/>
</p:tagLst>
</file>

<file path=ppt/tags/tag1911.xml><?xml version="1.0" encoding="utf-8"?>
<p:tagLst xmlns:p="http://schemas.openxmlformats.org/presentationml/2006/main">
  <p:tag name="AS_UNIQUEID" val="2512"/>
</p:tagLst>
</file>

<file path=ppt/tags/tag1912.xml><?xml version="1.0" encoding="utf-8"?>
<p:tagLst xmlns:p="http://schemas.openxmlformats.org/presentationml/2006/main">
  <p:tag name="AS_UNIQUEID" val="2513"/>
</p:tagLst>
</file>

<file path=ppt/tags/tag1913.xml><?xml version="1.0" encoding="utf-8"?>
<p:tagLst xmlns:p="http://schemas.openxmlformats.org/presentationml/2006/main">
  <p:tag name="AS_UNIQUEID" val="2514"/>
</p:tagLst>
</file>

<file path=ppt/tags/tag1914.xml><?xml version="1.0" encoding="utf-8"?>
<p:tagLst xmlns:p="http://schemas.openxmlformats.org/presentationml/2006/main">
  <p:tag name="AS_UNIQUEID" val="2515"/>
</p:tagLst>
</file>

<file path=ppt/tags/tag1915.xml><?xml version="1.0" encoding="utf-8"?>
<p:tagLst xmlns:p="http://schemas.openxmlformats.org/presentationml/2006/main">
  <p:tag name="AS_UNIQUEID" val="2516"/>
</p:tagLst>
</file>

<file path=ppt/tags/tag1916.xml><?xml version="1.0" encoding="utf-8"?>
<p:tagLst xmlns:p="http://schemas.openxmlformats.org/presentationml/2006/main">
  <p:tag name="AS_UNIQUEID" val="2517"/>
</p:tagLst>
</file>

<file path=ppt/tags/tag1917.xml><?xml version="1.0" encoding="utf-8"?>
<p:tagLst xmlns:p="http://schemas.openxmlformats.org/presentationml/2006/main">
  <p:tag name="AS_UNIQUEID" val="2518"/>
</p:tagLst>
</file>

<file path=ppt/tags/tag1918.xml><?xml version="1.0" encoding="utf-8"?>
<p:tagLst xmlns:p="http://schemas.openxmlformats.org/presentationml/2006/main">
  <p:tag name="AS_UNIQUEID" val="2519"/>
</p:tagLst>
</file>

<file path=ppt/tags/tag1919.xml><?xml version="1.0" encoding="utf-8"?>
<p:tagLst xmlns:p="http://schemas.openxmlformats.org/presentationml/2006/main">
  <p:tag name="AS_UNIQUEID" val="2520"/>
</p:tagLst>
</file>

<file path=ppt/tags/tag192.xml><?xml version="1.0" encoding="utf-8"?>
<p:tagLst xmlns:p="http://schemas.openxmlformats.org/presentationml/2006/main">
  <p:tag name="AS_UNIQUEID" val="710"/>
</p:tagLst>
</file>

<file path=ppt/tags/tag1920.xml><?xml version="1.0" encoding="utf-8"?>
<p:tagLst xmlns:p="http://schemas.openxmlformats.org/presentationml/2006/main">
  <p:tag name="AS_UNIQUEID" val="2521"/>
</p:tagLst>
</file>

<file path=ppt/tags/tag1921.xml><?xml version="1.0" encoding="utf-8"?>
<p:tagLst xmlns:p="http://schemas.openxmlformats.org/presentationml/2006/main">
  <p:tag name="AS_UNIQUEID" val="2522"/>
</p:tagLst>
</file>

<file path=ppt/tags/tag1922.xml><?xml version="1.0" encoding="utf-8"?>
<p:tagLst xmlns:p="http://schemas.openxmlformats.org/presentationml/2006/main">
  <p:tag name="AS_UNIQUEID" val="2523"/>
</p:tagLst>
</file>

<file path=ppt/tags/tag1923.xml><?xml version="1.0" encoding="utf-8"?>
<p:tagLst xmlns:p="http://schemas.openxmlformats.org/presentationml/2006/main">
  <p:tag name="AS_UNIQUEID" val="2524"/>
</p:tagLst>
</file>

<file path=ppt/tags/tag1924.xml><?xml version="1.0" encoding="utf-8"?>
<p:tagLst xmlns:p="http://schemas.openxmlformats.org/presentationml/2006/main">
  <p:tag name="AS_UNIQUEID" val="2525"/>
</p:tagLst>
</file>

<file path=ppt/tags/tag1925.xml><?xml version="1.0" encoding="utf-8"?>
<p:tagLst xmlns:p="http://schemas.openxmlformats.org/presentationml/2006/main">
  <p:tag name="AS_UNIQUEID" val="2526"/>
</p:tagLst>
</file>

<file path=ppt/tags/tag1926.xml><?xml version="1.0" encoding="utf-8"?>
<p:tagLst xmlns:p="http://schemas.openxmlformats.org/presentationml/2006/main">
  <p:tag name="AS_UNIQUEID" val="2527"/>
</p:tagLst>
</file>

<file path=ppt/tags/tag1927.xml><?xml version="1.0" encoding="utf-8"?>
<p:tagLst xmlns:p="http://schemas.openxmlformats.org/presentationml/2006/main">
  <p:tag name="AS_UNIQUEID" val="2528"/>
</p:tagLst>
</file>

<file path=ppt/tags/tag1928.xml><?xml version="1.0" encoding="utf-8"?>
<p:tagLst xmlns:p="http://schemas.openxmlformats.org/presentationml/2006/main">
  <p:tag name="AS_UNIQUEID" val="2529"/>
</p:tagLst>
</file>

<file path=ppt/tags/tag1929.xml><?xml version="1.0" encoding="utf-8"?>
<p:tagLst xmlns:p="http://schemas.openxmlformats.org/presentationml/2006/main">
  <p:tag name="AS_UNIQUEID" val="2530"/>
</p:tagLst>
</file>

<file path=ppt/tags/tag193.xml><?xml version="1.0" encoding="utf-8"?>
<p:tagLst xmlns:p="http://schemas.openxmlformats.org/presentationml/2006/main">
  <p:tag name="AS_UNIQUEID" val="711"/>
</p:tagLst>
</file>

<file path=ppt/tags/tag1930.xml><?xml version="1.0" encoding="utf-8"?>
<p:tagLst xmlns:p="http://schemas.openxmlformats.org/presentationml/2006/main">
  <p:tag name="AS_UNIQUEID" val="2531"/>
</p:tagLst>
</file>

<file path=ppt/tags/tag1931.xml><?xml version="1.0" encoding="utf-8"?>
<p:tagLst xmlns:p="http://schemas.openxmlformats.org/presentationml/2006/main">
  <p:tag name="AS_UNIQUEID" val="2532"/>
</p:tagLst>
</file>

<file path=ppt/tags/tag1932.xml><?xml version="1.0" encoding="utf-8"?>
<p:tagLst xmlns:p="http://schemas.openxmlformats.org/presentationml/2006/main">
  <p:tag name="AS_UNIQUEID" val="2533"/>
</p:tagLst>
</file>

<file path=ppt/tags/tag1933.xml><?xml version="1.0" encoding="utf-8"?>
<p:tagLst xmlns:p="http://schemas.openxmlformats.org/presentationml/2006/main">
  <p:tag name="AS_UNIQUEID" val="2534"/>
</p:tagLst>
</file>

<file path=ppt/tags/tag1934.xml><?xml version="1.0" encoding="utf-8"?>
<p:tagLst xmlns:p="http://schemas.openxmlformats.org/presentationml/2006/main">
  <p:tag name="AS_UNIQUEID" val="2535"/>
</p:tagLst>
</file>

<file path=ppt/tags/tag1935.xml><?xml version="1.0" encoding="utf-8"?>
<p:tagLst xmlns:p="http://schemas.openxmlformats.org/presentationml/2006/main">
  <p:tag name="AS_UNIQUEID" val="2536"/>
</p:tagLst>
</file>

<file path=ppt/tags/tag1936.xml><?xml version="1.0" encoding="utf-8"?>
<p:tagLst xmlns:p="http://schemas.openxmlformats.org/presentationml/2006/main">
  <p:tag name="AS_UNIQUEID" val="2537"/>
</p:tagLst>
</file>

<file path=ppt/tags/tag1937.xml><?xml version="1.0" encoding="utf-8"?>
<p:tagLst xmlns:p="http://schemas.openxmlformats.org/presentationml/2006/main">
  <p:tag name="AS_UNIQUEID" val="2538"/>
</p:tagLst>
</file>

<file path=ppt/tags/tag1938.xml><?xml version="1.0" encoding="utf-8"?>
<p:tagLst xmlns:p="http://schemas.openxmlformats.org/presentationml/2006/main">
  <p:tag name="AS_UNIQUEID" val="2539"/>
</p:tagLst>
</file>

<file path=ppt/tags/tag1939.xml><?xml version="1.0" encoding="utf-8"?>
<p:tagLst xmlns:p="http://schemas.openxmlformats.org/presentationml/2006/main">
  <p:tag name="AS_UNIQUEID" val="2540"/>
</p:tagLst>
</file>

<file path=ppt/tags/tag194.xml><?xml version="1.0" encoding="utf-8"?>
<p:tagLst xmlns:p="http://schemas.openxmlformats.org/presentationml/2006/main">
  <p:tag name="AS_UNIQUEID" val="712"/>
</p:tagLst>
</file>

<file path=ppt/tags/tag1940.xml><?xml version="1.0" encoding="utf-8"?>
<p:tagLst xmlns:p="http://schemas.openxmlformats.org/presentationml/2006/main">
  <p:tag name="AS_UNIQUEID" val="2541"/>
</p:tagLst>
</file>

<file path=ppt/tags/tag1941.xml><?xml version="1.0" encoding="utf-8"?>
<p:tagLst xmlns:p="http://schemas.openxmlformats.org/presentationml/2006/main">
  <p:tag name="AS_UNIQUEID" val="2542"/>
</p:tagLst>
</file>

<file path=ppt/tags/tag1942.xml><?xml version="1.0" encoding="utf-8"?>
<p:tagLst xmlns:p="http://schemas.openxmlformats.org/presentationml/2006/main">
  <p:tag name="AS_UNIQUEID" val="2543"/>
</p:tagLst>
</file>

<file path=ppt/tags/tag1943.xml><?xml version="1.0" encoding="utf-8"?>
<p:tagLst xmlns:p="http://schemas.openxmlformats.org/presentationml/2006/main">
  <p:tag name="AS_UNIQUEID" val="2544"/>
</p:tagLst>
</file>

<file path=ppt/tags/tag1944.xml><?xml version="1.0" encoding="utf-8"?>
<p:tagLst xmlns:p="http://schemas.openxmlformats.org/presentationml/2006/main">
  <p:tag name="AS_UNIQUEID" val="2545"/>
</p:tagLst>
</file>

<file path=ppt/tags/tag1945.xml><?xml version="1.0" encoding="utf-8"?>
<p:tagLst xmlns:p="http://schemas.openxmlformats.org/presentationml/2006/main">
  <p:tag name="AS_UNIQUEID" val="2546"/>
</p:tagLst>
</file>

<file path=ppt/tags/tag1946.xml><?xml version="1.0" encoding="utf-8"?>
<p:tagLst xmlns:p="http://schemas.openxmlformats.org/presentationml/2006/main">
  <p:tag name="AS_UNIQUEID" val="2547"/>
</p:tagLst>
</file>

<file path=ppt/tags/tag1947.xml><?xml version="1.0" encoding="utf-8"?>
<p:tagLst xmlns:p="http://schemas.openxmlformats.org/presentationml/2006/main">
  <p:tag name="AS_UNIQUEID" val="2548"/>
</p:tagLst>
</file>

<file path=ppt/tags/tag1948.xml><?xml version="1.0" encoding="utf-8"?>
<p:tagLst xmlns:p="http://schemas.openxmlformats.org/presentationml/2006/main">
  <p:tag name="AS_UNIQUEID" val="2549"/>
</p:tagLst>
</file>

<file path=ppt/tags/tag1949.xml><?xml version="1.0" encoding="utf-8"?>
<p:tagLst xmlns:p="http://schemas.openxmlformats.org/presentationml/2006/main">
  <p:tag name="AS_UNIQUEID" val="2550"/>
</p:tagLst>
</file>

<file path=ppt/tags/tag195.xml><?xml version="1.0" encoding="utf-8"?>
<p:tagLst xmlns:p="http://schemas.openxmlformats.org/presentationml/2006/main">
  <p:tag name="AS_UNIQUEID" val="713"/>
</p:tagLst>
</file>

<file path=ppt/tags/tag1950.xml><?xml version="1.0" encoding="utf-8"?>
<p:tagLst xmlns:p="http://schemas.openxmlformats.org/presentationml/2006/main">
  <p:tag name="AS_UNIQUEID" val="2551"/>
</p:tagLst>
</file>

<file path=ppt/tags/tag1951.xml><?xml version="1.0" encoding="utf-8"?>
<p:tagLst xmlns:p="http://schemas.openxmlformats.org/presentationml/2006/main">
  <p:tag name="AS_UNIQUEID" val="2552"/>
</p:tagLst>
</file>

<file path=ppt/tags/tag1952.xml><?xml version="1.0" encoding="utf-8"?>
<p:tagLst xmlns:p="http://schemas.openxmlformats.org/presentationml/2006/main">
  <p:tag name="AS_UNIQUEID" val="2553"/>
</p:tagLst>
</file>

<file path=ppt/tags/tag1953.xml><?xml version="1.0" encoding="utf-8"?>
<p:tagLst xmlns:p="http://schemas.openxmlformats.org/presentationml/2006/main">
  <p:tag name="AS_UNIQUEID" val="2554"/>
</p:tagLst>
</file>

<file path=ppt/tags/tag1954.xml><?xml version="1.0" encoding="utf-8"?>
<p:tagLst xmlns:p="http://schemas.openxmlformats.org/presentationml/2006/main">
  <p:tag name="AS_UNIQUEID" val="2555"/>
</p:tagLst>
</file>

<file path=ppt/tags/tag1955.xml><?xml version="1.0" encoding="utf-8"?>
<p:tagLst xmlns:p="http://schemas.openxmlformats.org/presentationml/2006/main">
  <p:tag name="AS_UNIQUEID" val="2556"/>
</p:tagLst>
</file>

<file path=ppt/tags/tag1956.xml><?xml version="1.0" encoding="utf-8"?>
<p:tagLst xmlns:p="http://schemas.openxmlformats.org/presentationml/2006/main">
  <p:tag name="AS_UNIQUEID" val="2557"/>
</p:tagLst>
</file>

<file path=ppt/tags/tag1957.xml><?xml version="1.0" encoding="utf-8"?>
<p:tagLst xmlns:p="http://schemas.openxmlformats.org/presentationml/2006/main">
  <p:tag name="AS_UNIQUEID" val="2558"/>
</p:tagLst>
</file>

<file path=ppt/tags/tag1958.xml><?xml version="1.0" encoding="utf-8"?>
<p:tagLst xmlns:p="http://schemas.openxmlformats.org/presentationml/2006/main">
  <p:tag name="AS_UNIQUEID" val="2559"/>
</p:tagLst>
</file>

<file path=ppt/tags/tag1959.xml><?xml version="1.0" encoding="utf-8"?>
<p:tagLst xmlns:p="http://schemas.openxmlformats.org/presentationml/2006/main">
  <p:tag name="AS_UNIQUEID" val="2560"/>
</p:tagLst>
</file>

<file path=ppt/tags/tag196.xml><?xml version="1.0" encoding="utf-8"?>
<p:tagLst xmlns:p="http://schemas.openxmlformats.org/presentationml/2006/main">
  <p:tag name="AS_UNIQUEID" val="714"/>
</p:tagLst>
</file>

<file path=ppt/tags/tag1960.xml><?xml version="1.0" encoding="utf-8"?>
<p:tagLst xmlns:p="http://schemas.openxmlformats.org/presentationml/2006/main">
  <p:tag name="AS_UNIQUEID" val="2561"/>
</p:tagLst>
</file>

<file path=ppt/tags/tag1961.xml><?xml version="1.0" encoding="utf-8"?>
<p:tagLst xmlns:p="http://schemas.openxmlformats.org/presentationml/2006/main">
  <p:tag name="AS_UNIQUEID" val="2562"/>
</p:tagLst>
</file>

<file path=ppt/tags/tag1962.xml><?xml version="1.0" encoding="utf-8"?>
<p:tagLst xmlns:p="http://schemas.openxmlformats.org/presentationml/2006/main">
  <p:tag name="AS_UNIQUEID" val="2563"/>
</p:tagLst>
</file>

<file path=ppt/tags/tag1963.xml><?xml version="1.0" encoding="utf-8"?>
<p:tagLst xmlns:p="http://schemas.openxmlformats.org/presentationml/2006/main">
  <p:tag name="AS_UNIQUEID" val="2564"/>
</p:tagLst>
</file>

<file path=ppt/tags/tag1964.xml><?xml version="1.0" encoding="utf-8"?>
<p:tagLst xmlns:p="http://schemas.openxmlformats.org/presentationml/2006/main">
  <p:tag name="AS_UNIQUEID" val="2565"/>
</p:tagLst>
</file>

<file path=ppt/tags/tag1965.xml><?xml version="1.0" encoding="utf-8"?>
<p:tagLst xmlns:p="http://schemas.openxmlformats.org/presentationml/2006/main">
  <p:tag name="AS_UNIQUEID" val="2566"/>
</p:tagLst>
</file>

<file path=ppt/tags/tag1966.xml><?xml version="1.0" encoding="utf-8"?>
<p:tagLst xmlns:p="http://schemas.openxmlformats.org/presentationml/2006/main">
  <p:tag name="AS_UNIQUEID" val="2567"/>
</p:tagLst>
</file>

<file path=ppt/tags/tag1967.xml><?xml version="1.0" encoding="utf-8"?>
<p:tagLst xmlns:p="http://schemas.openxmlformats.org/presentationml/2006/main">
  <p:tag name="AS_UNIQUEID" val="2568"/>
</p:tagLst>
</file>

<file path=ppt/tags/tag1968.xml><?xml version="1.0" encoding="utf-8"?>
<p:tagLst xmlns:p="http://schemas.openxmlformats.org/presentationml/2006/main">
  <p:tag name="AS_UNIQUEID" val="2569"/>
</p:tagLst>
</file>

<file path=ppt/tags/tag1969.xml><?xml version="1.0" encoding="utf-8"?>
<p:tagLst xmlns:p="http://schemas.openxmlformats.org/presentationml/2006/main">
  <p:tag name="AS_UNIQUEID" val="2570"/>
</p:tagLst>
</file>

<file path=ppt/tags/tag197.xml><?xml version="1.0" encoding="utf-8"?>
<p:tagLst xmlns:p="http://schemas.openxmlformats.org/presentationml/2006/main">
  <p:tag name="AS_UNIQUEID" val="715"/>
</p:tagLst>
</file>

<file path=ppt/tags/tag1970.xml><?xml version="1.0" encoding="utf-8"?>
<p:tagLst xmlns:p="http://schemas.openxmlformats.org/presentationml/2006/main">
  <p:tag name="AS_UNIQUEID" val="2571"/>
</p:tagLst>
</file>

<file path=ppt/tags/tag1971.xml><?xml version="1.0" encoding="utf-8"?>
<p:tagLst xmlns:p="http://schemas.openxmlformats.org/presentationml/2006/main">
  <p:tag name="AS_UNIQUEID" val="2572"/>
</p:tagLst>
</file>

<file path=ppt/tags/tag1972.xml><?xml version="1.0" encoding="utf-8"?>
<p:tagLst xmlns:p="http://schemas.openxmlformats.org/presentationml/2006/main">
  <p:tag name="AS_UNIQUEID" val="2573"/>
</p:tagLst>
</file>

<file path=ppt/tags/tag1973.xml><?xml version="1.0" encoding="utf-8"?>
<p:tagLst xmlns:p="http://schemas.openxmlformats.org/presentationml/2006/main">
  <p:tag name="AS_UNIQUEID" val="2574"/>
</p:tagLst>
</file>

<file path=ppt/tags/tag1974.xml><?xml version="1.0" encoding="utf-8"?>
<p:tagLst xmlns:p="http://schemas.openxmlformats.org/presentationml/2006/main">
  <p:tag name="AS_UNIQUEID" val="2575"/>
</p:tagLst>
</file>

<file path=ppt/tags/tag1975.xml><?xml version="1.0" encoding="utf-8"?>
<p:tagLst xmlns:p="http://schemas.openxmlformats.org/presentationml/2006/main">
  <p:tag name="AS_UNIQUEID" val="2576"/>
</p:tagLst>
</file>

<file path=ppt/tags/tag1976.xml><?xml version="1.0" encoding="utf-8"?>
<p:tagLst xmlns:p="http://schemas.openxmlformats.org/presentationml/2006/main">
  <p:tag name="AS_UNIQUEID" val="2577"/>
</p:tagLst>
</file>

<file path=ppt/tags/tag1977.xml><?xml version="1.0" encoding="utf-8"?>
<p:tagLst xmlns:p="http://schemas.openxmlformats.org/presentationml/2006/main">
  <p:tag name="AS_UNIQUEID" val="2578"/>
</p:tagLst>
</file>

<file path=ppt/tags/tag1978.xml><?xml version="1.0" encoding="utf-8"?>
<p:tagLst xmlns:p="http://schemas.openxmlformats.org/presentationml/2006/main">
  <p:tag name="AS_UNIQUEID" val="2579"/>
</p:tagLst>
</file>

<file path=ppt/tags/tag1979.xml><?xml version="1.0" encoding="utf-8"?>
<p:tagLst xmlns:p="http://schemas.openxmlformats.org/presentationml/2006/main">
  <p:tag name="AS_UNIQUEID" val="2580"/>
</p:tagLst>
</file>

<file path=ppt/tags/tag198.xml><?xml version="1.0" encoding="utf-8"?>
<p:tagLst xmlns:p="http://schemas.openxmlformats.org/presentationml/2006/main">
  <p:tag name="AS_UNIQUEID" val="716"/>
</p:tagLst>
</file>

<file path=ppt/tags/tag1980.xml><?xml version="1.0" encoding="utf-8"?>
<p:tagLst xmlns:p="http://schemas.openxmlformats.org/presentationml/2006/main">
  <p:tag name="AS_UNIQUEID" val="2581"/>
</p:tagLst>
</file>

<file path=ppt/tags/tag1981.xml><?xml version="1.0" encoding="utf-8"?>
<p:tagLst xmlns:p="http://schemas.openxmlformats.org/presentationml/2006/main">
  <p:tag name="AS_UNIQUEID" val="2582"/>
</p:tagLst>
</file>

<file path=ppt/tags/tag1982.xml><?xml version="1.0" encoding="utf-8"?>
<p:tagLst xmlns:p="http://schemas.openxmlformats.org/presentationml/2006/main">
  <p:tag name="AS_UNIQUEID" val="2583"/>
</p:tagLst>
</file>

<file path=ppt/tags/tag1983.xml><?xml version="1.0" encoding="utf-8"?>
<p:tagLst xmlns:p="http://schemas.openxmlformats.org/presentationml/2006/main">
  <p:tag name="AS_UNIQUEID" val="2584"/>
</p:tagLst>
</file>

<file path=ppt/tags/tag1984.xml><?xml version="1.0" encoding="utf-8"?>
<p:tagLst xmlns:p="http://schemas.openxmlformats.org/presentationml/2006/main">
  <p:tag name="AS_UNIQUEID" val="2585"/>
</p:tagLst>
</file>

<file path=ppt/tags/tag1985.xml><?xml version="1.0" encoding="utf-8"?>
<p:tagLst xmlns:p="http://schemas.openxmlformats.org/presentationml/2006/main">
  <p:tag name="AS_UNIQUEID" val="2586"/>
</p:tagLst>
</file>

<file path=ppt/tags/tag1986.xml><?xml version="1.0" encoding="utf-8"?>
<p:tagLst xmlns:p="http://schemas.openxmlformats.org/presentationml/2006/main">
  <p:tag name="AS_UNIQUEID" val="2587"/>
</p:tagLst>
</file>

<file path=ppt/tags/tag1987.xml><?xml version="1.0" encoding="utf-8"?>
<p:tagLst xmlns:p="http://schemas.openxmlformats.org/presentationml/2006/main">
  <p:tag name="AS_UNIQUEID" val="2588"/>
</p:tagLst>
</file>

<file path=ppt/tags/tag1988.xml><?xml version="1.0" encoding="utf-8"?>
<p:tagLst xmlns:p="http://schemas.openxmlformats.org/presentationml/2006/main">
  <p:tag name="AS_UNIQUEID" val="2589"/>
</p:tagLst>
</file>

<file path=ppt/tags/tag1989.xml><?xml version="1.0" encoding="utf-8"?>
<p:tagLst xmlns:p="http://schemas.openxmlformats.org/presentationml/2006/main">
  <p:tag name="AS_UNIQUEID" val="2590"/>
</p:tagLst>
</file>

<file path=ppt/tags/tag199.xml><?xml version="1.0" encoding="utf-8"?>
<p:tagLst xmlns:p="http://schemas.openxmlformats.org/presentationml/2006/main">
  <p:tag name="AS_UNIQUEID" val="718"/>
</p:tagLst>
</file>

<file path=ppt/tags/tag1990.xml><?xml version="1.0" encoding="utf-8"?>
<p:tagLst xmlns:p="http://schemas.openxmlformats.org/presentationml/2006/main">
  <p:tag name="AS_UNIQUEID" val="2591"/>
</p:tagLst>
</file>

<file path=ppt/tags/tag1991.xml><?xml version="1.0" encoding="utf-8"?>
<p:tagLst xmlns:p="http://schemas.openxmlformats.org/presentationml/2006/main">
  <p:tag name="AS_UNIQUEID" val="2592"/>
</p:tagLst>
</file>

<file path=ppt/tags/tag1992.xml><?xml version="1.0" encoding="utf-8"?>
<p:tagLst xmlns:p="http://schemas.openxmlformats.org/presentationml/2006/main">
  <p:tag name="AS_UNIQUEID" val="2593"/>
</p:tagLst>
</file>

<file path=ppt/tags/tag1993.xml><?xml version="1.0" encoding="utf-8"?>
<p:tagLst xmlns:p="http://schemas.openxmlformats.org/presentationml/2006/main">
  <p:tag name="AS_UNIQUEID" val="2594"/>
</p:tagLst>
</file>

<file path=ppt/tags/tag1994.xml><?xml version="1.0" encoding="utf-8"?>
<p:tagLst xmlns:p="http://schemas.openxmlformats.org/presentationml/2006/main">
  <p:tag name="AS_UNIQUEID" val="2595"/>
</p:tagLst>
</file>

<file path=ppt/tags/tag1995.xml><?xml version="1.0" encoding="utf-8"?>
<p:tagLst xmlns:p="http://schemas.openxmlformats.org/presentationml/2006/main">
  <p:tag name="AS_UNIQUEID" val="2596"/>
</p:tagLst>
</file>

<file path=ppt/tags/tag1996.xml><?xml version="1.0" encoding="utf-8"?>
<p:tagLst xmlns:p="http://schemas.openxmlformats.org/presentationml/2006/main">
  <p:tag name="AS_UNIQUEID" val="2597"/>
</p:tagLst>
</file>

<file path=ppt/tags/tag1997.xml><?xml version="1.0" encoding="utf-8"?>
<p:tagLst xmlns:p="http://schemas.openxmlformats.org/presentationml/2006/main">
  <p:tag name="AS_UNIQUEID" val="2598"/>
</p:tagLst>
</file>

<file path=ppt/tags/tag1998.xml><?xml version="1.0" encoding="utf-8"?>
<p:tagLst xmlns:p="http://schemas.openxmlformats.org/presentationml/2006/main">
  <p:tag name="AS_UNIQUEID" val="2599"/>
</p:tagLst>
</file>

<file path=ppt/tags/tag1999.xml><?xml version="1.0" encoding="utf-8"?>
<p:tagLst xmlns:p="http://schemas.openxmlformats.org/presentationml/2006/main">
  <p:tag name="AS_UNIQUEID" val="2600"/>
</p:tagLst>
</file>

<file path=ppt/tags/tag2.xml><?xml version="1.0" encoding="utf-8"?>
<p:tagLst xmlns:p="http://schemas.openxmlformats.org/presentationml/2006/main">
  <p:tag name="AS_UNIQUEID" val="476"/>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49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0.xml><?xml version="1.0" encoding="utf-8"?>
<p:tagLst xmlns:p="http://schemas.openxmlformats.org/presentationml/2006/main">
  <p:tag name="AS_UNIQUEID" val="719"/>
</p:tagLst>
</file>

<file path=ppt/tags/tag2000.xml><?xml version="1.0" encoding="utf-8"?>
<p:tagLst xmlns:p="http://schemas.openxmlformats.org/presentationml/2006/main">
  <p:tag name="AS_UNIQUEID" val="2601"/>
</p:tagLst>
</file>

<file path=ppt/tags/tag2001.xml><?xml version="1.0" encoding="utf-8"?>
<p:tagLst xmlns:p="http://schemas.openxmlformats.org/presentationml/2006/main">
  <p:tag name="AS_UNIQUEID" val="2602"/>
</p:tagLst>
</file>

<file path=ppt/tags/tag2002.xml><?xml version="1.0" encoding="utf-8"?>
<p:tagLst xmlns:p="http://schemas.openxmlformats.org/presentationml/2006/main">
  <p:tag name="AS_UNIQUEID" val="2603"/>
</p:tagLst>
</file>

<file path=ppt/tags/tag2003.xml><?xml version="1.0" encoding="utf-8"?>
<p:tagLst xmlns:p="http://schemas.openxmlformats.org/presentationml/2006/main">
  <p:tag name="AS_UNIQUEID" val="2604"/>
</p:tagLst>
</file>

<file path=ppt/tags/tag2004.xml><?xml version="1.0" encoding="utf-8"?>
<p:tagLst xmlns:p="http://schemas.openxmlformats.org/presentationml/2006/main">
  <p:tag name="AS_UNIQUEID" val="2605"/>
</p:tagLst>
</file>

<file path=ppt/tags/tag2005.xml><?xml version="1.0" encoding="utf-8"?>
<p:tagLst xmlns:p="http://schemas.openxmlformats.org/presentationml/2006/main">
  <p:tag name="AS_UNIQUEID" val="2606"/>
</p:tagLst>
</file>

<file path=ppt/tags/tag2006.xml><?xml version="1.0" encoding="utf-8"?>
<p:tagLst xmlns:p="http://schemas.openxmlformats.org/presentationml/2006/main">
  <p:tag name="AS_UNIQUEID" val="2607"/>
</p:tagLst>
</file>

<file path=ppt/tags/tag2007.xml><?xml version="1.0" encoding="utf-8"?>
<p:tagLst xmlns:p="http://schemas.openxmlformats.org/presentationml/2006/main">
  <p:tag name="AS_UNIQUEID" val="2608"/>
</p:tagLst>
</file>

<file path=ppt/tags/tag2008.xml><?xml version="1.0" encoding="utf-8"?>
<p:tagLst xmlns:p="http://schemas.openxmlformats.org/presentationml/2006/main">
  <p:tag name="AS_UNIQUEID" val="2609"/>
</p:tagLst>
</file>

<file path=ppt/tags/tag2009.xml><?xml version="1.0" encoding="utf-8"?>
<p:tagLst xmlns:p="http://schemas.openxmlformats.org/presentationml/2006/main">
  <p:tag name="AS_UNIQUEID" val="2610"/>
</p:tagLst>
</file>

<file path=ppt/tags/tag201.xml><?xml version="1.0" encoding="utf-8"?>
<p:tagLst xmlns:p="http://schemas.openxmlformats.org/presentationml/2006/main">
  <p:tag name="AS_UNIQUEID" val="720"/>
</p:tagLst>
</file>

<file path=ppt/tags/tag2010.xml><?xml version="1.0" encoding="utf-8"?>
<p:tagLst xmlns:p="http://schemas.openxmlformats.org/presentationml/2006/main">
  <p:tag name="AS_UNIQUEID" val="2611"/>
</p:tagLst>
</file>

<file path=ppt/tags/tag2011.xml><?xml version="1.0" encoding="utf-8"?>
<p:tagLst xmlns:p="http://schemas.openxmlformats.org/presentationml/2006/main">
  <p:tag name="AS_UNIQUEID" val="2612"/>
</p:tagLst>
</file>

<file path=ppt/tags/tag2012.xml><?xml version="1.0" encoding="utf-8"?>
<p:tagLst xmlns:p="http://schemas.openxmlformats.org/presentationml/2006/main">
  <p:tag name="AS_UNIQUEID" val="2613"/>
</p:tagLst>
</file>

<file path=ppt/tags/tag2013.xml><?xml version="1.0" encoding="utf-8"?>
<p:tagLst xmlns:p="http://schemas.openxmlformats.org/presentationml/2006/main">
  <p:tag name="AS_UNIQUEID" val="2614"/>
</p:tagLst>
</file>

<file path=ppt/tags/tag2014.xml><?xml version="1.0" encoding="utf-8"?>
<p:tagLst xmlns:p="http://schemas.openxmlformats.org/presentationml/2006/main">
  <p:tag name="AS_UNIQUEID" val="2615"/>
</p:tagLst>
</file>

<file path=ppt/tags/tag2015.xml><?xml version="1.0" encoding="utf-8"?>
<p:tagLst xmlns:p="http://schemas.openxmlformats.org/presentationml/2006/main">
  <p:tag name="AS_UNIQUEID" val="2616"/>
</p:tagLst>
</file>

<file path=ppt/tags/tag2016.xml><?xml version="1.0" encoding="utf-8"?>
<p:tagLst xmlns:p="http://schemas.openxmlformats.org/presentationml/2006/main">
  <p:tag name="AS_UNIQUEID" val="2617"/>
</p:tagLst>
</file>

<file path=ppt/tags/tag2017.xml><?xml version="1.0" encoding="utf-8"?>
<p:tagLst xmlns:p="http://schemas.openxmlformats.org/presentationml/2006/main">
  <p:tag name="AS_UNIQUEID" val="2618"/>
</p:tagLst>
</file>

<file path=ppt/tags/tag2018.xml><?xml version="1.0" encoding="utf-8"?>
<p:tagLst xmlns:p="http://schemas.openxmlformats.org/presentationml/2006/main">
  <p:tag name="AS_UNIQUEID" val="2619"/>
</p:tagLst>
</file>

<file path=ppt/tags/tag2019.xml><?xml version="1.0" encoding="utf-8"?>
<p:tagLst xmlns:p="http://schemas.openxmlformats.org/presentationml/2006/main">
  <p:tag name="AS_UNIQUEID" val="2620"/>
</p:tagLst>
</file>

<file path=ppt/tags/tag202.xml><?xml version="1.0" encoding="utf-8"?>
<p:tagLst xmlns:p="http://schemas.openxmlformats.org/presentationml/2006/main">
  <p:tag name="AS_UNIQUEID" val="721"/>
</p:tagLst>
</file>

<file path=ppt/tags/tag2020.xml><?xml version="1.0" encoding="utf-8"?>
<p:tagLst xmlns:p="http://schemas.openxmlformats.org/presentationml/2006/main">
  <p:tag name="AS_UNIQUEID" val="2621"/>
</p:tagLst>
</file>

<file path=ppt/tags/tag2021.xml><?xml version="1.0" encoding="utf-8"?>
<p:tagLst xmlns:p="http://schemas.openxmlformats.org/presentationml/2006/main">
  <p:tag name="AS_UNIQUEID" val="2622"/>
</p:tagLst>
</file>

<file path=ppt/tags/tag2022.xml><?xml version="1.0" encoding="utf-8"?>
<p:tagLst xmlns:p="http://schemas.openxmlformats.org/presentationml/2006/main">
  <p:tag name="AS_UNIQUEID" val="2623"/>
</p:tagLst>
</file>

<file path=ppt/tags/tag2023.xml><?xml version="1.0" encoding="utf-8"?>
<p:tagLst xmlns:p="http://schemas.openxmlformats.org/presentationml/2006/main">
  <p:tag name="AS_UNIQUEID" val="2624"/>
</p:tagLst>
</file>

<file path=ppt/tags/tag2024.xml><?xml version="1.0" encoding="utf-8"?>
<p:tagLst xmlns:p="http://schemas.openxmlformats.org/presentationml/2006/main">
  <p:tag name="AS_UNIQUEID" val="2625"/>
</p:tagLst>
</file>

<file path=ppt/tags/tag2025.xml><?xml version="1.0" encoding="utf-8"?>
<p:tagLst xmlns:p="http://schemas.openxmlformats.org/presentationml/2006/main">
  <p:tag name="AS_UNIQUEID" val="2626"/>
</p:tagLst>
</file>

<file path=ppt/tags/tag2026.xml><?xml version="1.0" encoding="utf-8"?>
<p:tagLst xmlns:p="http://schemas.openxmlformats.org/presentationml/2006/main">
  <p:tag name="AS_UNIQUEID" val="2627"/>
</p:tagLst>
</file>

<file path=ppt/tags/tag2027.xml><?xml version="1.0" encoding="utf-8"?>
<p:tagLst xmlns:p="http://schemas.openxmlformats.org/presentationml/2006/main">
  <p:tag name="AS_UNIQUEID" val="2628"/>
</p:tagLst>
</file>

<file path=ppt/tags/tag2028.xml><?xml version="1.0" encoding="utf-8"?>
<p:tagLst xmlns:p="http://schemas.openxmlformats.org/presentationml/2006/main">
  <p:tag name="AS_UNIQUEID" val="2629"/>
</p:tagLst>
</file>

<file path=ppt/tags/tag2029.xml><?xml version="1.0" encoding="utf-8"?>
<p:tagLst xmlns:p="http://schemas.openxmlformats.org/presentationml/2006/main">
  <p:tag name="AS_UNIQUEID" val="2630"/>
</p:tagLst>
</file>

<file path=ppt/tags/tag203.xml><?xml version="1.0" encoding="utf-8"?>
<p:tagLst xmlns:p="http://schemas.openxmlformats.org/presentationml/2006/main">
  <p:tag name="AS_UNIQUEID" val="722"/>
</p:tagLst>
</file>

<file path=ppt/tags/tag2030.xml><?xml version="1.0" encoding="utf-8"?>
<p:tagLst xmlns:p="http://schemas.openxmlformats.org/presentationml/2006/main">
  <p:tag name="AS_UNIQUEID" val="2631"/>
</p:tagLst>
</file>

<file path=ppt/tags/tag2031.xml><?xml version="1.0" encoding="utf-8"?>
<p:tagLst xmlns:p="http://schemas.openxmlformats.org/presentationml/2006/main">
  <p:tag name="AS_UNIQUEID" val="2632"/>
</p:tagLst>
</file>

<file path=ppt/tags/tag2032.xml><?xml version="1.0" encoding="utf-8"?>
<p:tagLst xmlns:p="http://schemas.openxmlformats.org/presentationml/2006/main">
  <p:tag name="AS_UNIQUEID" val="2633"/>
</p:tagLst>
</file>

<file path=ppt/tags/tag2033.xml><?xml version="1.0" encoding="utf-8"?>
<p:tagLst xmlns:p="http://schemas.openxmlformats.org/presentationml/2006/main">
  <p:tag name="AS_UNIQUEID" val="2634"/>
</p:tagLst>
</file>

<file path=ppt/tags/tag2034.xml><?xml version="1.0" encoding="utf-8"?>
<p:tagLst xmlns:p="http://schemas.openxmlformats.org/presentationml/2006/main">
  <p:tag name="AS_UNIQUEID" val="2635"/>
</p:tagLst>
</file>

<file path=ppt/tags/tag2035.xml><?xml version="1.0" encoding="utf-8"?>
<p:tagLst xmlns:p="http://schemas.openxmlformats.org/presentationml/2006/main">
  <p:tag name="AS_UNIQUEID" val="2636"/>
</p:tagLst>
</file>

<file path=ppt/tags/tag2036.xml><?xml version="1.0" encoding="utf-8"?>
<p:tagLst xmlns:p="http://schemas.openxmlformats.org/presentationml/2006/main">
  <p:tag name="AS_UNIQUEID" val="2637"/>
</p:tagLst>
</file>

<file path=ppt/tags/tag2037.xml><?xml version="1.0" encoding="utf-8"?>
<p:tagLst xmlns:p="http://schemas.openxmlformats.org/presentationml/2006/main">
  <p:tag name="AS_UNIQUEID" val="2638"/>
</p:tagLst>
</file>

<file path=ppt/tags/tag2038.xml><?xml version="1.0" encoding="utf-8"?>
<p:tagLst xmlns:p="http://schemas.openxmlformats.org/presentationml/2006/main">
  <p:tag name="AS_UNIQUEID" val="2639"/>
</p:tagLst>
</file>

<file path=ppt/tags/tag2039.xml><?xml version="1.0" encoding="utf-8"?>
<p:tagLst xmlns:p="http://schemas.openxmlformats.org/presentationml/2006/main">
  <p:tag name="AS_UNIQUEID" val="2640"/>
</p:tagLst>
</file>

<file path=ppt/tags/tag204.xml><?xml version="1.0" encoding="utf-8"?>
<p:tagLst xmlns:p="http://schemas.openxmlformats.org/presentationml/2006/main">
  <p:tag name="AS_UNIQUEID" val="723"/>
</p:tagLst>
</file>

<file path=ppt/tags/tag2040.xml><?xml version="1.0" encoding="utf-8"?>
<p:tagLst xmlns:p="http://schemas.openxmlformats.org/presentationml/2006/main">
  <p:tag name="AS_UNIQUEID" val="2641"/>
</p:tagLst>
</file>

<file path=ppt/tags/tag2041.xml><?xml version="1.0" encoding="utf-8"?>
<p:tagLst xmlns:p="http://schemas.openxmlformats.org/presentationml/2006/main">
  <p:tag name="AS_UNIQUEID" val="2642"/>
</p:tagLst>
</file>

<file path=ppt/tags/tag2042.xml><?xml version="1.0" encoding="utf-8"?>
<p:tagLst xmlns:p="http://schemas.openxmlformats.org/presentationml/2006/main">
  <p:tag name="AS_UNIQUEID" val="2643"/>
</p:tagLst>
</file>

<file path=ppt/tags/tag2043.xml><?xml version="1.0" encoding="utf-8"?>
<p:tagLst xmlns:p="http://schemas.openxmlformats.org/presentationml/2006/main">
  <p:tag name="AS_UNIQUEID" val="2644"/>
</p:tagLst>
</file>

<file path=ppt/tags/tag2044.xml><?xml version="1.0" encoding="utf-8"?>
<p:tagLst xmlns:p="http://schemas.openxmlformats.org/presentationml/2006/main">
  <p:tag name="AS_UNIQUEID" val="2645"/>
</p:tagLst>
</file>

<file path=ppt/tags/tag2045.xml><?xml version="1.0" encoding="utf-8"?>
<p:tagLst xmlns:p="http://schemas.openxmlformats.org/presentationml/2006/main">
  <p:tag name="AS_UNIQUEID" val="2646"/>
</p:tagLst>
</file>

<file path=ppt/tags/tag2046.xml><?xml version="1.0" encoding="utf-8"?>
<p:tagLst xmlns:p="http://schemas.openxmlformats.org/presentationml/2006/main">
  <p:tag name="AS_UNIQUEID" val="2647"/>
</p:tagLst>
</file>

<file path=ppt/tags/tag2047.xml><?xml version="1.0" encoding="utf-8"?>
<p:tagLst xmlns:p="http://schemas.openxmlformats.org/presentationml/2006/main">
  <p:tag name="AS_UNIQUEID" val="2648"/>
</p:tagLst>
</file>

<file path=ppt/tags/tag2048.xml><?xml version="1.0" encoding="utf-8"?>
<p:tagLst xmlns:p="http://schemas.openxmlformats.org/presentationml/2006/main">
  <p:tag name="AS_UNIQUEID" val="2649"/>
</p:tagLst>
</file>

<file path=ppt/tags/tag2049.xml><?xml version="1.0" encoding="utf-8"?>
<p:tagLst xmlns:p="http://schemas.openxmlformats.org/presentationml/2006/main">
  <p:tag name="AS_UNIQUEID" val="2650"/>
</p:tagLst>
</file>

<file path=ppt/tags/tag205.xml><?xml version="1.0" encoding="utf-8"?>
<p:tagLst xmlns:p="http://schemas.openxmlformats.org/presentationml/2006/main">
  <p:tag name="AS_UNIQUEID" val="724"/>
</p:tagLst>
</file>

<file path=ppt/tags/tag2050.xml><?xml version="1.0" encoding="utf-8"?>
<p:tagLst xmlns:p="http://schemas.openxmlformats.org/presentationml/2006/main">
  <p:tag name="AS_UNIQUEID" val="2651"/>
</p:tagLst>
</file>

<file path=ppt/tags/tag2051.xml><?xml version="1.0" encoding="utf-8"?>
<p:tagLst xmlns:p="http://schemas.openxmlformats.org/presentationml/2006/main">
  <p:tag name="AS_UNIQUEID" val="2652"/>
</p:tagLst>
</file>

<file path=ppt/tags/tag2052.xml><?xml version="1.0" encoding="utf-8"?>
<p:tagLst xmlns:p="http://schemas.openxmlformats.org/presentationml/2006/main">
  <p:tag name="AS_UNIQUEID" val="2653"/>
</p:tagLst>
</file>

<file path=ppt/tags/tag2053.xml><?xml version="1.0" encoding="utf-8"?>
<p:tagLst xmlns:p="http://schemas.openxmlformats.org/presentationml/2006/main">
  <p:tag name="AS_UNIQUEID" val="2654"/>
</p:tagLst>
</file>

<file path=ppt/tags/tag2054.xml><?xml version="1.0" encoding="utf-8"?>
<p:tagLst xmlns:p="http://schemas.openxmlformats.org/presentationml/2006/main">
  <p:tag name="AS_UNIQUEID" val="2655"/>
</p:tagLst>
</file>

<file path=ppt/tags/tag2055.xml><?xml version="1.0" encoding="utf-8"?>
<p:tagLst xmlns:p="http://schemas.openxmlformats.org/presentationml/2006/main">
  <p:tag name="AS_UNIQUEID" val="2656"/>
</p:tagLst>
</file>

<file path=ppt/tags/tag2056.xml><?xml version="1.0" encoding="utf-8"?>
<p:tagLst xmlns:p="http://schemas.openxmlformats.org/presentationml/2006/main">
  <p:tag name="AS_UNIQUEID" val="2657"/>
</p:tagLst>
</file>

<file path=ppt/tags/tag2057.xml><?xml version="1.0" encoding="utf-8"?>
<p:tagLst xmlns:p="http://schemas.openxmlformats.org/presentationml/2006/main">
  <p:tag name="AS_UNIQUEID" val="2658"/>
</p:tagLst>
</file>

<file path=ppt/tags/tag2058.xml><?xml version="1.0" encoding="utf-8"?>
<p:tagLst xmlns:p="http://schemas.openxmlformats.org/presentationml/2006/main">
  <p:tag name="AS_UNIQUEID" val="2659"/>
</p:tagLst>
</file>

<file path=ppt/tags/tag2059.xml><?xml version="1.0" encoding="utf-8"?>
<p:tagLst xmlns:p="http://schemas.openxmlformats.org/presentationml/2006/main">
  <p:tag name="AS_UNIQUEID" val="2660"/>
</p:tagLst>
</file>

<file path=ppt/tags/tag206.xml><?xml version="1.0" encoding="utf-8"?>
<p:tagLst xmlns:p="http://schemas.openxmlformats.org/presentationml/2006/main">
  <p:tag name="AS_UNIQUEID" val="725"/>
</p:tagLst>
</file>

<file path=ppt/tags/tag2060.xml><?xml version="1.0" encoding="utf-8"?>
<p:tagLst xmlns:p="http://schemas.openxmlformats.org/presentationml/2006/main">
  <p:tag name="AS_UNIQUEID" val="2661"/>
</p:tagLst>
</file>

<file path=ppt/tags/tag2061.xml><?xml version="1.0" encoding="utf-8"?>
<p:tagLst xmlns:p="http://schemas.openxmlformats.org/presentationml/2006/main">
  <p:tag name="AS_UNIQUEID" val="2662"/>
</p:tagLst>
</file>

<file path=ppt/tags/tag2062.xml><?xml version="1.0" encoding="utf-8"?>
<p:tagLst xmlns:p="http://schemas.openxmlformats.org/presentationml/2006/main">
  <p:tag name="AS_UNIQUEID" val="2663"/>
</p:tagLst>
</file>

<file path=ppt/tags/tag2063.xml><?xml version="1.0" encoding="utf-8"?>
<p:tagLst xmlns:p="http://schemas.openxmlformats.org/presentationml/2006/main">
  <p:tag name="AS_UNIQUEID" val="2664"/>
</p:tagLst>
</file>

<file path=ppt/tags/tag2064.xml><?xml version="1.0" encoding="utf-8"?>
<p:tagLst xmlns:p="http://schemas.openxmlformats.org/presentationml/2006/main">
  <p:tag name="AS_UNIQUEID" val="2665"/>
</p:tagLst>
</file>

<file path=ppt/tags/tag2065.xml><?xml version="1.0" encoding="utf-8"?>
<p:tagLst xmlns:p="http://schemas.openxmlformats.org/presentationml/2006/main">
  <p:tag name="AS_UNIQUEID" val="2666"/>
</p:tagLst>
</file>

<file path=ppt/tags/tag2066.xml><?xml version="1.0" encoding="utf-8"?>
<p:tagLst xmlns:p="http://schemas.openxmlformats.org/presentationml/2006/main">
  <p:tag name="AS_UNIQUEID" val="2667"/>
</p:tagLst>
</file>

<file path=ppt/tags/tag2067.xml><?xml version="1.0" encoding="utf-8"?>
<p:tagLst xmlns:p="http://schemas.openxmlformats.org/presentationml/2006/main">
  <p:tag name="AS_UNIQUEID" val="2668"/>
</p:tagLst>
</file>

<file path=ppt/tags/tag2068.xml><?xml version="1.0" encoding="utf-8"?>
<p:tagLst xmlns:p="http://schemas.openxmlformats.org/presentationml/2006/main">
  <p:tag name="AS_UNIQUEID" val="2669"/>
</p:tagLst>
</file>

<file path=ppt/tags/tag2069.xml><?xml version="1.0" encoding="utf-8"?>
<p:tagLst xmlns:p="http://schemas.openxmlformats.org/presentationml/2006/main">
  <p:tag name="AS_UNIQUEID" val="2670"/>
</p:tagLst>
</file>

<file path=ppt/tags/tag207.xml><?xml version="1.0" encoding="utf-8"?>
<p:tagLst xmlns:p="http://schemas.openxmlformats.org/presentationml/2006/main">
  <p:tag name="AS_UNIQUEID" val="726"/>
</p:tagLst>
</file>

<file path=ppt/tags/tag2070.xml><?xml version="1.0" encoding="utf-8"?>
<p:tagLst xmlns:p="http://schemas.openxmlformats.org/presentationml/2006/main">
  <p:tag name="AS_UNIQUEID" val="2671"/>
</p:tagLst>
</file>

<file path=ppt/tags/tag2071.xml><?xml version="1.0" encoding="utf-8"?>
<p:tagLst xmlns:p="http://schemas.openxmlformats.org/presentationml/2006/main">
  <p:tag name="AS_UNIQUEID" val="2672"/>
</p:tagLst>
</file>

<file path=ppt/tags/tag2072.xml><?xml version="1.0" encoding="utf-8"?>
<p:tagLst xmlns:p="http://schemas.openxmlformats.org/presentationml/2006/main">
  <p:tag name="AS_UNIQUEID" val="2673"/>
</p:tagLst>
</file>

<file path=ppt/tags/tag2073.xml><?xml version="1.0" encoding="utf-8"?>
<p:tagLst xmlns:p="http://schemas.openxmlformats.org/presentationml/2006/main">
  <p:tag name="AS_UNIQUEID" val="2674"/>
</p:tagLst>
</file>

<file path=ppt/tags/tag2074.xml><?xml version="1.0" encoding="utf-8"?>
<p:tagLst xmlns:p="http://schemas.openxmlformats.org/presentationml/2006/main">
  <p:tag name="AS_UNIQUEID" val="2675"/>
</p:tagLst>
</file>

<file path=ppt/tags/tag2075.xml><?xml version="1.0" encoding="utf-8"?>
<p:tagLst xmlns:p="http://schemas.openxmlformats.org/presentationml/2006/main">
  <p:tag name="AS_UNIQUEID" val="2676"/>
</p:tagLst>
</file>

<file path=ppt/tags/tag2076.xml><?xml version="1.0" encoding="utf-8"?>
<p:tagLst xmlns:p="http://schemas.openxmlformats.org/presentationml/2006/main">
  <p:tag name="AS_UNIQUEID" val="2677"/>
</p:tagLst>
</file>

<file path=ppt/tags/tag2077.xml><?xml version="1.0" encoding="utf-8"?>
<p:tagLst xmlns:p="http://schemas.openxmlformats.org/presentationml/2006/main">
  <p:tag name="AS_UNIQUEID" val="2678"/>
</p:tagLst>
</file>

<file path=ppt/tags/tag2078.xml><?xml version="1.0" encoding="utf-8"?>
<p:tagLst xmlns:p="http://schemas.openxmlformats.org/presentationml/2006/main">
  <p:tag name="AS_UNIQUEID" val="2679"/>
</p:tagLst>
</file>

<file path=ppt/tags/tag2079.xml><?xml version="1.0" encoding="utf-8"?>
<p:tagLst xmlns:p="http://schemas.openxmlformats.org/presentationml/2006/main">
  <p:tag name="AS_UNIQUEID" val="2680"/>
</p:tagLst>
</file>

<file path=ppt/tags/tag208.xml><?xml version="1.0" encoding="utf-8"?>
<p:tagLst xmlns:p="http://schemas.openxmlformats.org/presentationml/2006/main">
  <p:tag name="AS_UNIQUEID" val="727"/>
</p:tagLst>
</file>

<file path=ppt/tags/tag2080.xml><?xml version="1.0" encoding="utf-8"?>
<p:tagLst xmlns:p="http://schemas.openxmlformats.org/presentationml/2006/main">
  <p:tag name="AS_UNIQUEID" val="2681"/>
</p:tagLst>
</file>

<file path=ppt/tags/tag2081.xml><?xml version="1.0" encoding="utf-8"?>
<p:tagLst xmlns:p="http://schemas.openxmlformats.org/presentationml/2006/main">
  <p:tag name="AS_UNIQUEID" val="2682"/>
</p:tagLst>
</file>

<file path=ppt/tags/tag2082.xml><?xml version="1.0" encoding="utf-8"?>
<p:tagLst xmlns:p="http://schemas.openxmlformats.org/presentationml/2006/main">
  <p:tag name="AS_UNIQUEID" val="2683"/>
</p:tagLst>
</file>

<file path=ppt/tags/tag2083.xml><?xml version="1.0" encoding="utf-8"?>
<p:tagLst xmlns:p="http://schemas.openxmlformats.org/presentationml/2006/main">
  <p:tag name="AS_UNIQUEID" val="2684"/>
</p:tagLst>
</file>

<file path=ppt/tags/tag2084.xml><?xml version="1.0" encoding="utf-8"?>
<p:tagLst xmlns:p="http://schemas.openxmlformats.org/presentationml/2006/main">
  <p:tag name="AS_UNIQUEID" val="2685"/>
</p:tagLst>
</file>

<file path=ppt/tags/tag2085.xml><?xml version="1.0" encoding="utf-8"?>
<p:tagLst xmlns:p="http://schemas.openxmlformats.org/presentationml/2006/main">
  <p:tag name="AS_UNIQUEID" val="2686"/>
</p:tagLst>
</file>

<file path=ppt/tags/tag2086.xml><?xml version="1.0" encoding="utf-8"?>
<p:tagLst xmlns:p="http://schemas.openxmlformats.org/presentationml/2006/main">
  <p:tag name="AS_UNIQUEID" val="2687"/>
</p:tagLst>
</file>

<file path=ppt/tags/tag2087.xml><?xml version="1.0" encoding="utf-8"?>
<p:tagLst xmlns:p="http://schemas.openxmlformats.org/presentationml/2006/main">
  <p:tag name="AS_UNIQUEID" val="2688"/>
</p:tagLst>
</file>

<file path=ppt/tags/tag2088.xml><?xml version="1.0" encoding="utf-8"?>
<p:tagLst xmlns:p="http://schemas.openxmlformats.org/presentationml/2006/main">
  <p:tag name="AS_UNIQUEID" val="2689"/>
</p:tagLst>
</file>

<file path=ppt/tags/tag2089.xml><?xml version="1.0" encoding="utf-8"?>
<p:tagLst xmlns:p="http://schemas.openxmlformats.org/presentationml/2006/main">
  <p:tag name="AS_UNIQUEID" val="2690"/>
</p:tagLst>
</file>

<file path=ppt/tags/tag209.xml><?xml version="1.0" encoding="utf-8"?>
<p:tagLst xmlns:p="http://schemas.openxmlformats.org/presentationml/2006/main">
  <p:tag name="AS_UNIQUEID" val="728"/>
</p:tagLst>
</file>

<file path=ppt/tags/tag2090.xml><?xml version="1.0" encoding="utf-8"?>
<p:tagLst xmlns:p="http://schemas.openxmlformats.org/presentationml/2006/main">
  <p:tag name="AS_UNIQUEID" val="2691"/>
</p:tagLst>
</file>

<file path=ppt/tags/tag2091.xml><?xml version="1.0" encoding="utf-8"?>
<p:tagLst xmlns:p="http://schemas.openxmlformats.org/presentationml/2006/main">
  <p:tag name="AS_UNIQUEID" val="2692"/>
</p:tagLst>
</file>

<file path=ppt/tags/tag2092.xml><?xml version="1.0" encoding="utf-8"?>
<p:tagLst xmlns:p="http://schemas.openxmlformats.org/presentationml/2006/main">
  <p:tag name="AS_UNIQUEID" val="2693"/>
</p:tagLst>
</file>

<file path=ppt/tags/tag2093.xml><?xml version="1.0" encoding="utf-8"?>
<p:tagLst xmlns:p="http://schemas.openxmlformats.org/presentationml/2006/main">
  <p:tag name="AS_UNIQUEID" val="2694"/>
</p:tagLst>
</file>

<file path=ppt/tags/tag2094.xml><?xml version="1.0" encoding="utf-8"?>
<p:tagLst xmlns:p="http://schemas.openxmlformats.org/presentationml/2006/main">
  <p:tag name="AS_UNIQUEID" val="2695"/>
</p:tagLst>
</file>

<file path=ppt/tags/tag2095.xml><?xml version="1.0" encoding="utf-8"?>
<p:tagLst xmlns:p="http://schemas.openxmlformats.org/presentationml/2006/main">
  <p:tag name="AS_UNIQUEID" val="2696"/>
</p:tagLst>
</file>

<file path=ppt/tags/tag2096.xml><?xml version="1.0" encoding="utf-8"?>
<p:tagLst xmlns:p="http://schemas.openxmlformats.org/presentationml/2006/main">
  <p:tag name="AS_UNIQUEID" val="2697"/>
</p:tagLst>
</file>

<file path=ppt/tags/tag2097.xml><?xml version="1.0" encoding="utf-8"?>
<p:tagLst xmlns:p="http://schemas.openxmlformats.org/presentationml/2006/main">
  <p:tag name="AS_UNIQUEID" val="2698"/>
</p:tagLst>
</file>

<file path=ppt/tags/tag2098.xml><?xml version="1.0" encoding="utf-8"?>
<p:tagLst xmlns:p="http://schemas.openxmlformats.org/presentationml/2006/main">
  <p:tag name="AS_UNIQUEID" val="2699"/>
</p:tagLst>
</file>

<file path=ppt/tags/tag2099.xml><?xml version="1.0" encoding="utf-8"?>
<p:tagLst xmlns:p="http://schemas.openxmlformats.org/presentationml/2006/main">
  <p:tag name="AS_UNIQUEID" val="2700"/>
</p:tagLst>
</file>

<file path=ppt/tags/tag21.xml><?xml version="1.0" encoding="utf-8"?>
<p:tagLst xmlns:p="http://schemas.openxmlformats.org/presentationml/2006/main">
  <p:tag name="AS_UNIQUEID" val="498"/>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0.xml><?xml version="1.0" encoding="utf-8"?>
<p:tagLst xmlns:p="http://schemas.openxmlformats.org/presentationml/2006/main">
  <p:tag name="AS_UNIQUEID" val="729"/>
</p:tagLst>
</file>

<file path=ppt/tags/tag2100.xml><?xml version="1.0" encoding="utf-8"?>
<p:tagLst xmlns:p="http://schemas.openxmlformats.org/presentationml/2006/main">
  <p:tag name="AS_UNIQUEID" val="2701"/>
</p:tagLst>
</file>

<file path=ppt/tags/tag2101.xml><?xml version="1.0" encoding="utf-8"?>
<p:tagLst xmlns:p="http://schemas.openxmlformats.org/presentationml/2006/main">
  <p:tag name="AS_UNIQUEID" val="2702"/>
</p:tagLst>
</file>

<file path=ppt/tags/tag2102.xml><?xml version="1.0" encoding="utf-8"?>
<p:tagLst xmlns:p="http://schemas.openxmlformats.org/presentationml/2006/main">
  <p:tag name="AS_UNIQUEID" val="2703"/>
</p:tagLst>
</file>

<file path=ppt/tags/tag2103.xml><?xml version="1.0" encoding="utf-8"?>
<p:tagLst xmlns:p="http://schemas.openxmlformats.org/presentationml/2006/main">
  <p:tag name="AS_UNIQUEID" val="2704"/>
</p:tagLst>
</file>

<file path=ppt/tags/tag2104.xml><?xml version="1.0" encoding="utf-8"?>
<p:tagLst xmlns:p="http://schemas.openxmlformats.org/presentationml/2006/main">
  <p:tag name="AS_UNIQUEID" val="2705"/>
</p:tagLst>
</file>

<file path=ppt/tags/tag2105.xml><?xml version="1.0" encoding="utf-8"?>
<p:tagLst xmlns:p="http://schemas.openxmlformats.org/presentationml/2006/main">
  <p:tag name="AS_UNIQUEID" val="2706"/>
</p:tagLst>
</file>

<file path=ppt/tags/tag2106.xml><?xml version="1.0" encoding="utf-8"?>
<p:tagLst xmlns:p="http://schemas.openxmlformats.org/presentationml/2006/main">
  <p:tag name="AS_UNIQUEID" val="2707"/>
</p:tagLst>
</file>

<file path=ppt/tags/tag2107.xml><?xml version="1.0" encoding="utf-8"?>
<p:tagLst xmlns:p="http://schemas.openxmlformats.org/presentationml/2006/main">
  <p:tag name="AS_UNIQUEID" val="2708"/>
</p:tagLst>
</file>

<file path=ppt/tags/tag2108.xml><?xml version="1.0" encoding="utf-8"?>
<p:tagLst xmlns:p="http://schemas.openxmlformats.org/presentationml/2006/main">
  <p:tag name="AS_UNIQUEID" val="2709"/>
</p:tagLst>
</file>

<file path=ppt/tags/tag2109.xml><?xml version="1.0" encoding="utf-8"?>
<p:tagLst xmlns:p="http://schemas.openxmlformats.org/presentationml/2006/main">
  <p:tag name="AS_UNIQUEID" val="2710"/>
</p:tagLst>
</file>

<file path=ppt/tags/tag211.xml><?xml version="1.0" encoding="utf-8"?>
<p:tagLst xmlns:p="http://schemas.openxmlformats.org/presentationml/2006/main">
  <p:tag name="AS_UNIQUEID" val="730"/>
</p:tagLst>
</file>

<file path=ppt/tags/tag2110.xml><?xml version="1.0" encoding="utf-8"?>
<p:tagLst xmlns:p="http://schemas.openxmlformats.org/presentationml/2006/main">
  <p:tag name="AS_UNIQUEID" val="2711"/>
</p:tagLst>
</file>

<file path=ppt/tags/tag2111.xml><?xml version="1.0" encoding="utf-8"?>
<p:tagLst xmlns:p="http://schemas.openxmlformats.org/presentationml/2006/main">
  <p:tag name="AS_UNIQUEID" val="2712"/>
</p:tagLst>
</file>

<file path=ppt/tags/tag2112.xml><?xml version="1.0" encoding="utf-8"?>
<p:tagLst xmlns:p="http://schemas.openxmlformats.org/presentationml/2006/main">
  <p:tag name="AS_UNIQUEID" val="2713"/>
</p:tagLst>
</file>

<file path=ppt/tags/tag2113.xml><?xml version="1.0" encoding="utf-8"?>
<p:tagLst xmlns:p="http://schemas.openxmlformats.org/presentationml/2006/main">
  <p:tag name="AS_UNIQUEID" val="2714"/>
</p:tagLst>
</file>

<file path=ppt/tags/tag2114.xml><?xml version="1.0" encoding="utf-8"?>
<p:tagLst xmlns:p="http://schemas.openxmlformats.org/presentationml/2006/main">
  <p:tag name="AS_UNIQUEID" val="2715"/>
</p:tagLst>
</file>

<file path=ppt/tags/tag2115.xml><?xml version="1.0" encoding="utf-8"?>
<p:tagLst xmlns:p="http://schemas.openxmlformats.org/presentationml/2006/main">
  <p:tag name="AS_UNIQUEID" val="2716"/>
</p:tagLst>
</file>

<file path=ppt/tags/tag2116.xml><?xml version="1.0" encoding="utf-8"?>
<p:tagLst xmlns:p="http://schemas.openxmlformats.org/presentationml/2006/main">
  <p:tag name="AS_UNIQUEID" val="2717"/>
</p:tagLst>
</file>

<file path=ppt/tags/tag2117.xml><?xml version="1.0" encoding="utf-8"?>
<p:tagLst xmlns:p="http://schemas.openxmlformats.org/presentationml/2006/main">
  <p:tag name="AS_UNIQUEID" val="2718"/>
</p:tagLst>
</file>

<file path=ppt/tags/tag2118.xml><?xml version="1.0" encoding="utf-8"?>
<p:tagLst xmlns:p="http://schemas.openxmlformats.org/presentationml/2006/main">
  <p:tag name="AS_UNIQUEID" val="2719"/>
</p:tagLst>
</file>

<file path=ppt/tags/tag2119.xml><?xml version="1.0" encoding="utf-8"?>
<p:tagLst xmlns:p="http://schemas.openxmlformats.org/presentationml/2006/main">
  <p:tag name="AS_UNIQUEID" val="2720"/>
</p:tagLst>
</file>

<file path=ppt/tags/tag212.xml><?xml version="1.0" encoding="utf-8"?>
<p:tagLst xmlns:p="http://schemas.openxmlformats.org/presentationml/2006/main">
  <p:tag name="AS_UNIQUEID" val="732"/>
</p:tagLst>
</file>

<file path=ppt/tags/tag2120.xml><?xml version="1.0" encoding="utf-8"?>
<p:tagLst xmlns:p="http://schemas.openxmlformats.org/presentationml/2006/main">
  <p:tag name="AS_UNIQUEID" val="2721"/>
</p:tagLst>
</file>

<file path=ppt/tags/tag2121.xml><?xml version="1.0" encoding="utf-8"?>
<p:tagLst xmlns:p="http://schemas.openxmlformats.org/presentationml/2006/main">
  <p:tag name="AS_UNIQUEID" val="2722"/>
</p:tagLst>
</file>

<file path=ppt/tags/tag2122.xml><?xml version="1.0" encoding="utf-8"?>
<p:tagLst xmlns:p="http://schemas.openxmlformats.org/presentationml/2006/main">
  <p:tag name="AS_UNIQUEID" val="2723"/>
</p:tagLst>
</file>

<file path=ppt/tags/tag2123.xml><?xml version="1.0" encoding="utf-8"?>
<p:tagLst xmlns:p="http://schemas.openxmlformats.org/presentationml/2006/main">
  <p:tag name="AS_UNIQUEID" val="2724"/>
</p:tagLst>
</file>

<file path=ppt/tags/tag2124.xml><?xml version="1.0" encoding="utf-8"?>
<p:tagLst xmlns:p="http://schemas.openxmlformats.org/presentationml/2006/main">
  <p:tag name="AS_UNIQUEID" val="2725"/>
</p:tagLst>
</file>

<file path=ppt/tags/tag2125.xml><?xml version="1.0" encoding="utf-8"?>
<p:tagLst xmlns:p="http://schemas.openxmlformats.org/presentationml/2006/main">
  <p:tag name="AS_UNIQUEID" val="2726"/>
</p:tagLst>
</file>

<file path=ppt/tags/tag2126.xml><?xml version="1.0" encoding="utf-8"?>
<p:tagLst xmlns:p="http://schemas.openxmlformats.org/presentationml/2006/main">
  <p:tag name="AS_UNIQUEID" val="2727"/>
</p:tagLst>
</file>

<file path=ppt/tags/tag2127.xml><?xml version="1.0" encoding="utf-8"?>
<p:tagLst xmlns:p="http://schemas.openxmlformats.org/presentationml/2006/main">
  <p:tag name="AS_UNIQUEID" val="2728"/>
</p:tagLst>
</file>

<file path=ppt/tags/tag2128.xml><?xml version="1.0" encoding="utf-8"?>
<p:tagLst xmlns:p="http://schemas.openxmlformats.org/presentationml/2006/main">
  <p:tag name="AS_UNIQUEID" val="2729"/>
</p:tagLst>
</file>

<file path=ppt/tags/tag2129.xml><?xml version="1.0" encoding="utf-8"?>
<p:tagLst xmlns:p="http://schemas.openxmlformats.org/presentationml/2006/main">
  <p:tag name="AS_UNIQUEID" val="2730"/>
</p:tagLst>
</file>

<file path=ppt/tags/tag213.xml><?xml version="1.0" encoding="utf-8"?>
<p:tagLst xmlns:p="http://schemas.openxmlformats.org/presentationml/2006/main">
  <p:tag name="AS_UNIQUEID" val="733"/>
</p:tagLst>
</file>

<file path=ppt/tags/tag2130.xml><?xml version="1.0" encoding="utf-8"?>
<p:tagLst xmlns:p="http://schemas.openxmlformats.org/presentationml/2006/main">
  <p:tag name="AS_UNIQUEID" val="2731"/>
</p:tagLst>
</file>

<file path=ppt/tags/tag2131.xml><?xml version="1.0" encoding="utf-8"?>
<p:tagLst xmlns:p="http://schemas.openxmlformats.org/presentationml/2006/main">
  <p:tag name="AS_UNIQUEID" val="2732"/>
</p:tagLst>
</file>

<file path=ppt/tags/tag2132.xml><?xml version="1.0" encoding="utf-8"?>
<p:tagLst xmlns:p="http://schemas.openxmlformats.org/presentationml/2006/main">
  <p:tag name="AS_UNIQUEID" val="2733"/>
</p:tagLst>
</file>

<file path=ppt/tags/tag2133.xml><?xml version="1.0" encoding="utf-8"?>
<p:tagLst xmlns:p="http://schemas.openxmlformats.org/presentationml/2006/main">
  <p:tag name="AS_UNIQUEID" val="2734"/>
</p:tagLst>
</file>

<file path=ppt/tags/tag2134.xml><?xml version="1.0" encoding="utf-8"?>
<p:tagLst xmlns:p="http://schemas.openxmlformats.org/presentationml/2006/main">
  <p:tag name="AS_UNIQUEID" val="2735"/>
</p:tagLst>
</file>

<file path=ppt/tags/tag2135.xml><?xml version="1.0" encoding="utf-8"?>
<p:tagLst xmlns:p="http://schemas.openxmlformats.org/presentationml/2006/main">
  <p:tag name="AS_UNIQUEID" val="2736"/>
</p:tagLst>
</file>

<file path=ppt/tags/tag2136.xml><?xml version="1.0" encoding="utf-8"?>
<p:tagLst xmlns:p="http://schemas.openxmlformats.org/presentationml/2006/main">
  <p:tag name="AS_UNIQUEID" val="2737"/>
</p:tagLst>
</file>

<file path=ppt/tags/tag2137.xml><?xml version="1.0" encoding="utf-8"?>
<p:tagLst xmlns:p="http://schemas.openxmlformats.org/presentationml/2006/main">
  <p:tag name="AS_UNIQUEID" val="2738"/>
</p:tagLst>
</file>

<file path=ppt/tags/tag2138.xml><?xml version="1.0" encoding="utf-8"?>
<p:tagLst xmlns:p="http://schemas.openxmlformats.org/presentationml/2006/main">
  <p:tag name="AS_UNIQUEID" val="2739"/>
</p:tagLst>
</file>

<file path=ppt/tags/tag2139.xml><?xml version="1.0" encoding="utf-8"?>
<p:tagLst xmlns:p="http://schemas.openxmlformats.org/presentationml/2006/main">
  <p:tag name="AS_UNIQUEID" val="2740"/>
</p:tagLst>
</file>

<file path=ppt/tags/tag214.xml><?xml version="1.0" encoding="utf-8"?>
<p:tagLst xmlns:p="http://schemas.openxmlformats.org/presentationml/2006/main">
  <p:tag name="AS_UNIQUEID" val="734"/>
</p:tagLst>
</file>

<file path=ppt/tags/tag2140.xml><?xml version="1.0" encoding="utf-8"?>
<p:tagLst xmlns:p="http://schemas.openxmlformats.org/presentationml/2006/main">
  <p:tag name="AS_UNIQUEID" val="2741"/>
</p:tagLst>
</file>

<file path=ppt/tags/tag2141.xml><?xml version="1.0" encoding="utf-8"?>
<p:tagLst xmlns:p="http://schemas.openxmlformats.org/presentationml/2006/main">
  <p:tag name="AS_UNIQUEID" val="2742"/>
</p:tagLst>
</file>

<file path=ppt/tags/tag2142.xml><?xml version="1.0" encoding="utf-8"?>
<p:tagLst xmlns:p="http://schemas.openxmlformats.org/presentationml/2006/main">
  <p:tag name="AS_UNIQUEID" val="2743"/>
</p:tagLst>
</file>

<file path=ppt/tags/tag2143.xml><?xml version="1.0" encoding="utf-8"?>
<p:tagLst xmlns:p="http://schemas.openxmlformats.org/presentationml/2006/main">
  <p:tag name="AS_UNIQUEID" val="2744"/>
</p:tagLst>
</file>

<file path=ppt/tags/tag2144.xml><?xml version="1.0" encoding="utf-8"?>
<p:tagLst xmlns:p="http://schemas.openxmlformats.org/presentationml/2006/main">
  <p:tag name="AS_UNIQUEID" val="2745"/>
</p:tagLst>
</file>

<file path=ppt/tags/tag2145.xml><?xml version="1.0" encoding="utf-8"?>
<p:tagLst xmlns:p="http://schemas.openxmlformats.org/presentationml/2006/main">
  <p:tag name="AS_UNIQUEID" val="2746"/>
</p:tagLst>
</file>

<file path=ppt/tags/tag2146.xml><?xml version="1.0" encoding="utf-8"?>
<p:tagLst xmlns:p="http://schemas.openxmlformats.org/presentationml/2006/main">
  <p:tag name="AS_UNIQUEID" val="2747"/>
</p:tagLst>
</file>

<file path=ppt/tags/tag2147.xml><?xml version="1.0" encoding="utf-8"?>
<p:tagLst xmlns:p="http://schemas.openxmlformats.org/presentationml/2006/main">
  <p:tag name="AS_UNIQUEID" val="2748"/>
</p:tagLst>
</file>

<file path=ppt/tags/tag2148.xml><?xml version="1.0" encoding="utf-8"?>
<p:tagLst xmlns:p="http://schemas.openxmlformats.org/presentationml/2006/main">
  <p:tag name="AS_UNIQUEID" val="2749"/>
</p:tagLst>
</file>

<file path=ppt/tags/tag2149.xml><?xml version="1.0" encoding="utf-8"?>
<p:tagLst xmlns:p="http://schemas.openxmlformats.org/presentationml/2006/main">
  <p:tag name="AS_UNIQUEID" val="2750"/>
</p:tagLst>
</file>

<file path=ppt/tags/tag215.xml><?xml version="1.0" encoding="utf-8"?>
<p:tagLst xmlns:p="http://schemas.openxmlformats.org/presentationml/2006/main">
  <p:tag name="AS_UNIQUEID" val="735"/>
</p:tagLst>
</file>

<file path=ppt/tags/tag2150.xml><?xml version="1.0" encoding="utf-8"?>
<p:tagLst xmlns:p="http://schemas.openxmlformats.org/presentationml/2006/main">
  <p:tag name="AS_UNIQUEID" val="2751"/>
</p:tagLst>
</file>

<file path=ppt/tags/tag2151.xml><?xml version="1.0" encoding="utf-8"?>
<p:tagLst xmlns:p="http://schemas.openxmlformats.org/presentationml/2006/main">
  <p:tag name="AS_UNIQUEID" val="2752"/>
</p:tagLst>
</file>

<file path=ppt/tags/tag2152.xml><?xml version="1.0" encoding="utf-8"?>
<p:tagLst xmlns:p="http://schemas.openxmlformats.org/presentationml/2006/main">
  <p:tag name="AS_UNIQUEID" val="2753"/>
</p:tagLst>
</file>

<file path=ppt/tags/tag2153.xml><?xml version="1.0" encoding="utf-8"?>
<p:tagLst xmlns:p="http://schemas.openxmlformats.org/presentationml/2006/main">
  <p:tag name="AS_UNIQUEID" val="2754"/>
</p:tagLst>
</file>

<file path=ppt/tags/tag2154.xml><?xml version="1.0" encoding="utf-8"?>
<p:tagLst xmlns:p="http://schemas.openxmlformats.org/presentationml/2006/main">
  <p:tag name="AS_UNIQUEID" val="2755"/>
</p:tagLst>
</file>

<file path=ppt/tags/tag2155.xml><?xml version="1.0" encoding="utf-8"?>
<p:tagLst xmlns:p="http://schemas.openxmlformats.org/presentationml/2006/main">
  <p:tag name="AS_UNIQUEID" val="2756"/>
</p:tagLst>
</file>

<file path=ppt/tags/tag2156.xml><?xml version="1.0" encoding="utf-8"?>
<p:tagLst xmlns:p="http://schemas.openxmlformats.org/presentationml/2006/main">
  <p:tag name="AS_UNIQUEID" val="2757"/>
</p:tagLst>
</file>

<file path=ppt/tags/tag2157.xml><?xml version="1.0" encoding="utf-8"?>
<p:tagLst xmlns:p="http://schemas.openxmlformats.org/presentationml/2006/main">
  <p:tag name="AS_UNIQUEID" val="2758"/>
</p:tagLst>
</file>

<file path=ppt/tags/tag2158.xml><?xml version="1.0" encoding="utf-8"?>
<p:tagLst xmlns:p="http://schemas.openxmlformats.org/presentationml/2006/main">
  <p:tag name="AS_UNIQUEID" val="2759"/>
</p:tagLst>
</file>

<file path=ppt/tags/tag2159.xml><?xml version="1.0" encoding="utf-8"?>
<p:tagLst xmlns:p="http://schemas.openxmlformats.org/presentationml/2006/main">
  <p:tag name="AS_UNIQUEID" val="2760"/>
</p:tagLst>
</file>

<file path=ppt/tags/tag216.xml><?xml version="1.0" encoding="utf-8"?>
<p:tagLst xmlns:p="http://schemas.openxmlformats.org/presentationml/2006/main">
  <p:tag name="AS_UNIQUEID" val="736"/>
</p:tagLst>
</file>

<file path=ppt/tags/tag2160.xml><?xml version="1.0" encoding="utf-8"?>
<p:tagLst xmlns:p="http://schemas.openxmlformats.org/presentationml/2006/main">
  <p:tag name="AS_UNIQUEID" val="2761"/>
</p:tagLst>
</file>

<file path=ppt/tags/tag2161.xml><?xml version="1.0" encoding="utf-8"?>
<p:tagLst xmlns:p="http://schemas.openxmlformats.org/presentationml/2006/main">
  <p:tag name="AS_UNIQUEID" val="2762"/>
</p:tagLst>
</file>

<file path=ppt/tags/tag2162.xml><?xml version="1.0" encoding="utf-8"?>
<p:tagLst xmlns:p="http://schemas.openxmlformats.org/presentationml/2006/main">
  <p:tag name="AS_UNIQUEID" val="2763"/>
</p:tagLst>
</file>

<file path=ppt/tags/tag2163.xml><?xml version="1.0" encoding="utf-8"?>
<p:tagLst xmlns:p="http://schemas.openxmlformats.org/presentationml/2006/main">
  <p:tag name="AS_UNIQUEID" val="2764"/>
</p:tagLst>
</file>

<file path=ppt/tags/tag2164.xml><?xml version="1.0" encoding="utf-8"?>
<p:tagLst xmlns:p="http://schemas.openxmlformats.org/presentationml/2006/main">
  <p:tag name="AS_UNIQUEID" val="2765"/>
</p:tagLst>
</file>

<file path=ppt/tags/tag2165.xml><?xml version="1.0" encoding="utf-8"?>
<p:tagLst xmlns:p="http://schemas.openxmlformats.org/presentationml/2006/main">
  <p:tag name="AS_UNIQUEID" val="2766"/>
</p:tagLst>
</file>

<file path=ppt/tags/tag2166.xml><?xml version="1.0" encoding="utf-8"?>
<p:tagLst xmlns:p="http://schemas.openxmlformats.org/presentationml/2006/main">
  <p:tag name="AS_UNIQUEID" val="2767"/>
</p:tagLst>
</file>

<file path=ppt/tags/tag2167.xml><?xml version="1.0" encoding="utf-8"?>
<p:tagLst xmlns:p="http://schemas.openxmlformats.org/presentationml/2006/main">
  <p:tag name="AS_UNIQUEID" val="2768"/>
</p:tagLst>
</file>

<file path=ppt/tags/tag2168.xml><?xml version="1.0" encoding="utf-8"?>
<p:tagLst xmlns:p="http://schemas.openxmlformats.org/presentationml/2006/main">
  <p:tag name="AS_UNIQUEID" val="2769"/>
</p:tagLst>
</file>

<file path=ppt/tags/tag2169.xml><?xml version="1.0" encoding="utf-8"?>
<p:tagLst xmlns:p="http://schemas.openxmlformats.org/presentationml/2006/main">
  <p:tag name="AS_UNIQUEID" val="2770"/>
</p:tagLst>
</file>

<file path=ppt/tags/tag217.xml><?xml version="1.0" encoding="utf-8"?>
<p:tagLst xmlns:p="http://schemas.openxmlformats.org/presentationml/2006/main">
  <p:tag name="AS_UNIQUEID" val="737"/>
</p:tagLst>
</file>

<file path=ppt/tags/tag2170.xml><?xml version="1.0" encoding="utf-8"?>
<p:tagLst xmlns:p="http://schemas.openxmlformats.org/presentationml/2006/main">
  <p:tag name="AS_UNIQUEID" val="2771"/>
</p:tagLst>
</file>

<file path=ppt/tags/tag2171.xml><?xml version="1.0" encoding="utf-8"?>
<p:tagLst xmlns:p="http://schemas.openxmlformats.org/presentationml/2006/main">
  <p:tag name="AS_UNIQUEID" val="2772"/>
</p:tagLst>
</file>

<file path=ppt/tags/tag2172.xml><?xml version="1.0" encoding="utf-8"?>
<p:tagLst xmlns:p="http://schemas.openxmlformats.org/presentationml/2006/main">
  <p:tag name="AS_UNIQUEID" val="2773"/>
</p:tagLst>
</file>

<file path=ppt/tags/tag2173.xml><?xml version="1.0" encoding="utf-8"?>
<p:tagLst xmlns:p="http://schemas.openxmlformats.org/presentationml/2006/main">
  <p:tag name="AS_UNIQUEID" val="2774"/>
</p:tagLst>
</file>

<file path=ppt/tags/tag2174.xml><?xml version="1.0" encoding="utf-8"?>
<p:tagLst xmlns:p="http://schemas.openxmlformats.org/presentationml/2006/main">
  <p:tag name="AS_UNIQUEID" val="2775"/>
</p:tagLst>
</file>

<file path=ppt/tags/tag2175.xml><?xml version="1.0" encoding="utf-8"?>
<p:tagLst xmlns:p="http://schemas.openxmlformats.org/presentationml/2006/main">
  <p:tag name="AS_UNIQUEID" val="2776"/>
</p:tagLst>
</file>

<file path=ppt/tags/tag2176.xml><?xml version="1.0" encoding="utf-8"?>
<p:tagLst xmlns:p="http://schemas.openxmlformats.org/presentationml/2006/main">
  <p:tag name="AS_UNIQUEID" val="2777"/>
</p:tagLst>
</file>

<file path=ppt/tags/tag2177.xml><?xml version="1.0" encoding="utf-8"?>
<p:tagLst xmlns:p="http://schemas.openxmlformats.org/presentationml/2006/main">
  <p:tag name="AS_UNIQUEID" val="2778"/>
</p:tagLst>
</file>

<file path=ppt/tags/tag2178.xml><?xml version="1.0" encoding="utf-8"?>
<p:tagLst xmlns:p="http://schemas.openxmlformats.org/presentationml/2006/main">
  <p:tag name="AS_UNIQUEID" val="2779"/>
</p:tagLst>
</file>

<file path=ppt/tags/tag2179.xml><?xml version="1.0" encoding="utf-8"?>
<p:tagLst xmlns:p="http://schemas.openxmlformats.org/presentationml/2006/main">
  <p:tag name="AS_UNIQUEID" val="2780"/>
</p:tagLst>
</file>

<file path=ppt/tags/tag218.xml><?xml version="1.0" encoding="utf-8"?>
<p:tagLst xmlns:p="http://schemas.openxmlformats.org/presentationml/2006/main">
  <p:tag name="AS_UNIQUEID" val="738"/>
</p:tagLst>
</file>

<file path=ppt/tags/tag2180.xml><?xml version="1.0" encoding="utf-8"?>
<p:tagLst xmlns:p="http://schemas.openxmlformats.org/presentationml/2006/main">
  <p:tag name="AS_UNIQUEID" val="2781"/>
</p:tagLst>
</file>

<file path=ppt/tags/tag2181.xml><?xml version="1.0" encoding="utf-8"?>
<p:tagLst xmlns:p="http://schemas.openxmlformats.org/presentationml/2006/main">
  <p:tag name="AS_UNIQUEID" val="2782"/>
</p:tagLst>
</file>

<file path=ppt/tags/tag2182.xml><?xml version="1.0" encoding="utf-8"?>
<p:tagLst xmlns:p="http://schemas.openxmlformats.org/presentationml/2006/main">
  <p:tag name="AS_UNIQUEID" val="2783"/>
</p:tagLst>
</file>

<file path=ppt/tags/tag2183.xml><?xml version="1.0" encoding="utf-8"?>
<p:tagLst xmlns:p="http://schemas.openxmlformats.org/presentationml/2006/main">
  <p:tag name="AS_UNIQUEID" val="2784"/>
</p:tagLst>
</file>

<file path=ppt/tags/tag2184.xml><?xml version="1.0" encoding="utf-8"?>
<p:tagLst xmlns:p="http://schemas.openxmlformats.org/presentationml/2006/main">
  <p:tag name="AS_UNIQUEID" val="2785"/>
</p:tagLst>
</file>

<file path=ppt/tags/tag2185.xml><?xml version="1.0" encoding="utf-8"?>
<p:tagLst xmlns:p="http://schemas.openxmlformats.org/presentationml/2006/main">
  <p:tag name="AS_UNIQUEID" val="2786"/>
</p:tagLst>
</file>

<file path=ppt/tags/tag2186.xml><?xml version="1.0" encoding="utf-8"?>
<p:tagLst xmlns:p="http://schemas.openxmlformats.org/presentationml/2006/main">
  <p:tag name="AS_UNIQUEID" val="2787"/>
</p:tagLst>
</file>

<file path=ppt/tags/tag2187.xml><?xml version="1.0" encoding="utf-8"?>
<p:tagLst xmlns:p="http://schemas.openxmlformats.org/presentationml/2006/main">
  <p:tag name="AS_UNIQUEID" val="2788"/>
</p:tagLst>
</file>

<file path=ppt/tags/tag2188.xml><?xml version="1.0" encoding="utf-8"?>
<p:tagLst xmlns:p="http://schemas.openxmlformats.org/presentationml/2006/main">
  <p:tag name="AS_UNIQUEID" val="2789"/>
</p:tagLst>
</file>

<file path=ppt/tags/tag2189.xml><?xml version="1.0" encoding="utf-8"?>
<p:tagLst xmlns:p="http://schemas.openxmlformats.org/presentationml/2006/main">
  <p:tag name="AS_UNIQUEID" val="2790"/>
</p:tagLst>
</file>

<file path=ppt/tags/tag219.xml><?xml version="1.0" encoding="utf-8"?>
<p:tagLst xmlns:p="http://schemas.openxmlformats.org/presentationml/2006/main">
  <p:tag name="AS_UNIQUEID" val="739"/>
</p:tagLst>
</file>

<file path=ppt/tags/tag2190.xml><?xml version="1.0" encoding="utf-8"?>
<p:tagLst xmlns:p="http://schemas.openxmlformats.org/presentationml/2006/main">
  <p:tag name="AS_UNIQUEID" val="2791"/>
</p:tagLst>
</file>

<file path=ppt/tags/tag2191.xml><?xml version="1.0" encoding="utf-8"?>
<p:tagLst xmlns:p="http://schemas.openxmlformats.org/presentationml/2006/main">
  <p:tag name="AS_UNIQUEID" val="2792"/>
</p:tagLst>
</file>

<file path=ppt/tags/tag2192.xml><?xml version="1.0" encoding="utf-8"?>
<p:tagLst xmlns:p="http://schemas.openxmlformats.org/presentationml/2006/main">
  <p:tag name="AS_UNIQUEID" val="2793"/>
</p:tagLst>
</file>

<file path=ppt/tags/tag2193.xml><?xml version="1.0" encoding="utf-8"?>
<p:tagLst xmlns:p="http://schemas.openxmlformats.org/presentationml/2006/main">
  <p:tag name="AS_UNIQUEID" val="2794"/>
</p:tagLst>
</file>

<file path=ppt/tags/tag2194.xml><?xml version="1.0" encoding="utf-8"?>
<p:tagLst xmlns:p="http://schemas.openxmlformats.org/presentationml/2006/main">
  <p:tag name="AS_UNIQUEID" val="2795"/>
</p:tagLst>
</file>

<file path=ppt/tags/tag2195.xml><?xml version="1.0" encoding="utf-8"?>
<p:tagLst xmlns:p="http://schemas.openxmlformats.org/presentationml/2006/main">
  <p:tag name="AS_UNIQUEID" val="2796"/>
</p:tagLst>
</file>

<file path=ppt/tags/tag2196.xml><?xml version="1.0" encoding="utf-8"?>
<p:tagLst xmlns:p="http://schemas.openxmlformats.org/presentationml/2006/main">
  <p:tag name="AS_UNIQUEID" val="2797"/>
</p:tagLst>
</file>

<file path=ppt/tags/tag2197.xml><?xml version="1.0" encoding="utf-8"?>
<p:tagLst xmlns:p="http://schemas.openxmlformats.org/presentationml/2006/main">
  <p:tag name="AS_UNIQUEID" val="2798"/>
</p:tagLst>
</file>

<file path=ppt/tags/tag2198.xml><?xml version="1.0" encoding="utf-8"?>
<p:tagLst xmlns:p="http://schemas.openxmlformats.org/presentationml/2006/main">
  <p:tag name="AS_UNIQUEID" val="2799"/>
</p:tagLst>
</file>

<file path=ppt/tags/tag2199.xml><?xml version="1.0" encoding="utf-8"?>
<p:tagLst xmlns:p="http://schemas.openxmlformats.org/presentationml/2006/main">
  <p:tag name="AS_UNIQUEID" val="2800"/>
</p:tagLst>
</file>

<file path=ppt/tags/tag22.xml><?xml version="1.0" encoding="utf-8"?>
<p:tagLst xmlns:p="http://schemas.openxmlformats.org/presentationml/2006/main">
  <p:tag name="AS_UNIQUEID" val="50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0.xml><?xml version="1.0" encoding="utf-8"?>
<p:tagLst xmlns:p="http://schemas.openxmlformats.org/presentationml/2006/main">
  <p:tag name="AS_UNIQUEID" val="740"/>
</p:tagLst>
</file>

<file path=ppt/tags/tag2200.xml><?xml version="1.0" encoding="utf-8"?>
<p:tagLst xmlns:p="http://schemas.openxmlformats.org/presentationml/2006/main">
  <p:tag name="AS_UNIQUEID" val="2801"/>
</p:tagLst>
</file>

<file path=ppt/tags/tag2201.xml><?xml version="1.0" encoding="utf-8"?>
<p:tagLst xmlns:p="http://schemas.openxmlformats.org/presentationml/2006/main">
  <p:tag name="AS_UNIQUEID" val="2802"/>
</p:tagLst>
</file>

<file path=ppt/tags/tag2202.xml><?xml version="1.0" encoding="utf-8"?>
<p:tagLst xmlns:p="http://schemas.openxmlformats.org/presentationml/2006/main">
  <p:tag name="AS_UNIQUEID" val="2803"/>
</p:tagLst>
</file>

<file path=ppt/tags/tag2203.xml><?xml version="1.0" encoding="utf-8"?>
<p:tagLst xmlns:p="http://schemas.openxmlformats.org/presentationml/2006/main">
  <p:tag name="AS_UNIQUEID" val="2804"/>
</p:tagLst>
</file>

<file path=ppt/tags/tag2204.xml><?xml version="1.0" encoding="utf-8"?>
<p:tagLst xmlns:p="http://schemas.openxmlformats.org/presentationml/2006/main">
  <p:tag name="AS_UNIQUEID" val="2805"/>
</p:tagLst>
</file>

<file path=ppt/tags/tag2205.xml><?xml version="1.0" encoding="utf-8"?>
<p:tagLst xmlns:p="http://schemas.openxmlformats.org/presentationml/2006/main">
  <p:tag name="AS_UNIQUEID" val="2806"/>
</p:tagLst>
</file>

<file path=ppt/tags/tag2206.xml><?xml version="1.0" encoding="utf-8"?>
<p:tagLst xmlns:p="http://schemas.openxmlformats.org/presentationml/2006/main">
  <p:tag name="AS_UNIQUEID" val="2807"/>
</p:tagLst>
</file>

<file path=ppt/tags/tag2207.xml><?xml version="1.0" encoding="utf-8"?>
<p:tagLst xmlns:p="http://schemas.openxmlformats.org/presentationml/2006/main">
  <p:tag name="AS_UNIQUEID" val="2808"/>
</p:tagLst>
</file>

<file path=ppt/tags/tag2208.xml><?xml version="1.0" encoding="utf-8"?>
<p:tagLst xmlns:p="http://schemas.openxmlformats.org/presentationml/2006/main">
  <p:tag name="AS_UNIQUEID" val="2809"/>
</p:tagLst>
</file>

<file path=ppt/tags/tag2209.xml><?xml version="1.0" encoding="utf-8"?>
<p:tagLst xmlns:p="http://schemas.openxmlformats.org/presentationml/2006/main">
  <p:tag name="AS_UNIQUEID" val="2810"/>
</p:tagLst>
</file>

<file path=ppt/tags/tag221.xml><?xml version="1.0" encoding="utf-8"?>
<p:tagLst xmlns:p="http://schemas.openxmlformats.org/presentationml/2006/main">
  <p:tag name="AS_UNIQUEID" val="741"/>
</p:tagLst>
</file>

<file path=ppt/tags/tag2210.xml><?xml version="1.0" encoding="utf-8"?>
<p:tagLst xmlns:p="http://schemas.openxmlformats.org/presentationml/2006/main">
  <p:tag name="AS_UNIQUEID" val="2811"/>
</p:tagLst>
</file>

<file path=ppt/tags/tag2211.xml><?xml version="1.0" encoding="utf-8"?>
<p:tagLst xmlns:p="http://schemas.openxmlformats.org/presentationml/2006/main">
  <p:tag name="AS_UNIQUEID" val="2812"/>
</p:tagLst>
</file>

<file path=ppt/tags/tag2212.xml><?xml version="1.0" encoding="utf-8"?>
<p:tagLst xmlns:p="http://schemas.openxmlformats.org/presentationml/2006/main">
  <p:tag name="AS_UNIQUEID" val="2813"/>
</p:tagLst>
</file>

<file path=ppt/tags/tag2213.xml><?xml version="1.0" encoding="utf-8"?>
<p:tagLst xmlns:p="http://schemas.openxmlformats.org/presentationml/2006/main">
  <p:tag name="AS_UNIQUEID" val="2814"/>
</p:tagLst>
</file>

<file path=ppt/tags/tag2214.xml><?xml version="1.0" encoding="utf-8"?>
<p:tagLst xmlns:p="http://schemas.openxmlformats.org/presentationml/2006/main">
  <p:tag name="AS_UNIQUEID" val="2815"/>
</p:tagLst>
</file>

<file path=ppt/tags/tag2215.xml><?xml version="1.0" encoding="utf-8"?>
<p:tagLst xmlns:p="http://schemas.openxmlformats.org/presentationml/2006/main">
  <p:tag name="AS_UNIQUEID" val="2816"/>
</p:tagLst>
</file>

<file path=ppt/tags/tag2216.xml><?xml version="1.0" encoding="utf-8"?>
<p:tagLst xmlns:p="http://schemas.openxmlformats.org/presentationml/2006/main">
  <p:tag name="AS_UNIQUEID" val="2817"/>
</p:tagLst>
</file>

<file path=ppt/tags/tag2217.xml><?xml version="1.0" encoding="utf-8"?>
<p:tagLst xmlns:p="http://schemas.openxmlformats.org/presentationml/2006/main">
  <p:tag name="AS_UNIQUEID" val="2818"/>
</p:tagLst>
</file>

<file path=ppt/tags/tag2218.xml><?xml version="1.0" encoding="utf-8"?>
<p:tagLst xmlns:p="http://schemas.openxmlformats.org/presentationml/2006/main">
  <p:tag name="AS_UNIQUEID" val="2819"/>
</p:tagLst>
</file>

<file path=ppt/tags/tag2219.xml><?xml version="1.0" encoding="utf-8"?>
<p:tagLst xmlns:p="http://schemas.openxmlformats.org/presentationml/2006/main">
  <p:tag name="AS_UNIQUEID" val="2820"/>
</p:tagLst>
</file>

<file path=ppt/tags/tag222.xml><?xml version="1.0" encoding="utf-8"?>
<p:tagLst xmlns:p="http://schemas.openxmlformats.org/presentationml/2006/main">
  <p:tag name="AS_UNIQUEID" val="742"/>
</p:tagLst>
</file>

<file path=ppt/tags/tag2220.xml><?xml version="1.0" encoding="utf-8"?>
<p:tagLst xmlns:p="http://schemas.openxmlformats.org/presentationml/2006/main">
  <p:tag name="AS_UNIQUEID" val="2821"/>
</p:tagLst>
</file>

<file path=ppt/tags/tag2221.xml><?xml version="1.0" encoding="utf-8"?>
<p:tagLst xmlns:p="http://schemas.openxmlformats.org/presentationml/2006/main">
  <p:tag name="AS_UNIQUEID" val="2822"/>
</p:tagLst>
</file>

<file path=ppt/tags/tag2222.xml><?xml version="1.0" encoding="utf-8"?>
<p:tagLst xmlns:p="http://schemas.openxmlformats.org/presentationml/2006/main">
  <p:tag name="AS_UNIQUEID" val="2824"/>
</p:tagLst>
</file>

<file path=ppt/tags/tag2223.xml><?xml version="1.0" encoding="utf-8"?>
<p:tagLst xmlns:p="http://schemas.openxmlformats.org/presentationml/2006/main">
  <p:tag name="AS_UNIQUEID" val="2825"/>
</p:tagLst>
</file>

<file path=ppt/tags/tag2224.xml><?xml version="1.0" encoding="utf-8"?>
<p:tagLst xmlns:p="http://schemas.openxmlformats.org/presentationml/2006/main">
  <p:tag name="AS_UNIQUEID" val="2826"/>
</p:tagLst>
</file>

<file path=ppt/tags/tag2225.xml><?xml version="1.0" encoding="utf-8"?>
<p:tagLst xmlns:p="http://schemas.openxmlformats.org/presentationml/2006/main">
  <p:tag name="AS_UNIQUEID" val="2827"/>
</p:tagLst>
</file>

<file path=ppt/tags/tag2226.xml><?xml version="1.0" encoding="utf-8"?>
<p:tagLst xmlns:p="http://schemas.openxmlformats.org/presentationml/2006/main">
  <p:tag name="AS_UNIQUEID" val="2828"/>
</p:tagLst>
</file>

<file path=ppt/tags/tag2227.xml><?xml version="1.0" encoding="utf-8"?>
<p:tagLst xmlns:p="http://schemas.openxmlformats.org/presentationml/2006/main">
  <p:tag name="AS_UNIQUEID" val="2829"/>
</p:tagLst>
</file>

<file path=ppt/tags/tag2228.xml><?xml version="1.0" encoding="utf-8"?>
<p:tagLst xmlns:p="http://schemas.openxmlformats.org/presentationml/2006/main">
  <p:tag name="AS_UNIQUEID" val="2830"/>
</p:tagLst>
</file>

<file path=ppt/tags/tag2229.xml><?xml version="1.0" encoding="utf-8"?>
<p:tagLst xmlns:p="http://schemas.openxmlformats.org/presentationml/2006/main">
  <p:tag name="AS_UNIQUEID" val="2831"/>
</p:tagLst>
</file>

<file path=ppt/tags/tag223.xml><?xml version="1.0" encoding="utf-8"?>
<p:tagLst xmlns:p="http://schemas.openxmlformats.org/presentationml/2006/main">
  <p:tag name="AS_UNIQUEID" val="743"/>
</p:tagLst>
</file>

<file path=ppt/tags/tag2230.xml><?xml version="1.0" encoding="utf-8"?>
<p:tagLst xmlns:p="http://schemas.openxmlformats.org/presentationml/2006/main">
  <p:tag name="AS_UNIQUEID" val="2832"/>
</p:tagLst>
</file>

<file path=ppt/tags/tag2231.xml><?xml version="1.0" encoding="utf-8"?>
<p:tagLst xmlns:p="http://schemas.openxmlformats.org/presentationml/2006/main">
  <p:tag name="AS_UNIQUEID" val="2833"/>
</p:tagLst>
</file>

<file path=ppt/tags/tag2232.xml><?xml version="1.0" encoding="utf-8"?>
<p:tagLst xmlns:p="http://schemas.openxmlformats.org/presentationml/2006/main">
  <p:tag name="AS_UNIQUEID" val="2834"/>
</p:tagLst>
</file>

<file path=ppt/tags/tag2233.xml><?xml version="1.0" encoding="utf-8"?>
<p:tagLst xmlns:p="http://schemas.openxmlformats.org/presentationml/2006/main">
  <p:tag name="AS_UNIQUEID" val="2835"/>
</p:tagLst>
</file>

<file path=ppt/tags/tag2234.xml><?xml version="1.0" encoding="utf-8"?>
<p:tagLst xmlns:p="http://schemas.openxmlformats.org/presentationml/2006/main">
  <p:tag name="AS_UNIQUEID" val="2836"/>
</p:tagLst>
</file>

<file path=ppt/tags/tag2235.xml><?xml version="1.0" encoding="utf-8"?>
<p:tagLst xmlns:p="http://schemas.openxmlformats.org/presentationml/2006/main">
  <p:tag name="AS_UNIQUEID" val="2837"/>
</p:tagLst>
</file>

<file path=ppt/tags/tag2236.xml><?xml version="1.0" encoding="utf-8"?>
<p:tagLst xmlns:p="http://schemas.openxmlformats.org/presentationml/2006/main">
  <p:tag name="AS_UNIQUEID" val="2838"/>
</p:tagLst>
</file>

<file path=ppt/tags/tag2237.xml><?xml version="1.0" encoding="utf-8"?>
<p:tagLst xmlns:p="http://schemas.openxmlformats.org/presentationml/2006/main">
  <p:tag name="AS_UNIQUEID" val="2839"/>
</p:tagLst>
</file>

<file path=ppt/tags/tag2238.xml><?xml version="1.0" encoding="utf-8"?>
<p:tagLst xmlns:p="http://schemas.openxmlformats.org/presentationml/2006/main">
  <p:tag name="AS_UNIQUEID" val="2840"/>
</p:tagLst>
</file>

<file path=ppt/tags/tag2239.xml><?xml version="1.0" encoding="utf-8"?>
<p:tagLst xmlns:p="http://schemas.openxmlformats.org/presentationml/2006/main">
  <p:tag name="AS_UNIQUEID" val="2841"/>
</p:tagLst>
</file>

<file path=ppt/tags/tag224.xml><?xml version="1.0" encoding="utf-8"?>
<p:tagLst xmlns:p="http://schemas.openxmlformats.org/presentationml/2006/main">
  <p:tag name="AS_UNIQUEID" val="744"/>
</p:tagLst>
</file>

<file path=ppt/tags/tag2240.xml><?xml version="1.0" encoding="utf-8"?>
<p:tagLst xmlns:p="http://schemas.openxmlformats.org/presentationml/2006/main">
  <p:tag name="AS_UNIQUEID" val="2842"/>
</p:tagLst>
</file>

<file path=ppt/tags/tag2241.xml><?xml version="1.0" encoding="utf-8"?>
<p:tagLst xmlns:p="http://schemas.openxmlformats.org/presentationml/2006/main">
  <p:tag name="AS_UNIQUEID" val="2843"/>
</p:tagLst>
</file>

<file path=ppt/tags/tag2242.xml><?xml version="1.0" encoding="utf-8"?>
<p:tagLst xmlns:p="http://schemas.openxmlformats.org/presentationml/2006/main">
  <p:tag name="AS_UNIQUEID" val="2844"/>
</p:tagLst>
</file>

<file path=ppt/tags/tag2243.xml><?xml version="1.0" encoding="utf-8"?>
<p:tagLst xmlns:p="http://schemas.openxmlformats.org/presentationml/2006/main">
  <p:tag name="AS_UNIQUEID" val="2845"/>
</p:tagLst>
</file>

<file path=ppt/tags/tag2244.xml><?xml version="1.0" encoding="utf-8"?>
<p:tagLst xmlns:p="http://schemas.openxmlformats.org/presentationml/2006/main">
  <p:tag name="AS_UNIQUEID" val="2846"/>
</p:tagLst>
</file>

<file path=ppt/tags/tag2245.xml><?xml version="1.0" encoding="utf-8"?>
<p:tagLst xmlns:p="http://schemas.openxmlformats.org/presentationml/2006/main">
  <p:tag name="AS_UNIQUEID" val="2847"/>
</p:tagLst>
</file>

<file path=ppt/tags/tag2246.xml><?xml version="1.0" encoding="utf-8"?>
<p:tagLst xmlns:p="http://schemas.openxmlformats.org/presentationml/2006/main">
  <p:tag name="AS_UNIQUEID" val="2848"/>
</p:tagLst>
</file>

<file path=ppt/tags/tag2247.xml><?xml version="1.0" encoding="utf-8"?>
<p:tagLst xmlns:p="http://schemas.openxmlformats.org/presentationml/2006/main">
  <p:tag name="AS_UNIQUEID" val="2849"/>
</p:tagLst>
</file>

<file path=ppt/tags/tag2248.xml><?xml version="1.0" encoding="utf-8"?>
<p:tagLst xmlns:p="http://schemas.openxmlformats.org/presentationml/2006/main">
  <p:tag name="AS_UNIQUEID" val="2850"/>
</p:tagLst>
</file>

<file path=ppt/tags/tag2249.xml><?xml version="1.0" encoding="utf-8"?>
<p:tagLst xmlns:p="http://schemas.openxmlformats.org/presentationml/2006/main">
  <p:tag name="AS_UNIQUEID" val="2851"/>
</p:tagLst>
</file>

<file path=ppt/tags/tag225.xml><?xml version="1.0" encoding="utf-8"?>
<p:tagLst xmlns:p="http://schemas.openxmlformats.org/presentationml/2006/main">
  <p:tag name="AS_UNIQUEID" val="745"/>
</p:tagLst>
</file>

<file path=ppt/tags/tag2250.xml><?xml version="1.0" encoding="utf-8"?>
<p:tagLst xmlns:p="http://schemas.openxmlformats.org/presentationml/2006/main">
  <p:tag name="AS_UNIQUEID" val="2852"/>
</p:tagLst>
</file>

<file path=ppt/tags/tag2251.xml><?xml version="1.0" encoding="utf-8"?>
<p:tagLst xmlns:p="http://schemas.openxmlformats.org/presentationml/2006/main">
  <p:tag name="AS_UNIQUEID" val="2853"/>
</p:tagLst>
</file>

<file path=ppt/tags/tag2252.xml><?xml version="1.0" encoding="utf-8"?>
<p:tagLst xmlns:p="http://schemas.openxmlformats.org/presentationml/2006/main">
  <p:tag name="AS_UNIQUEID" val="2854"/>
</p:tagLst>
</file>

<file path=ppt/tags/tag2253.xml><?xml version="1.0" encoding="utf-8"?>
<p:tagLst xmlns:p="http://schemas.openxmlformats.org/presentationml/2006/main">
  <p:tag name="AS_UNIQUEID" val="2855"/>
</p:tagLst>
</file>

<file path=ppt/tags/tag2254.xml><?xml version="1.0" encoding="utf-8"?>
<p:tagLst xmlns:p="http://schemas.openxmlformats.org/presentationml/2006/main">
  <p:tag name="AS_UNIQUEID" val="2856"/>
</p:tagLst>
</file>

<file path=ppt/tags/tag2255.xml><?xml version="1.0" encoding="utf-8"?>
<p:tagLst xmlns:p="http://schemas.openxmlformats.org/presentationml/2006/main">
  <p:tag name="AS_UNIQUEID" val="2857"/>
</p:tagLst>
</file>

<file path=ppt/tags/tag2256.xml><?xml version="1.0" encoding="utf-8"?>
<p:tagLst xmlns:p="http://schemas.openxmlformats.org/presentationml/2006/main">
  <p:tag name="AS_UNIQUEID" val="2858"/>
</p:tagLst>
</file>

<file path=ppt/tags/tag2257.xml><?xml version="1.0" encoding="utf-8"?>
<p:tagLst xmlns:p="http://schemas.openxmlformats.org/presentationml/2006/main">
  <p:tag name="AS_UNIQUEID" val="2859"/>
</p:tagLst>
</file>

<file path=ppt/tags/tag2258.xml><?xml version="1.0" encoding="utf-8"?>
<p:tagLst xmlns:p="http://schemas.openxmlformats.org/presentationml/2006/main">
  <p:tag name="AS_UNIQUEID" val="2860"/>
</p:tagLst>
</file>

<file path=ppt/tags/tag2259.xml><?xml version="1.0" encoding="utf-8"?>
<p:tagLst xmlns:p="http://schemas.openxmlformats.org/presentationml/2006/main">
  <p:tag name="AS_UNIQUEID" val="2861"/>
</p:tagLst>
</file>

<file path=ppt/tags/tag226.xml><?xml version="1.0" encoding="utf-8"?>
<p:tagLst xmlns:p="http://schemas.openxmlformats.org/presentationml/2006/main">
  <p:tag name="AS_UNIQUEID" val="746"/>
</p:tagLst>
</file>

<file path=ppt/tags/tag2260.xml><?xml version="1.0" encoding="utf-8"?>
<p:tagLst xmlns:p="http://schemas.openxmlformats.org/presentationml/2006/main">
  <p:tag name="AS_UNIQUEID" val="2862"/>
</p:tagLst>
</file>

<file path=ppt/tags/tag2261.xml><?xml version="1.0" encoding="utf-8"?>
<p:tagLst xmlns:p="http://schemas.openxmlformats.org/presentationml/2006/main">
  <p:tag name="AS_UNIQUEID" val="2863"/>
</p:tagLst>
</file>

<file path=ppt/tags/tag2262.xml><?xml version="1.0" encoding="utf-8"?>
<p:tagLst xmlns:p="http://schemas.openxmlformats.org/presentationml/2006/main">
  <p:tag name="AS_UNIQUEID" val="2864"/>
</p:tagLst>
</file>

<file path=ppt/tags/tag2263.xml><?xml version="1.0" encoding="utf-8"?>
<p:tagLst xmlns:p="http://schemas.openxmlformats.org/presentationml/2006/main">
  <p:tag name="AS_UNIQUEID" val="2865"/>
</p:tagLst>
</file>

<file path=ppt/tags/tag2264.xml><?xml version="1.0" encoding="utf-8"?>
<p:tagLst xmlns:p="http://schemas.openxmlformats.org/presentationml/2006/main">
  <p:tag name="AS_UNIQUEID" val="2866"/>
</p:tagLst>
</file>

<file path=ppt/tags/tag2265.xml><?xml version="1.0" encoding="utf-8"?>
<p:tagLst xmlns:p="http://schemas.openxmlformats.org/presentationml/2006/main">
  <p:tag name="AS_UNIQUEID" val="2867"/>
</p:tagLst>
</file>

<file path=ppt/tags/tag2266.xml><?xml version="1.0" encoding="utf-8"?>
<p:tagLst xmlns:p="http://schemas.openxmlformats.org/presentationml/2006/main">
  <p:tag name="AS_UNIQUEID" val="2868"/>
</p:tagLst>
</file>

<file path=ppt/tags/tag2267.xml><?xml version="1.0" encoding="utf-8"?>
<p:tagLst xmlns:p="http://schemas.openxmlformats.org/presentationml/2006/main">
  <p:tag name="AS_UNIQUEID" val="2869"/>
</p:tagLst>
</file>

<file path=ppt/tags/tag2268.xml><?xml version="1.0" encoding="utf-8"?>
<p:tagLst xmlns:p="http://schemas.openxmlformats.org/presentationml/2006/main">
  <p:tag name="AS_UNIQUEID" val="2870"/>
</p:tagLst>
</file>

<file path=ppt/tags/tag2269.xml><?xml version="1.0" encoding="utf-8"?>
<p:tagLst xmlns:p="http://schemas.openxmlformats.org/presentationml/2006/main">
  <p:tag name="AS_UNIQUEID" val="2871"/>
</p:tagLst>
</file>

<file path=ppt/tags/tag227.xml><?xml version="1.0" encoding="utf-8"?>
<p:tagLst xmlns:p="http://schemas.openxmlformats.org/presentationml/2006/main">
  <p:tag name="AS_UNIQUEID" val="747"/>
</p:tagLst>
</file>

<file path=ppt/tags/tag2270.xml><?xml version="1.0" encoding="utf-8"?>
<p:tagLst xmlns:p="http://schemas.openxmlformats.org/presentationml/2006/main">
  <p:tag name="AS_UNIQUEID" val="2872"/>
</p:tagLst>
</file>

<file path=ppt/tags/tag2271.xml><?xml version="1.0" encoding="utf-8"?>
<p:tagLst xmlns:p="http://schemas.openxmlformats.org/presentationml/2006/main">
  <p:tag name="AS_UNIQUEID" val="2873"/>
</p:tagLst>
</file>

<file path=ppt/tags/tag2272.xml><?xml version="1.0" encoding="utf-8"?>
<p:tagLst xmlns:p="http://schemas.openxmlformats.org/presentationml/2006/main">
  <p:tag name="AS_UNIQUEID" val="2874"/>
</p:tagLst>
</file>

<file path=ppt/tags/tag2273.xml><?xml version="1.0" encoding="utf-8"?>
<p:tagLst xmlns:p="http://schemas.openxmlformats.org/presentationml/2006/main">
  <p:tag name="AS_UNIQUEID" val="2875"/>
</p:tagLst>
</file>

<file path=ppt/tags/tag2274.xml><?xml version="1.0" encoding="utf-8"?>
<p:tagLst xmlns:p="http://schemas.openxmlformats.org/presentationml/2006/main">
  <p:tag name="AS_UNIQUEID" val="2876"/>
</p:tagLst>
</file>

<file path=ppt/tags/tag2275.xml><?xml version="1.0" encoding="utf-8"?>
<p:tagLst xmlns:p="http://schemas.openxmlformats.org/presentationml/2006/main">
  <p:tag name="AS_UNIQUEID" val="2877"/>
</p:tagLst>
</file>

<file path=ppt/tags/tag2276.xml><?xml version="1.0" encoding="utf-8"?>
<p:tagLst xmlns:p="http://schemas.openxmlformats.org/presentationml/2006/main">
  <p:tag name="AS_UNIQUEID" val="2878"/>
</p:tagLst>
</file>

<file path=ppt/tags/tag2277.xml><?xml version="1.0" encoding="utf-8"?>
<p:tagLst xmlns:p="http://schemas.openxmlformats.org/presentationml/2006/main">
  <p:tag name="AS_UNIQUEID" val="2879"/>
</p:tagLst>
</file>

<file path=ppt/tags/tag2278.xml><?xml version="1.0" encoding="utf-8"?>
<p:tagLst xmlns:p="http://schemas.openxmlformats.org/presentationml/2006/main">
  <p:tag name="AS_UNIQUEID" val="2880"/>
</p:tagLst>
</file>

<file path=ppt/tags/tag2279.xml><?xml version="1.0" encoding="utf-8"?>
<p:tagLst xmlns:p="http://schemas.openxmlformats.org/presentationml/2006/main">
  <p:tag name="AS_UNIQUEID" val="2881"/>
</p:tagLst>
</file>

<file path=ppt/tags/tag228.xml><?xml version="1.0" encoding="utf-8"?>
<p:tagLst xmlns:p="http://schemas.openxmlformats.org/presentationml/2006/main">
  <p:tag name="AS_UNIQUEID" val="748"/>
</p:tagLst>
</file>

<file path=ppt/tags/tag2280.xml><?xml version="1.0" encoding="utf-8"?>
<p:tagLst xmlns:p="http://schemas.openxmlformats.org/presentationml/2006/main">
  <p:tag name="AS_UNIQUEID" val="2882"/>
</p:tagLst>
</file>

<file path=ppt/tags/tag2281.xml><?xml version="1.0" encoding="utf-8"?>
<p:tagLst xmlns:p="http://schemas.openxmlformats.org/presentationml/2006/main">
  <p:tag name="AS_UNIQUEID" val="2883"/>
</p:tagLst>
</file>

<file path=ppt/tags/tag2282.xml><?xml version="1.0" encoding="utf-8"?>
<p:tagLst xmlns:p="http://schemas.openxmlformats.org/presentationml/2006/main">
  <p:tag name="AS_UNIQUEID" val="2884"/>
</p:tagLst>
</file>

<file path=ppt/tags/tag2283.xml><?xml version="1.0" encoding="utf-8"?>
<p:tagLst xmlns:p="http://schemas.openxmlformats.org/presentationml/2006/main">
  <p:tag name="AS_UNIQUEID" val="2885"/>
</p:tagLst>
</file>

<file path=ppt/tags/tag2284.xml><?xml version="1.0" encoding="utf-8"?>
<p:tagLst xmlns:p="http://schemas.openxmlformats.org/presentationml/2006/main">
  <p:tag name="AS_UNIQUEID" val="2886"/>
</p:tagLst>
</file>

<file path=ppt/tags/tag2285.xml><?xml version="1.0" encoding="utf-8"?>
<p:tagLst xmlns:p="http://schemas.openxmlformats.org/presentationml/2006/main">
  <p:tag name="AS_UNIQUEID" val="2887"/>
</p:tagLst>
</file>

<file path=ppt/tags/tag2286.xml><?xml version="1.0" encoding="utf-8"?>
<p:tagLst xmlns:p="http://schemas.openxmlformats.org/presentationml/2006/main">
  <p:tag name="AS_UNIQUEID" val="2888"/>
</p:tagLst>
</file>

<file path=ppt/tags/tag2287.xml><?xml version="1.0" encoding="utf-8"?>
<p:tagLst xmlns:p="http://schemas.openxmlformats.org/presentationml/2006/main">
  <p:tag name="AS_UNIQUEID" val="2889"/>
</p:tagLst>
</file>

<file path=ppt/tags/tag2288.xml><?xml version="1.0" encoding="utf-8"?>
<p:tagLst xmlns:p="http://schemas.openxmlformats.org/presentationml/2006/main">
  <p:tag name="AS_UNIQUEID" val="2890"/>
</p:tagLst>
</file>

<file path=ppt/tags/tag2289.xml><?xml version="1.0" encoding="utf-8"?>
<p:tagLst xmlns:p="http://schemas.openxmlformats.org/presentationml/2006/main">
  <p:tag name="AS_UNIQUEID" val="2891"/>
</p:tagLst>
</file>

<file path=ppt/tags/tag229.xml><?xml version="1.0" encoding="utf-8"?>
<p:tagLst xmlns:p="http://schemas.openxmlformats.org/presentationml/2006/main">
  <p:tag name="AS_UNIQUEID" val="749"/>
</p:tagLst>
</file>

<file path=ppt/tags/tag2290.xml><?xml version="1.0" encoding="utf-8"?>
<p:tagLst xmlns:p="http://schemas.openxmlformats.org/presentationml/2006/main">
  <p:tag name="AS_UNIQUEID" val="2892"/>
</p:tagLst>
</file>

<file path=ppt/tags/tag2291.xml><?xml version="1.0" encoding="utf-8"?>
<p:tagLst xmlns:p="http://schemas.openxmlformats.org/presentationml/2006/main">
  <p:tag name="AS_UNIQUEID" val="2893"/>
</p:tagLst>
</file>

<file path=ppt/tags/tag2292.xml><?xml version="1.0" encoding="utf-8"?>
<p:tagLst xmlns:p="http://schemas.openxmlformats.org/presentationml/2006/main">
  <p:tag name="AS_UNIQUEID" val="2894"/>
</p:tagLst>
</file>

<file path=ppt/tags/tag2293.xml><?xml version="1.0" encoding="utf-8"?>
<p:tagLst xmlns:p="http://schemas.openxmlformats.org/presentationml/2006/main">
  <p:tag name="AS_UNIQUEID" val="2895"/>
</p:tagLst>
</file>

<file path=ppt/tags/tag2294.xml><?xml version="1.0" encoding="utf-8"?>
<p:tagLst xmlns:p="http://schemas.openxmlformats.org/presentationml/2006/main">
  <p:tag name="AS_UNIQUEID" val="2896"/>
</p:tagLst>
</file>

<file path=ppt/tags/tag2295.xml><?xml version="1.0" encoding="utf-8"?>
<p:tagLst xmlns:p="http://schemas.openxmlformats.org/presentationml/2006/main">
  <p:tag name="AS_UNIQUEID" val="2897"/>
</p:tagLst>
</file>

<file path=ppt/tags/tag2296.xml><?xml version="1.0" encoding="utf-8"?>
<p:tagLst xmlns:p="http://schemas.openxmlformats.org/presentationml/2006/main">
  <p:tag name="AS_UNIQUEID" val="2898"/>
</p:tagLst>
</file>

<file path=ppt/tags/tag2297.xml><?xml version="1.0" encoding="utf-8"?>
<p:tagLst xmlns:p="http://schemas.openxmlformats.org/presentationml/2006/main">
  <p:tag name="AS_UNIQUEID" val="2899"/>
</p:tagLst>
</file>

<file path=ppt/tags/tag2298.xml><?xml version="1.0" encoding="utf-8"?>
<p:tagLst xmlns:p="http://schemas.openxmlformats.org/presentationml/2006/main">
  <p:tag name="AS_UNIQUEID" val="2900"/>
</p:tagLst>
</file>

<file path=ppt/tags/tag2299.xml><?xml version="1.0" encoding="utf-8"?>
<p:tagLst xmlns:p="http://schemas.openxmlformats.org/presentationml/2006/main">
  <p:tag name="AS_UNIQUEID" val="2901"/>
</p:tagLst>
</file>

<file path=ppt/tags/tag23.xml><?xml version="1.0" encoding="utf-8"?>
<p:tagLst xmlns:p="http://schemas.openxmlformats.org/presentationml/2006/main">
  <p:tag name="AS_UNIQUEID" val="501"/>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30.xml><?xml version="1.0" encoding="utf-8"?>
<p:tagLst xmlns:p="http://schemas.openxmlformats.org/presentationml/2006/main">
  <p:tag name="AS_UNIQUEID" val="751"/>
</p:tagLst>
</file>

<file path=ppt/tags/tag2300.xml><?xml version="1.0" encoding="utf-8"?>
<p:tagLst xmlns:p="http://schemas.openxmlformats.org/presentationml/2006/main">
  <p:tag name="AS_UNIQUEID" val="2902"/>
</p:tagLst>
</file>

<file path=ppt/tags/tag2301.xml><?xml version="1.0" encoding="utf-8"?>
<p:tagLst xmlns:p="http://schemas.openxmlformats.org/presentationml/2006/main">
  <p:tag name="AS_UNIQUEID" val="2903"/>
</p:tagLst>
</file>

<file path=ppt/tags/tag2302.xml><?xml version="1.0" encoding="utf-8"?>
<p:tagLst xmlns:p="http://schemas.openxmlformats.org/presentationml/2006/main">
  <p:tag name="AS_UNIQUEID" val="2904"/>
</p:tagLst>
</file>

<file path=ppt/tags/tag2303.xml><?xml version="1.0" encoding="utf-8"?>
<p:tagLst xmlns:p="http://schemas.openxmlformats.org/presentationml/2006/main">
  <p:tag name="AS_UNIQUEID" val="2905"/>
</p:tagLst>
</file>

<file path=ppt/tags/tag2304.xml><?xml version="1.0" encoding="utf-8"?>
<p:tagLst xmlns:p="http://schemas.openxmlformats.org/presentationml/2006/main">
  <p:tag name="AS_UNIQUEID" val="2906"/>
</p:tagLst>
</file>

<file path=ppt/tags/tag2305.xml><?xml version="1.0" encoding="utf-8"?>
<p:tagLst xmlns:p="http://schemas.openxmlformats.org/presentationml/2006/main">
  <p:tag name="AS_UNIQUEID" val="2907"/>
</p:tagLst>
</file>

<file path=ppt/tags/tag2306.xml><?xml version="1.0" encoding="utf-8"?>
<p:tagLst xmlns:p="http://schemas.openxmlformats.org/presentationml/2006/main">
  <p:tag name="AS_UNIQUEID" val="2908"/>
</p:tagLst>
</file>

<file path=ppt/tags/tag2307.xml><?xml version="1.0" encoding="utf-8"?>
<p:tagLst xmlns:p="http://schemas.openxmlformats.org/presentationml/2006/main">
  <p:tag name="AS_UNIQUEID" val="2909"/>
</p:tagLst>
</file>

<file path=ppt/tags/tag2308.xml><?xml version="1.0" encoding="utf-8"?>
<p:tagLst xmlns:p="http://schemas.openxmlformats.org/presentationml/2006/main">
  <p:tag name="AS_UNIQUEID" val="2910"/>
</p:tagLst>
</file>

<file path=ppt/tags/tag2309.xml><?xml version="1.0" encoding="utf-8"?>
<p:tagLst xmlns:p="http://schemas.openxmlformats.org/presentationml/2006/main">
  <p:tag name="AS_UNIQUEID" val="2911"/>
</p:tagLst>
</file>

<file path=ppt/tags/tag231.xml><?xml version="1.0" encoding="utf-8"?>
<p:tagLst xmlns:p="http://schemas.openxmlformats.org/presentationml/2006/main">
  <p:tag name="AS_UNIQUEID" val="752"/>
</p:tagLst>
</file>

<file path=ppt/tags/tag2310.xml><?xml version="1.0" encoding="utf-8"?>
<p:tagLst xmlns:p="http://schemas.openxmlformats.org/presentationml/2006/main">
  <p:tag name="AS_UNIQUEID" val="2912"/>
</p:tagLst>
</file>

<file path=ppt/tags/tag2311.xml><?xml version="1.0" encoding="utf-8"?>
<p:tagLst xmlns:p="http://schemas.openxmlformats.org/presentationml/2006/main">
  <p:tag name="AS_UNIQUEID" val="2913"/>
</p:tagLst>
</file>

<file path=ppt/tags/tag2312.xml><?xml version="1.0" encoding="utf-8"?>
<p:tagLst xmlns:p="http://schemas.openxmlformats.org/presentationml/2006/main">
  <p:tag name="AS_UNIQUEID" val="2914"/>
</p:tagLst>
</file>

<file path=ppt/tags/tag2313.xml><?xml version="1.0" encoding="utf-8"?>
<p:tagLst xmlns:p="http://schemas.openxmlformats.org/presentationml/2006/main">
  <p:tag name="AS_UNIQUEID" val="2915"/>
</p:tagLst>
</file>

<file path=ppt/tags/tag2314.xml><?xml version="1.0" encoding="utf-8"?>
<p:tagLst xmlns:p="http://schemas.openxmlformats.org/presentationml/2006/main">
  <p:tag name="AS_UNIQUEID" val="2916"/>
</p:tagLst>
</file>

<file path=ppt/tags/tag2315.xml><?xml version="1.0" encoding="utf-8"?>
<p:tagLst xmlns:p="http://schemas.openxmlformats.org/presentationml/2006/main">
  <p:tag name="AS_UNIQUEID" val="2917"/>
</p:tagLst>
</file>

<file path=ppt/tags/tag2316.xml><?xml version="1.0" encoding="utf-8"?>
<p:tagLst xmlns:p="http://schemas.openxmlformats.org/presentationml/2006/main">
  <p:tag name="AS_UNIQUEID" val="2918"/>
</p:tagLst>
</file>

<file path=ppt/tags/tag2317.xml><?xml version="1.0" encoding="utf-8"?>
<p:tagLst xmlns:p="http://schemas.openxmlformats.org/presentationml/2006/main">
  <p:tag name="AS_UNIQUEID" val="2919"/>
</p:tagLst>
</file>

<file path=ppt/tags/tag2318.xml><?xml version="1.0" encoding="utf-8"?>
<p:tagLst xmlns:p="http://schemas.openxmlformats.org/presentationml/2006/main">
  <p:tag name="AS_UNIQUEID" val="2920"/>
</p:tagLst>
</file>

<file path=ppt/tags/tag2319.xml><?xml version="1.0" encoding="utf-8"?>
<p:tagLst xmlns:p="http://schemas.openxmlformats.org/presentationml/2006/main">
  <p:tag name="AS_UNIQUEID" val="2921"/>
</p:tagLst>
</file>

<file path=ppt/tags/tag232.xml><?xml version="1.0" encoding="utf-8"?>
<p:tagLst xmlns:p="http://schemas.openxmlformats.org/presentationml/2006/main">
  <p:tag name="AS_UNIQUEID" val="753"/>
</p:tagLst>
</file>

<file path=ppt/tags/tag2320.xml><?xml version="1.0" encoding="utf-8"?>
<p:tagLst xmlns:p="http://schemas.openxmlformats.org/presentationml/2006/main">
  <p:tag name="AS_UNIQUEID" val="2922"/>
</p:tagLst>
</file>

<file path=ppt/tags/tag2321.xml><?xml version="1.0" encoding="utf-8"?>
<p:tagLst xmlns:p="http://schemas.openxmlformats.org/presentationml/2006/main">
  <p:tag name="AS_UNIQUEID" val="2923"/>
</p:tagLst>
</file>

<file path=ppt/tags/tag2322.xml><?xml version="1.0" encoding="utf-8"?>
<p:tagLst xmlns:p="http://schemas.openxmlformats.org/presentationml/2006/main">
  <p:tag name="AS_UNIQUEID" val="2924"/>
</p:tagLst>
</file>

<file path=ppt/tags/tag2323.xml><?xml version="1.0" encoding="utf-8"?>
<p:tagLst xmlns:p="http://schemas.openxmlformats.org/presentationml/2006/main">
  <p:tag name="AS_UNIQUEID" val="2925"/>
</p:tagLst>
</file>

<file path=ppt/tags/tag2324.xml><?xml version="1.0" encoding="utf-8"?>
<p:tagLst xmlns:p="http://schemas.openxmlformats.org/presentationml/2006/main">
  <p:tag name="AS_UNIQUEID" val="2926"/>
</p:tagLst>
</file>

<file path=ppt/tags/tag2325.xml><?xml version="1.0" encoding="utf-8"?>
<p:tagLst xmlns:p="http://schemas.openxmlformats.org/presentationml/2006/main">
  <p:tag name="AS_UNIQUEID" val="2927"/>
</p:tagLst>
</file>

<file path=ppt/tags/tag2326.xml><?xml version="1.0" encoding="utf-8"?>
<p:tagLst xmlns:p="http://schemas.openxmlformats.org/presentationml/2006/main">
  <p:tag name="AS_UNIQUEID" val="2928"/>
</p:tagLst>
</file>

<file path=ppt/tags/tag2327.xml><?xml version="1.0" encoding="utf-8"?>
<p:tagLst xmlns:p="http://schemas.openxmlformats.org/presentationml/2006/main">
  <p:tag name="AS_UNIQUEID" val="2929"/>
</p:tagLst>
</file>

<file path=ppt/tags/tag2328.xml><?xml version="1.0" encoding="utf-8"?>
<p:tagLst xmlns:p="http://schemas.openxmlformats.org/presentationml/2006/main">
  <p:tag name="AS_UNIQUEID" val="2930"/>
</p:tagLst>
</file>

<file path=ppt/tags/tag2329.xml><?xml version="1.0" encoding="utf-8"?>
<p:tagLst xmlns:p="http://schemas.openxmlformats.org/presentationml/2006/main">
  <p:tag name="AS_UNIQUEID" val="2931"/>
</p:tagLst>
</file>

<file path=ppt/tags/tag233.xml><?xml version="1.0" encoding="utf-8"?>
<p:tagLst xmlns:p="http://schemas.openxmlformats.org/presentationml/2006/main">
  <p:tag name="AS_UNIQUEID" val="754"/>
</p:tagLst>
</file>

<file path=ppt/tags/tag2330.xml><?xml version="1.0" encoding="utf-8"?>
<p:tagLst xmlns:p="http://schemas.openxmlformats.org/presentationml/2006/main">
  <p:tag name="AS_UNIQUEID" val="2932"/>
</p:tagLst>
</file>

<file path=ppt/tags/tag2331.xml><?xml version="1.0" encoding="utf-8"?>
<p:tagLst xmlns:p="http://schemas.openxmlformats.org/presentationml/2006/main">
  <p:tag name="AS_UNIQUEID" val="2933"/>
</p:tagLst>
</file>

<file path=ppt/tags/tag2332.xml><?xml version="1.0" encoding="utf-8"?>
<p:tagLst xmlns:p="http://schemas.openxmlformats.org/presentationml/2006/main">
  <p:tag name="AS_UNIQUEID" val="2934"/>
</p:tagLst>
</file>

<file path=ppt/tags/tag2333.xml><?xml version="1.0" encoding="utf-8"?>
<p:tagLst xmlns:p="http://schemas.openxmlformats.org/presentationml/2006/main">
  <p:tag name="AS_UNIQUEID" val="2935"/>
</p:tagLst>
</file>

<file path=ppt/tags/tag2334.xml><?xml version="1.0" encoding="utf-8"?>
<p:tagLst xmlns:p="http://schemas.openxmlformats.org/presentationml/2006/main">
  <p:tag name="AS_UNIQUEID" val="2936"/>
</p:tagLst>
</file>

<file path=ppt/tags/tag2335.xml><?xml version="1.0" encoding="utf-8"?>
<p:tagLst xmlns:p="http://schemas.openxmlformats.org/presentationml/2006/main">
  <p:tag name="AS_UNIQUEID" val="2937"/>
</p:tagLst>
</file>

<file path=ppt/tags/tag2336.xml><?xml version="1.0" encoding="utf-8"?>
<p:tagLst xmlns:p="http://schemas.openxmlformats.org/presentationml/2006/main">
  <p:tag name="AS_UNIQUEID" val="2938"/>
</p:tagLst>
</file>

<file path=ppt/tags/tag2337.xml><?xml version="1.0" encoding="utf-8"?>
<p:tagLst xmlns:p="http://schemas.openxmlformats.org/presentationml/2006/main">
  <p:tag name="AS_UNIQUEID" val="2939"/>
</p:tagLst>
</file>

<file path=ppt/tags/tag2338.xml><?xml version="1.0" encoding="utf-8"?>
<p:tagLst xmlns:p="http://schemas.openxmlformats.org/presentationml/2006/main">
  <p:tag name="AS_UNIQUEID" val="2940"/>
</p:tagLst>
</file>

<file path=ppt/tags/tag2339.xml><?xml version="1.0" encoding="utf-8"?>
<p:tagLst xmlns:p="http://schemas.openxmlformats.org/presentationml/2006/main">
  <p:tag name="AS_UNIQUEID" val="2941"/>
</p:tagLst>
</file>

<file path=ppt/tags/tag234.xml><?xml version="1.0" encoding="utf-8"?>
<p:tagLst xmlns:p="http://schemas.openxmlformats.org/presentationml/2006/main">
  <p:tag name="AS_UNIQUEID" val="755"/>
</p:tagLst>
</file>

<file path=ppt/tags/tag2340.xml><?xml version="1.0" encoding="utf-8"?>
<p:tagLst xmlns:p="http://schemas.openxmlformats.org/presentationml/2006/main">
  <p:tag name="AS_UNIQUEID" val="2942"/>
</p:tagLst>
</file>

<file path=ppt/tags/tag2341.xml><?xml version="1.0" encoding="utf-8"?>
<p:tagLst xmlns:p="http://schemas.openxmlformats.org/presentationml/2006/main">
  <p:tag name="AS_UNIQUEID" val="2943"/>
</p:tagLst>
</file>

<file path=ppt/tags/tag2342.xml><?xml version="1.0" encoding="utf-8"?>
<p:tagLst xmlns:p="http://schemas.openxmlformats.org/presentationml/2006/main">
  <p:tag name="AS_UNIQUEID" val="2944"/>
</p:tagLst>
</file>

<file path=ppt/tags/tag2343.xml><?xml version="1.0" encoding="utf-8"?>
<p:tagLst xmlns:p="http://schemas.openxmlformats.org/presentationml/2006/main">
  <p:tag name="AS_UNIQUEID" val="2945"/>
</p:tagLst>
</file>

<file path=ppt/tags/tag2344.xml><?xml version="1.0" encoding="utf-8"?>
<p:tagLst xmlns:p="http://schemas.openxmlformats.org/presentationml/2006/main">
  <p:tag name="AS_UNIQUEID" val="2946"/>
</p:tagLst>
</file>

<file path=ppt/tags/tag2345.xml><?xml version="1.0" encoding="utf-8"?>
<p:tagLst xmlns:p="http://schemas.openxmlformats.org/presentationml/2006/main">
  <p:tag name="AS_UNIQUEID" val="2947"/>
</p:tagLst>
</file>

<file path=ppt/tags/tag2346.xml><?xml version="1.0" encoding="utf-8"?>
<p:tagLst xmlns:p="http://schemas.openxmlformats.org/presentationml/2006/main">
  <p:tag name="AS_UNIQUEID" val="2948"/>
</p:tagLst>
</file>

<file path=ppt/tags/tag2347.xml><?xml version="1.0" encoding="utf-8"?>
<p:tagLst xmlns:p="http://schemas.openxmlformats.org/presentationml/2006/main">
  <p:tag name="AS_UNIQUEID" val="2949"/>
</p:tagLst>
</file>

<file path=ppt/tags/tag2348.xml><?xml version="1.0" encoding="utf-8"?>
<p:tagLst xmlns:p="http://schemas.openxmlformats.org/presentationml/2006/main">
  <p:tag name="AS_UNIQUEID" val="2950"/>
</p:tagLst>
</file>

<file path=ppt/tags/tag2349.xml><?xml version="1.0" encoding="utf-8"?>
<p:tagLst xmlns:p="http://schemas.openxmlformats.org/presentationml/2006/main">
  <p:tag name="AS_UNIQUEID" val="2951"/>
</p:tagLst>
</file>

<file path=ppt/tags/tag235.xml><?xml version="1.0" encoding="utf-8"?>
<p:tagLst xmlns:p="http://schemas.openxmlformats.org/presentationml/2006/main">
  <p:tag name="AS_UNIQUEID" val="756"/>
</p:tagLst>
</file>

<file path=ppt/tags/tag2350.xml><?xml version="1.0" encoding="utf-8"?>
<p:tagLst xmlns:p="http://schemas.openxmlformats.org/presentationml/2006/main">
  <p:tag name="AS_UNIQUEID" val="2952"/>
</p:tagLst>
</file>

<file path=ppt/tags/tag2351.xml><?xml version="1.0" encoding="utf-8"?>
<p:tagLst xmlns:p="http://schemas.openxmlformats.org/presentationml/2006/main">
  <p:tag name="AS_UNIQUEID" val="2953"/>
</p:tagLst>
</file>

<file path=ppt/tags/tag2352.xml><?xml version="1.0" encoding="utf-8"?>
<p:tagLst xmlns:p="http://schemas.openxmlformats.org/presentationml/2006/main">
  <p:tag name="AS_UNIQUEID" val="2954"/>
</p:tagLst>
</file>

<file path=ppt/tags/tag2353.xml><?xml version="1.0" encoding="utf-8"?>
<p:tagLst xmlns:p="http://schemas.openxmlformats.org/presentationml/2006/main">
  <p:tag name="AS_UNIQUEID" val="2955"/>
</p:tagLst>
</file>

<file path=ppt/tags/tag2354.xml><?xml version="1.0" encoding="utf-8"?>
<p:tagLst xmlns:p="http://schemas.openxmlformats.org/presentationml/2006/main">
  <p:tag name="AS_UNIQUEID" val="2956"/>
</p:tagLst>
</file>

<file path=ppt/tags/tag2355.xml><?xml version="1.0" encoding="utf-8"?>
<p:tagLst xmlns:p="http://schemas.openxmlformats.org/presentationml/2006/main">
  <p:tag name="AS_UNIQUEID" val="2957"/>
</p:tagLst>
</file>

<file path=ppt/tags/tag2356.xml><?xml version="1.0" encoding="utf-8"?>
<p:tagLst xmlns:p="http://schemas.openxmlformats.org/presentationml/2006/main">
  <p:tag name="AS_UNIQUEID" val="2958"/>
</p:tagLst>
</file>

<file path=ppt/tags/tag2357.xml><?xml version="1.0" encoding="utf-8"?>
<p:tagLst xmlns:p="http://schemas.openxmlformats.org/presentationml/2006/main">
  <p:tag name="AS_UNIQUEID" val="2959"/>
</p:tagLst>
</file>

<file path=ppt/tags/tag2358.xml><?xml version="1.0" encoding="utf-8"?>
<p:tagLst xmlns:p="http://schemas.openxmlformats.org/presentationml/2006/main">
  <p:tag name="AS_UNIQUEID" val="2960"/>
</p:tagLst>
</file>

<file path=ppt/tags/tag2359.xml><?xml version="1.0" encoding="utf-8"?>
<p:tagLst xmlns:p="http://schemas.openxmlformats.org/presentationml/2006/main">
  <p:tag name="AS_UNIQUEID" val="2961"/>
</p:tagLst>
</file>

<file path=ppt/tags/tag236.xml><?xml version="1.0" encoding="utf-8"?>
<p:tagLst xmlns:p="http://schemas.openxmlformats.org/presentationml/2006/main">
  <p:tag name="AS_UNIQUEID" val="757"/>
</p:tagLst>
</file>

<file path=ppt/tags/tag2360.xml><?xml version="1.0" encoding="utf-8"?>
<p:tagLst xmlns:p="http://schemas.openxmlformats.org/presentationml/2006/main">
  <p:tag name="AS_UNIQUEID" val="2962"/>
</p:tagLst>
</file>

<file path=ppt/tags/tag2361.xml><?xml version="1.0" encoding="utf-8"?>
<p:tagLst xmlns:p="http://schemas.openxmlformats.org/presentationml/2006/main">
  <p:tag name="AS_UNIQUEID" val="2963"/>
</p:tagLst>
</file>

<file path=ppt/tags/tag2362.xml><?xml version="1.0" encoding="utf-8"?>
<p:tagLst xmlns:p="http://schemas.openxmlformats.org/presentationml/2006/main">
  <p:tag name="AS_UNIQUEID" val="2964"/>
</p:tagLst>
</file>

<file path=ppt/tags/tag2363.xml><?xml version="1.0" encoding="utf-8"?>
<p:tagLst xmlns:p="http://schemas.openxmlformats.org/presentationml/2006/main">
  <p:tag name="AS_UNIQUEID" val="2965"/>
</p:tagLst>
</file>

<file path=ppt/tags/tag2364.xml><?xml version="1.0" encoding="utf-8"?>
<p:tagLst xmlns:p="http://schemas.openxmlformats.org/presentationml/2006/main">
  <p:tag name="AS_UNIQUEID" val="2966"/>
</p:tagLst>
</file>

<file path=ppt/tags/tag2365.xml><?xml version="1.0" encoding="utf-8"?>
<p:tagLst xmlns:p="http://schemas.openxmlformats.org/presentationml/2006/main">
  <p:tag name="AS_UNIQUEID" val="2967"/>
</p:tagLst>
</file>

<file path=ppt/tags/tag2366.xml><?xml version="1.0" encoding="utf-8"?>
<p:tagLst xmlns:p="http://schemas.openxmlformats.org/presentationml/2006/main">
  <p:tag name="AS_UNIQUEID" val="2968"/>
</p:tagLst>
</file>

<file path=ppt/tags/tag2367.xml><?xml version="1.0" encoding="utf-8"?>
<p:tagLst xmlns:p="http://schemas.openxmlformats.org/presentationml/2006/main">
  <p:tag name="AS_UNIQUEID" val="2969"/>
</p:tagLst>
</file>

<file path=ppt/tags/tag2368.xml><?xml version="1.0" encoding="utf-8"?>
<p:tagLst xmlns:p="http://schemas.openxmlformats.org/presentationml/2006/main">
  <p:tag name="AS_UNIQUEID" val="2970"/>
</p:tagLst>
</file>

<file path=ppt/tags/tag2369.xml><?xml version="1.0" encoding="utf-8"?>
<p:tagLst xmlns:p="http://schemas.openxmlformats.org/presentationml/2006/main">
  <p:tag name="AS_UNIQUEID" val="2971"/>
</p:tagLst>
</file>

<file path=ppt/tags/tag237.xml><?xml version="1.0" encoding="utf-8"?>
<p:tagLst xmlns:p="http://schemas.openxmlformats.org/presentationml/2006/main">
  <p:tag name="AS_UNIQUEID" val="758"/>
</p:tagLst>
</file>

<file path=ppt/tags/tag2370.xml><?xml version="1.0" encoding="utf-8"?>
<p:tagLst xmlns:p="http://schemas.openxmlformats.org/presentationml/2006/main">
  <p:tag name="AS_UNIQUEID" val="2972"/>
</p:tagLst>
</file>

<file path=ppt/tags/tag2371.xml><?xml version="1.0" encoding="utf-8"?>
<p:tagLst xmlns:p="http://schemas.openxmlformats.org/presentationml/2006/main">
  <p:tag name="AS_UNIQUEID" val="2973"/>
</p:tagLst>
</file>

<file path=ppt/tags/tag2372.xml><?xml version="1.0" encoding="utf-8"?>
<p:tagLst xmlns:p="http://schemas.openxmlformats.org/presentationml/2006/main">
  <p:tag name="AS_UNIQUEID" val="2974"/>
</p:tagLst>
</file>

<file path=ppt/tags/tag2373.xml><?xml version="1.0" encoding="utf-8"?>
<p:tagLst xmlns:p="http://schemas.openxmlformats.org/presentationml/2006/main">
  <p:tag name="AS_UNIQUEID" val="2975"/>
</p:tagLst>
</file>

<file path=ppt/tags/tag2374.xml><?xml version="1.0" encoding="utf-8"?>
<p:tagLst xmlns:p="http://schemas.openxmlformats.org/presentationml/2006/main">
  <p:tag name="AS_UNIQUEID" val="2976"/>
</p:tagLst>
</file>

<file path=ppt/tags/tag2375.xml><?xml version="1.0" encoding="utf-8"?>
<p:tagLst xmlns:p="http://schemas.openxmlformats.org/presentationml/2006/main">
  <p:tag name="AS_UNIQUEID" val="2977"/>
</p:tagLst>
</file>

<file path=ppt/tags/tag2376.xml><?xml version="1.0" encoding="utf-8"?>
<p:tagLst xmlns:p="http://schemas.openxmlformats.org/presentationml/2006/main">
  <p:tag name="AS_UNIQUEID" val="2978"/>
</p:tagLst>
</file>

<file path=ppt/tags/tag2377.xml><?xml version="1.0" encoding="utf-8"?>
<p:tagLst xmlns:p="http://schemas.openxmlformats.org/presentationml/2006/main">
  <p:tag name="AS_UNIQUEID" val="2979"/>
</p:tagLst>
</file>

<file path=ppt/tags/tag2378.xml><?xml version="1.0" encoding="utf-8"?>
<p:tagLst xmlns:p="http://schemas.openxmlformats.org/presentationml/2006/main">
  <p:tag name="AS_UNIQUEID" val="2980"/>
</p:tagLst>
</file>

<file path=ppt/tags/tag2379.xml><?xml version="1.0" encoding="utf-8"?>
<p:tagLst xmlns:p="http://schemas.openxmlformats.org/presentationml/2006/main">
  <p:tag name="AS_UNIQUEID" val="2981"/>
</p:tagLst>
</file>

<file path=ppt/tags/tag238.xml><?xml version="1.0" encoding="utf-8"?>
<p:tagLst xmlns:p="http://schemas.openxmlformats.org/presentationml/2006/main">
  <p:tag name="AS_UNIQUEID" val="759"/>
</p:tagLst>
</file>

<file path=ppt/tags/tag2380.xml><?xml version="1.0" encoding="utf-8"?>
<p:tagLst xmlns:p="http://schemas.openxmlformats.org/presentationml/2006/main">
  <p:tag name="AS_UNIQUEID" val="2982"/>
</p:tagLst>
</file>

<file path=ppt/tags/tag2381.xml><?xml version="1.0" encoding="utf-8"?>
<p:tagLst xmlns:p="http://schemas.openxmlformats.org/presentationml/2006/main">
  <p:tag name="AS_UNIQUEID" val="2983"/>
</p:tagLst>
</file>

<file path=ppt/tags/tag2382.xml><?xml version="1.0" encoding="utf-8"?>
<p:tagLst xmlns:p="http://schemas.openxmlformats.org/presentationml/2006/main">
  <p:tag name="AS_UNIQUEID" val="2984"/>
</p:tagLst>
</file>

<file path=ppt/tags/tag2383.xml><?xml version="1.0" encoding="utf-8"?>
<p:tagLst xmlns:p="http://schemas.openxmlformats.org/presentationml/2006/main">
  <p:tag name="AS_UNIQUEID" val="2985"/>
</p:tagLst>
</file>

<file path=ppt/tags/tag2384.xml><?xml version="1.0" encoding="utf-8"?>
<p:tagLst xmlns:p="http://schemas.openxmlformats.org/presentationml/2006/main">
  <p:tag name="AS_UNIQUEID" val="2986"/>
</p:tagLst>
</file>

<file path=ppt/tags/tag2385.xml><?xml version="1.0" encoding="utf-8"?>
<p:tagLst xmlns:p="http://schemas.openxmlformats.org/presentationml/2006/main">
  <p:tag name="AS_UNIQUEID" val="2987"/>
</p:tagLst>
</file>

<file path=ppt/tags/tag2386.xml><?xml version="1.0" encoding="utf-8"?>
<p:tagLst xmlns:p="http://schemas.openxmlformats.org/presentationml/2006/main">
  <p:tag name="AS_UNIQUEID" val="2988"/>
</p:tagLst>
</file>

<file path=ppt/tags/tag2387.xml><?xml version="1.0" encoding="utf-8"?>
<p:tagLst xmlns:p="http://schemas.openxmlformats.org/presentationml/2006/main">
  <p:tag name="AS_UNIQUEID" val="2989"/>
</p:tagLst>
</file>

<file path=ppt/tags/tag2388.xml><?xml version="1.0" encoding="utf-8"?>
<p:tagLst xmlns:p="http://schemas.openxmlformats.org/presentationml/2006/main">
  <p:tag name="AS_UNIQUEID" val="2990"/>
</p:tagLst>
</file>

<file path=ppt/tags/tag2389.xml><?xml version="1.0" encoding="utf-8"?>
<p:tagLst xmlns:p="http://schemas.openxmlformats.org/presentationml/2006/main">
  <p:tag name="AS_UNIQUEID" val="2991"/>
</p:tagLst>
</file>

<file path=ppt/tags/tag239.xml><?xml version="1.0" encoding="utf-8"?>
<p:tagLst xmlns:p="http://schemas.openxmlformats.org/presentationml/2006/main">
  <p:tag name="AS_UNIQUEID" val="760"/>
</p:tagLst>
</file>

<file path=ppt/tags/tag2390.xml><?xml version="1.0" encoding="utf-8"?>
<p:tagLst xmlns:p="http://schemas.openxmlformats.org/presentationml/2006/main">
  <p:tag name="AS_UNIQUEID" val="2992"/>
</p:tagLst>
</file>

<file path=ppt/tags/tag2391.xml><?xml version="1.0" encoding="utf-8"?>
<p:tagLst xmlns:p="http://schemas.openxmlformats.org/presentationml/2006/main">
  <p:tag name="AS_UNIQUEID" val="2993"/>
</p:tagLst>
</file>

<file path=ppt/tags/tag2392.xml><?xml version="1.0" encoding="utf-8"?>
<p:tagLst xmlns:p="http://schemas.openxmlformats.org/presentationml/2006/main">
  <p:tag name="AS_UNIQUEID" val="2994"/>
</p:tagLst>
</file>

<file path=ppt/tags/tag2393.xml><?xml version="1.0" encoding="utf-8"?>
<p:tagLst xmlns:p="http://schemas.openxmlformats.org/presentationml/2006/main">
  <p:tag name="AS_UNIQUEID" val="2995"/>
</p:tagLst>
</file>

<file path=ppt/tags/tag2394.xml><?xml version="1.0" encoding="utf-8"?>
<p:tagLst xmlns:p="http://schemas.openxmlformats.org/presentationml/2006/main">
  <p:tag name="AS_UNIQUEID" val="2996"/>
</p:tagLst>
</file>

<file path=ppt/tags/tag2395.xml><?xml version="1.0" encoding="utf-8"?>
<p:tagLst xmlns:p="http://schemas.openxmlformats.org/presentationml/2006/main">
  <p:tag name="AS_UNIQUEID" val="2997"/>
</p:tagLst>
</file>

<file path=ppt/tags/tag2396.xml><?xml version="1.0" encoding="utf-8"?>
<p:tagLst xmlns:p="http://schemas.openxmlformats.org/presentationml/2006/main">
  <p:tag name="AS_UNIQUEID" val="2998"/>
</p:tagLst>
</file>

<file path=ppt/tags/tag2397.xml><?xml version="1.0" encoding="utf-8"?>
<p:tagLst xmlns:p="http://schemas.openxmlformats.org/presentationml/2006/main">
  <p:tag name="AS_UNIQUEID" val="2999"/>
</p:tagLst>
</file>

<file path=ppt/tags/tag2398.xml><?xml version="1.0" encoding="utf-8"?>
<p:tagLst xmlns:p="http://schemas.openxmlformats.org/presentationml/2006/main">
  <p:tag name="AS_UNIQUEID" val="3000"/>
</p:tagLst>
</file>

<file path=ppt/tags/tag2399.xml><?xml version="1.0" encoding="utf-8"?>
<p:tagLst xmlns:p="http://schemas.openxmlformats.org/presentationml/2006/main">
  <p:tag name="AS_UNIQUEID" val="3001"/>
</p:tagLst>
</file>

<file path=ppt/tags/tag24.xml><?xml version="1.0" encoding="utf-8"?>
<p:tagLst xmlns:p="http://schemas.openxmlformats.org/presentationml/2006/main">
  <p:tag name="AS_UNIQUEID" val="502"/>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40.xml><?xml version="1.0" encoding="utf-8"?>
<p:tagLst xmlns:p="http://schemas.openxmlformats.org/presentationml/2006/main">
  <p:tag name="AS_UNIQUEID" val="761"/>
</p:tagLst>
</file>

<file path=ppt/tags/tag2400.xml><?xml version="1.0" encoding="utf-8"?>
<p:tagLst xmlns:p="http://schemas.openxmlformats.org/presentationml/2006/main">
  <p:tag name="AS_UNIQUEID" val="3002"/>
</p:tagLst>
</file>

<file path=ppt/tags/tag2401.xml><?xml version="1.0" encoding="utf-8"?>
<p:tagLst xmlns:p="http://schemas.openxmlformats.org/presentationml/2006/main">
  <p:tag name="AS_UNIQUEID" val="3003"/>
</p:tagLst>
</file>

<file path=ppt/tags/tag2402.xml><?xml version="1.0" encoding="utf-8"?>
<p:tagLst xmlns:p="http://schemas.openxmlformats.org/presentationml/2006/main">
  <p:tag name="AS_UNIQUEID" val="3004"/>
</p:tagLst>
</file>

<file path=ppt/tags/tag2403.xml><?xml version="1.0" encoding="utf-8"?>
<p:tagLst xmlns:p="http://schemas.openxmlformats.org/presentationml/2006/main">
  <p:tag name="AS_UNIQUEID" val="3005"/>
</p:tagLst>
</file>

<file path=ppt/tags/tag2404.xml><?xml version="1.0" encoding="utf-8"?>
<p:tagLst xmlns:p="http://schemas.openxmlformats.org/presentationml/2006/main">
  <p:tag name="AS_UNIQUEID" val="3006"/>
</p:tagLst>
</file>

<file path=ppt/tags/tag2405.xml><?xml version="1.0" encoding="utf-8"?>
<p:tagLst xmlns:p="http://schemas.openxmlformats.org/presentationml/2006/main">
  <p:tag name="AS_UNIQUEID" val="3007"/>
</p:tagLst>
</file>

<file path=ppt/tags/tag2406.xml><?xml version="1.0" encoding="utf-8"?>
<p:tagLst xmlns:p="http://schemas.openxmlformats.org/presentationml/2006/main">
  <p:tag name="AS_UNIQUEID" val="3008"/>
</p:tagLst>
</file>

<file path=ppt/tags/tag2407.xml><?xml version="1.0" encoding="utf-8"?>
<p:tagLst xmlns:p="http://schemas.openxmlformats.org/presentationml/2006/main">
  <p:tag name="AS_UNIQUEID" val="3009"/>
</p:tagLst>
</file>

<file path=ppt/tags/tag2408.xml><?xml version="1.0" encoding="utf-8"?>
<p:tagLst xmlns:p="http://schemas.openxmlformats.org/presentationml/2006/main">
  <p:tag name="AS_UNIQUEID" val="3010"/>
</p:tagLst>
</file>

<file path=ppt/tags/tag2409.xml><?xml version="1.0" encoding="utf-8"?>
<p:tagLst xmlns:p="http://schemas.openxmlformats.org/presentationml/2006/main">
  <p:tag name="AS_UNIQUEID" val="3011"/>
</p:tagLst>
</file>

<file path=ppt/tags/tag241.xml><?xml version="1.0" encoding="utf-8"?>
<p:tagLst xmlns:p="http://schemas.openxmlformats.org/presentationml/2006/main">
  <p:tag name="AS_UNIQUEID" val="762"/>
</p:tagLst>
</file>

<file path=ppt/tags/tag2410.xml><?xml version="1.0" encoding="utf-8"?>
<p:tagLst xmlns:p="http://schemas.openxmlformats.org/presentationml/2006/main">
  <p:tag name="AS_UNIQUEID" val="3012"/>
</p:tagLst>
</file>

<file path=ppt/tags/tag2411.xml><?xml version="1.0" encoding="utf-8"?>
<p:tagLst xmlns:p="http://schemas.openxmlformats.org/presentationml/2006/main">
  <p:tag name="AS_UNIQUEID" val="3013"/>
</p:tagLst>
</file>

<file path=ppt/tags/tag2412.xml><?xml version="1.0" encoding="utf-8"?>
<p:tagLst xmlns:p="http://schemas.openxmlformats.org/presentationml/2006/main">
  <p:tag name="AS_UNIQUEID" val="3014"/>
</p:tagLst>
</file>

<file path=ppt/tags/tag2413.xml><?xml version="1.0" encoding="utf-8"?>
<p:tagLst xmlns:p="http://schemas.openxmlformats.org/presentationml/2006/main">
  <p:tag name="AS_UNIQUEID" val="3015"/>
</p:tagLst>
</file>

<file path=ppt/tags/tag2414.xml><?xml version="1.0" encoding="utf-8"?>
<p:tagLst xmlns:p="http://schemas.openxmlformats.org/presentationml/2006/main">
  <p:tag name="AS_UNIQUEID" val="3016"/>
</p:tagLst>
</file>

<file path=ppt/tags/tag2415.xml><?xml version="1.0" encoding="utf-8"?>
<p:tagLst xmlns:p="http://schemas.openxmlformats.org/presentationml/2006/main">
  <p:tag name="AS_UNIQUEID" val="3017"/>
</p:tagLst>
</file>

<file path=ppt/tags/tag2416.xml><?xml version="1.0" encoding="utf-8"?>
<p:tagLst xmlns:p="http://schemas.openxmlformats.org/presentationml/2006/main">
  <p:tag name="AS_UNIQUEID" val="3018"/>
</p:tagLst>
</file>

<file path=ppt/tags/tag2417.xml><?xml version="1.0" encoding="utf-8"?>
<p:tagLst xmlns:p="http://schemas.openxmlformats.org/presentationml/2006/main">
  <p:tag name="AS_UNIQUEID" val="3019"/>
</p:tagLst>
</file>

<file path=ppt/tags/tag2418.xml><?xml version="1.0" encoding="utf-8"?>
<p:tagLst xmlns:p="http://schemas.openxmlformats.org/presentationml/2006/main">
  <p:tag name="AS_UNIQUEID" val="3020"/>
</p:tagLst>
</file>

<file path=ppt/tags/tag2419.xml><?xml version="1.0" encoding="utf-8"?>
<p:tagLst xmlns:p="http://schemas.openxmlformats.org/presentationml/2006/main">
  <p:tag name="AS_UNIQUEID" val="3021"/>
</p:tagLst>
</file>

<file path=ppt/tags/tag242.xml><?xml version="1.0" encoding="utf-8"?>
<p:tagLst xmlns:p="http://schemas.openxmlformats.org/presentationml/2006/main">
  <p:tag name="AS_UNIQUEID" val="763"/>
</p:tagLst>
</file>

<file path=ppt/tags/tag2420.xml><?xml version="1.0" encoding="utf-8"?>
<p:tagLst xmlns:p="http://schemas.openxmlformats.org/presentationml/2006/main">
  <p:tag name="AS_UNIQUEID" val="3022"/>
</p:tagLst>
</file>

<file path=ppt/tags/tag2421.xml><?xml version="1.0" encoding="utf-8"?>
<p:tagLst xmlns:p="http://schemas.openxmlformats.org/presentationml/2006/main">
  <p:tag name="AS_UNIQUEID" val="3023"/>
</p:tagLst>
</file>

<file path=ppt/tags/tag2422.xml><?xml version="1.0" encoding="utf-8"?>
<p:tagLst xmlns:p="http://schemas.openxmlformats.org/presentationml/2006/main">
  <p:tag name="AS_UNIQUEID" val="3024"/>
</p:tagLst>
</file>

<file path=ppt/tags/tag2423.xml><?xml version="1.0" encoding="utf-8"?>
<p:tagLst xmlns:p="http://schemas.openxmlformats.org/presentationml/2006/main">
  <p:tag name="AS_UNIQUEID" val="3026"/>
</p:tagLst>
</file>

<file path=ppt/tags/tag2424.xml><?xml version="1.0" encoding="utf-8"?>
<p:tagLst xmlns:p="http://schemas.openxmlformats.org/presentationml/2006/main">
  <p:tag name="AS_UNIQUEID" val="3027"/>
</p:tagLst>
</file>

<file path=ppt/tags/tag2425.xml><?xml version="1.0" encoding="utf-8"?>
<p:tagLst xmlns:p="http://schemas.openxmlformats.org/presentationml/2006/main">
  <p:tag name="AS_UNIQUEID" val="3028"/>
</p:tagLst>
</file>

<file path=ppt/tags/tag2426.xml><?xml version="1.0" encoding="utf-8"?>
<p:tagLst xmlns:p="http://schemas.openxmlformats.org/presentationml/2006/main">
  <p:tag name="AS_UNIQUEID" val="3030"/>
</p:tagLst>
</file>

<file path=ppt/tags/tag2427.xml><?xml version="1.0" encoding="utf-8"?>
<p:tagLst xmlns:p="http://schemas.openxmlformats.org/presentationml/2006/main">
  <p:tag name="AS_UNIQUEID" val="3032"/>
</p:tagLst>
</file>

<file path=ppt/tags/tag2428.xml><?xml version="1.0" encoding="utf-8"?>
<p:tagLst xmlns:p="http://schemas.openxmlformats.org/presentationml/2006/main">
  <p:tag name="AS_UNIQUEID" val="3033"/>
</p:tagLst>
</file>

<file path=ppt/tags/tag2429.xml><?xml version="1.0" encoding="utf-8"?>
<p:tagLst xmlns:p="http://schemas.openxmlformats.org/presentationml/2006/main">
  <p:tag name="AS_UNIQUEID" val="3034"/>
</p:tagLst>
</file>

<file path=ppt/tags/tag243.xml><?xml version="1.0" encoding="utf-8"?>
<p:tagLst xmlns:p="http://schemas.openxmlformats.org/presentationml/2006/main">
  <p:tag name="AS_UNIQUEID" val="764"/>
</p:tagLst>
</file>

<file path=ppt/tags/tag2430.xml><?xml version="1.0" encoding="utf-8"?>
<p:tagLst xmlns:p="http://schemas.openxmlformats.org/presentationml/2006/main">
  <p:tag name="AS_UNIQUEID" val="3035"/>
</p:tagLst>
</file>

<file path=ppt/tags/tag2431.xml><?xml version="1.0" encoding="utf-8"?>
<p:tagLst xmlns:p="http://schemas.openxmlformats.org/presentationml/2006/main">
  <p:tag name="AS_UNIQUEID" val="3036"/>
</p:tagLst>
</file>

<file path=ppt/tags/tag2432.xml><?xml version="1.0" encoding="utf-8"?>
<p:tagLst xmlns:p="http://schemas.openxmlformats.org/presentationml/2006/main">
  <p:tag name="AS_UNIQUEID" val="3037"/>
</p:tagLst>
</file>

<file path=ppt/tags/tag2433.xml><?xml version="1.0" encoding="utf-8"?>
<p:tagLst xmlns:p="http://schemas.openxmlformats.org/presentationml/2006/main">
  <p:tag name="AS_UNIQUEID" val="3038"/>
</p:tagLst>
</file>

<file path=ppt/tags/tag2434.xml><?xml version="1.0" encoding="utf-8"?>
<p:tagLst xmlns:p="http://schemas.openxmlformats.org/presentationml/2006/main">
  <p:tag name="AS_UNIQUEID" val="3039"/>
</p:tagLst>
</file>

<file path=ppt/tags/tag2435.xml><?xml version="1.0" encoding="utf-8"?>
<p:tagLst xmlns:p="http://schemas.openxmlformats.org/presentationml/2006/main">
  <p:tag name="AS_UNIQUEID" val="3040"/>
</p:tagLst>
</file>

<file path=ppt/tags/tag2436.xml><?xml version="1.0" encoding="utf-8"?>
<p:tagLst xmlns:p="http://schemas.openxmlformats.org/presentationml/2006/main">
  <p:tag name="AS_UNIQUEID" val="3041"/>
</p:tagLst>
</file>

<file path=ppt/tags/tag2437.xml><?xml version="1.0" encoding="utf-8"?>
<p:tagLst xmlns:p="http://schemas.openxmlformats.org/presentationml/2006/main">
  <p:tag name="AS_UNIQUEID" val="3042"/>
</p:tagLst>
</file>

<file path=ppt/tags/tag2438.xml><?xml version="1.0" encoding="utf-8"?>
<p:tagLst xmlns:p="http://schemas.openxmlformats.org/presentationml/2006/main">
  <p:tag name="AS_UNIQUEID" val="3043"/>
</p:tagLst>
</file>

<file path=ppt/tags/tag2439.xml><?xml version="1.0" encoding="utf-8"?>
<p:tagLst xmlns:p="http://schemas.openxmlformats.org/presentationml/2006/main">
  <p:tag name="AS_UNIQUEID" val="3044"/>
</p:tagLst>
</file>

<file path=ppt/tags/tag244.xml><?xml version="1.0" encoding="utf-8"?>
<p:tagLst xmlns:p="http://schemas.openxmlformats.org/presentationml/2006/main">
  <p:tag name="AS_UNIQUEID" val="765"/>
</p:tagLst>
</file>

<file path=ppt/tags/tag2440.xml><?xml version="1.0" encoding="utf-8"?>
<p:tagLst xmlns:p="http://schemas.openxmlformats.org/presentationml/2006/main">
  <p:tag name="AS_UNIQUEID" val="3045"/>
</p:tagLst>
</file>

<file path=ppt/tags/tag2441.xml><?xml version="1.0" encoding="utf-8"?>
<p:tagLst xmlns:p="http://schemas.openxmlformats.org/presentationml/2006/main">
  <p:tag name="AS_UNIQUEID" val="3046"/>
</p:tagLst>
</file>

<file path=ppt/tags/tag2442.xml><?xml version="1.0" encoding="utf-8"?>
<p:tagLst xmlns:p="http://schemas.openxmlformats.org/presentationml/2006/main">
  <p:tag name="AS_UNIQUEID" val="3047"/>
</p:tagLst>
</file>

<file path=ppt/tags/tag2443.xml><?xml version="1.0" encoding="utf-8"?>
<p:tagLst xmlns:p="http://schemas.openxmlformats.org/presentationml/2006/main">
  <p:tag name="AS_UNIQUEID" val="3048"/>
</p:tagLst>
</file>

<file path=ppt/tags/tag2444.xml><?xml version="1.0" encoding="utf-8"?>
<p:tagLst xmlns:p="http://schemas.openxmlformats.org/presentationml/2006/main">
  <p:tag name="AS_UNIQUEID" val="3049"/>
</p:tagLst>
</file>

<file path=ppt/tags/tag2445.xml><?xml version="1.0" encoding="utf-8"?>
<p:tagLst xmlns:p="http://schemas.openxmlformats.org/presentationml/2006/main">
  <p:tag name="AS_UNIQUEID" val="3050"/>
</p:tagLst>
</file>

<file path=ppt/tags/tag2446.xml><?xml version="1.0" encoding="utf-8"?>
<p:tagLst xmlns:p="http://schemas.openxmlformats.org/presentationml/2006/main">
  <p:tag name="AS_UNIQUEID" val="3051"/>
</p:tagLst>
</file>

<file path=ppt/tags/tag2447.xml><?xml version="1.0" encoding="utf-8"?>
<p:tagLst xmlns:p="http://schemas.openxmlformats.org/presentationml/2006/main">
  <p:tag name="AS_UNIQUEID" val="3052"/>
</p:tagLst>
</file>

<file path=ppt/tags/tag2448.xml><?xml version="1.0" encoding="utf-8"?>
<p:tagLst xmlns:p="http://schemas.openxmlformats.org/presentationml/2006/main">
  <p:tag name="AS_UNIQUEID" val="3053"/>
</p:tagLst>
</file>

<file path=ppt/tags/tag2449.xml><?xml version="1.0" encoding="utf-8"?>
<p:tagLst xmlns:p="http://schemas.openxmlformats.org/presentationml/2006/main">
  <p:tag name="AS_UNIQUEID" val="3054"/>
</p:tagLst>
</file>

<file path=ppt/tags/tag245.xml><?xml version="1.0" encoding="utf-8"?>
<p:tagLst xmlns:p="http://schemas.openxmlformats.org/presentationml/2006/main">
  <p:tag name="AS_UNIQUEID" val="766"/>
</p:tagLst>
</file>

<file path=ppt/tags/tag2450.xml><?xml version="1.0" encoding="utf-8"?>
<p:tagLst xmlns:p="http://schemas.openxmlformats.org/presentationml/2006/main">
  <p:tag name="AS_UNIQUEID" val="3055"/>
</p:tagLst>
</file>

<file path=ppt/tags/tag2451.xml><?xml version="1.0" encoding="utf-8"?>
<p:tagLst xmlns:p="http://schemas.openxmlformats.org/presentationml/2006/main">
  <p:tag name="AS_UNIQUEID" val="3056"/>
</p:tagLst>
</file>

<file path=ppt/tags/tag2452.xml><?xml version="1.0" encoding="utf-8"?>
<p:tagLst xmlns:p="http://schemas.openxmlformats.org/presentationml/2006/main">
  <p:tag name="AS_UNIQUEID" val="3057"/>
</p:tagLst>
</file>

<file path=ppt/tags/tag2453.xml><?xml version="1.0" encoding="utf-8"?>
<p:tagLst xmlns:p="http://schemas.openxmlformats.org/presentationml/2006/main">
  <p:tag name="AS_UNIQUEID" val="3058"/>
</p:tagLst>
</file>

<file path=ppt/tags/tag2454.xml><?xml version="1.0" encoding="utf-8"?>
<p:tagLst xmlns:p="http://schemas.openxmlformats.org/presentationml/2006/main">
  <p:tag name="AS_UNIQUEID" val="3059"/>
</p:tagLst>
</file>

<file path=ppt/tags/tag2455.xml><?xml version="1.0" encoding="utf-8"?>
<p:tagLst xmlns:p="http://schemas.openxmlformats.org/presentationml/2006/main">
  <p:tag name="AS_UNIQUEID" val="3060"/>
</p:tagLst>
</file>

<file path=ppt/tags/tag2456.xml><?xml version="1.0" encoding="utf-8"?>
<p:tagLst xmlns:p="http://schemas.openxmlformats.org/presentationml/2006/main">
  <p:tag name="AS_UNIQUEID" val="3061"/>
</p:tagLst>
</file>

<file path=ppt/tags/tag2457.xml><?xml version="1.0" encoding="utf-8"?>
<p:tagLst xmlns:p="http://schemas.openxmlformats.org/presentationml/2006/main">
  <p:tag name="AS_UNIQUEID" val="3062"/>
</p:tagLst>
</file>

<file path=ppt/tags/tag2458.xml><?xml version="1.0" encoding="utf-8"?>
<p:tagLst xmlns:p="http://schemas.openxmlformats.org/presentationml/2006/main">
  <p:tag name="AS_UNIQUEID" val="3063"/>
</p:tagLst>
</file>

<file path=ppt/tags/tag2459.xml><?xml version="1.0" encoding="utf-8"?>
<p:tagLst xmlns:p="http://schemas.openxmlformats.org/presentationml/2006/main">
  <p:tag name="AS_UNIQUEID" val="3064"/>
</p:tagLst>
</file>

<file path=ppt/tags/tag246.xml><?xml version="1.0" encoding="utf-8"?>
<p:tagLst xmlns:p="http://schemas.openxmlformats.org/presentationml/2006/main">
  <p:tag name="AS_UNIQUEID" val="767"/>
</p:tagLst>
</file>

<file path=ppt/tags/tag2460.xml><?xml version="1.0" encoding="utf-8"?>
<p:tagLst xmlns:p="http://schemas.openxmlformats.org/presentationml/2006/main">
  <p:tag name="AS_UNIQUEID" val="3065"/>
</p:tagLst>
</file>

<file path=ppt/tags/tag2461.xml><?xml version="1.0" encoding="utf-8"?>
<p:tagLst xmlns:p="http://schemas.openxmlformats.org/presentationml/2006/main">
  <p:tag name="AS_UNIQUEID" val="3066"/>
</p:tagLst>
</file>

<file path=ppt/tags/tag2462.xml><?xml version="1.0" encoding="utf-8"?>
<p:tagLst xmlns:p="http://schemas.openxmlformats.org/presentationml/2006/main">
  <p:tag name="AS_UNIQUEID" val="3067"/>
</p:tagLst>
</file>

<file path=ppt/tags/tag2463.xml><?xml version="1.0" encoding="utf-8"?>
<p:tagLst xmlns:p="http://schemas.openxmlformats.org/presentationml/2006/main">
  <p:tag name="AS_UNIQUEID" val="3068"/>
</p:tagLst>
</file>

<file path=ppt/tags/tag2464.xml><?xml version="1.0" encoding="utf-8"?>
<p:tagLst xmlns:p="http://schemas.openxmlformats.org/presentationml/2006/main">
  <p:tag name="AS_UNIQUEID" val="3069"/>
</p:tagLst>
</file>

<file path=ppt/tags/tag2465.xml><?xml version="1.0" encoding="utf-8"?>
<p:tagLst xmlns:p="http://schemas.openxmlformats.org/presentationml/2006/main">
  <p:tag name="AS_UNIQUEID" val="3070"/>
</p:tagLst>
</file>

<file path=ppt/tags/tag2466.xml><?xml version="1.0" encoding="utf-8"?>
<p:tagLst xmlns:p="http://schemas.openxmlformats.org/presentationml/2006/main">
  <p:tag name="AS_UNIQUEID" val="3071"/>
</p:tagLst>
</file>

<file path=ppt/tags/tag2467.xml><?xml version="1.0" encoding="utf-8"?>
<p:tagLst xmlns:p="http://schemas.openxmlformats.org/presentationml/2006/main">
  <p:tag name="AS_UNIQUEID" val="3072"/>
</p:tagLst>
</file>

<file path=ppt/tags/tag2468.xml><?xml version="1.0" encoding="utf-8"?>
<p:tagLst xmlns:p="http://schemas.openxmlformats.org/presentationml/2006/main">
  <p:tag name="AS_UNIQUEID" val="3073"/>
</p:tagLst>
</file>

<file path=ppt/tags/tag2469.xml><?xml version="1.0" encoding="utf-8"?>
<p:tagLst xmlns:p="http://schemas.openxmlformats.org/presentationml/2006/main">
  <p:tag name="AS_UNIQUEID" val="3074"/>
</p:tagLst>
</file>

<file path=ppt/tags/tag247.xml><?xml version="1.0" encoding="utf-8"?>
<p:tagLst xmlns:p="http://schemas.openxmlformats.org/presentationml/2006/main">
  <p:tag name="AS_UNIQUEID" val="768"/>
</p:tagLst>
</file>

<file path=ppt/tags/tag2470.xml><?xml version="1.0" encoding="utf-8"?>
<p:tagLst xmlns:p="http://schemas.openxmlformats.org/presentationml/2006/main">
  <p:tag name="AS_UNIQUEID" val="3075"/>
</p:tagLst>
</file>

<file path=ppt/tags/tag2471.xml><?xml version="1.0" encoding="utf-8"?>
<p:tagLst xmlns:p="http://schemas.openxmlformats.org/presentationml/2006/main">
  <p:tag name="AS_UNIQUEID" val="3076"/>
</p:tagLst>
</file>

<file path=ppt/tags/tag2472.xml><?xml version="1.0" encoding="utf-8"?>
<p:tagLst xmlns:p="http://schemas.openxmlformats.org/presentationml/2006/main">
  <p:tag name="AS_UNIQUEID" val="3077"/>
</p:tagLst>
</file>

<file path=ppt/tags/tag2473.xml><?xml version="1.0" encoding="utf-8"?>
<p:tagLst xmlns:p="http://schemas.openxmlformats.org/presentationml/2006/main">
  <p:tag name="AS_UNIQUEID" val="3078"/>
</p:tagLst>
</file>

<file path=ppt/tags/tag2474.xml><?xml version="1.0" encoding="utf-8"?>
<p:tagLst xmlns:p="http://schemas.openxmlformats.org/presentationml/2006/main">
  <p:tag name="AS_UNIQUEID" val="3079"/>
</p:tagLst>
</file>

<file path=ppt/tags/tag2475.xml><?xml version="1.0" encoding="utf-8"?>
<p:tagLst xmlns:p="http://schemas.openxmlformats.org/presentationml/2006/main">
  <p:tag name="AS_UNIQUEID" val="3080"/>
</p:tagLst>
</file>

<file path=ppt/tags/tag2476.xml><?xml version="1.0" encoding="utf-8"?>
<p:tagLst xmlns:p="http://schemas.openxmlformats.org/presentationml/2006/main">
  <p:tag name="AS_UNIQUEID" val="3081"/>
</p:tagLst>
</file>

<file path=ppt/tags/tag2477.xml><?xml version="1.0" encoding="utf-8"?>
<p:tagLst xmlns:p="http://schemas.openxmlformats.org/presentationml/2006/main">
  <p:tag name="AS_UNIQUEID" val="3082"/>
</p:tagLst>
</file>

<file path=ppt/tags/tag2478.xml><?xml version="1.0" encoding="utf-8"?>
<p:tagLst xmlns:p="http://schemas.openxmlformats.org/presentationml/2006/main">
  <p:tag name="AS_UNIQUEID" val="3083"/>
</p:tagLst>
</file>

<file path=ppt/tags/tag2479.xml><?xml version="1.0" encoding="utf-8"?>
<p:tagLst xmlns:p="http://schemas.openxmlformats.org/presentationml/2006/main">
  <p:tag name="AS_UNIQUEID" val="3084"/>
</p:tagLst>
</file>

<file path=ppt/tags/tag248.xml><?xml version="1.0" encoding="utf-8"?>
<p:tagLst xmlns:p="http://schemas.openxmlformats.org/presentationml/2006/main">
  <p:tag name="AS_UNIQUEID" val="770"/>
</p:tagLst>
</file>

<file path=ppt/tags/tag2480.xml><?xml version="1.0" encoding="utf-8"?>
<p:tagLst xmlns:p="http://schemas.openxmlformats.org/presentationml/2006/main">
  <p:tag name="AS_UNIQUEID" val="3085"/>
</p:tagLst>
</file>

<file path=ppt/tags/tag2481.xml><?xml version="1.0" encoding="utf-8"?>
<p:tagLst xmlns:p="http://schemas.openxmlformats.org/presentationml/2006/main">
  <p:tag name="AS_UNIQUEID" val="3086"/>
</p:tagLst>
</file>

<file path=ppt/tags/tag2482.xml><?xml version="1.0" encoding="utf-8"?>
<p:tagLst xmlns:p="http://schemas.openxmlformats.org/presentationml/2006/main">
  <p:tag name="AS_UNIQUEID" val="3087"/>
</p:tagLst>
</file>

<file path=ppt/tags/tag2483.xml><?xml version="1.0" encoding="utf-8"?>
<p:tagLst xmlns:p="http://schemas.openxmlformats.org/presentationml/2006/main">
  <p:tag name="AS_UNIQUEID" val="3088"/>
</p:tagLst>
</file>

<file path=ppt/tags/tag2484.xml><?xml version="1.0" encoding="utf-8"?>
<p:tagLst xmlns:p="http://schemas.openxmlformats.org/presentationml/2006/main">
  <p:tag name="AS_UNIQUEID" val="3089"/>
</p:tagLst>
</file>

<file path=ppt/tags/tag2485.xml><?xml version="1.0" encoding="utf-8"?>
<p:tagLst xmlns:p="http://schemas.openxmlformats.org/presentationml/2006/main">
  <p:tag name="AS_UNIQUEID" val="3090"/>
</p:tagLst>
</file>

<file path=ppt/tags/tag2486.xml><?xml version="1.0" encoding="utf-8"?>
<p:tagLst xmlns:p="http://schemas.openxmlformats.org/presentationml/2006/main">
  <p:tag name="AS_UNIQUEID" val="3091"/>
</p:tagLst>
</file>

<file path=ppt/tags/tag2487.xml><?xml version="1.0" encoding="utf-8"?>
<p:tagLst xmlns:p="http://schemas.openxmlformats.org/presentationml/2006/main">
  <p:tag name="AS_UNIQUEID" val="3092"/>
</p:tagLst>
</file>

<file path=ppt/tags/tag2488.xml><?xml version="1.0" encoding="utf-8"?>
<p:tagLst xmlns:p="http://schemas.openxmlformats.org/presentationml/2006/main">
  <p:tag name="AS_UNIQUEID" val="3093"/>
</p:tagLst>
</file>

<file path=ppt/tags/tag2489.xml><?xml version="1.0" encoding="utf-8"?>
<p:tagLst xmlns:p="http://schemas.openxmlformats.org/presentationml/2006/main">
  <p:tag name="AS_UNIQUEID" val="3094"/>
</p:tagLst>
</file>

<file path=ppt/tags/tag249.xml><?xml version="1.0" encoding="utf-8"?>
<p:tagLst xmlns:p="http://schemas.openxmlformats.org/presentationml/2006/main">
  <p:tag name="AS_UNIQUEID" val="771"/>
</p:tagLst>
</file>

<file path=ppt/tags/tag2490.xml><?xml version="1.0" encoding="utf-8"?>
<p:tagLst xmlns:p="http://schemas.openxmlformats.org/presentationml/2006/main">
  <p:tag name="AS_UNIQUEID" val="3095"/>
</p:tagLst>
</file>

<file path=ppt/tags/tag2491.xml><?xml version="1.0" encoding="utf-8"?>
<p:tagLst xmlns:p="http://schemas.openxmlformats.org/presentationml/2006/main">
  <p:tag name="AS_UNIQUEID" val="3096"/>
</p:tagLst>
</file>

<file path=ppt/tags/tag2492.xml><?xml version="1.0" encoding="utf-8"?>
<p:tagLst xmlns:p="http://schemas.openxmlformats.org/presentationml/2006/main">
  <p:tag name="AS_UNIQUEID" val="3097"/>
</p:tagLst>
</file>

<file path=ppt/tags/tag2493.xml><?xml version="1.0" encoding="utf-8"?>
<p:tagLst xmlns:p="http://schemas.openxmlformats.org/presentationml/2006/main">
  <p:tag name="AS_UNIQUEID" val="3098"/>
</p:tagLst>
</file>

<file path=ppt/tags/tag2494.xml><?xml version="1.0" encoding="utf-8"?>
<p:tagLst xmlns:p="http://schemas.openxmlformats.org/presentationml/2006/main">
  <p:tag name="AS_UNIQUEID" val="3099"/>
</p:tagLst>
</file>

<file path=ppt/tags/tag2495.xml><?xml version="1.0" encoding="utf-8"?>
<p:tagLst xmlns:p="http://schemas.openxmlformats.org/presentationml/2006/main">
  <p:tag name="AS_UNIQUEID" val="3100"/>
</p:tagLst>
</file>

<file path=ppt/tags/tag2496.xml><?xml version="1.0" encoding="utf-8"?>
<p:tagLst xmlns:p="http://schemas.openxmlformats.org/presentationml/2006/main">
  <p:tag name="AS_UNIQUEID" val="3101"/>
</p:tagLst>
</file>

<file path=ppt/tags/tag2497.xml><?xml version="1.0" encoding="utf-8"?>
<p:tagLst xmlns:p="http://schemas.openxmlformats.org/presentationml/2006/main">
  <p:tag name="AS_UNIQUEID" val="3102"/>
</p:tagLst>
</file>

<file path=ppt/tags/tag2498.xml><?xml version="1.0" encoding="utf-8"?>
<p:tagLst xmlns:p="http://schemas.openxmlformats.org/presentationml/2006/main">
  <p:tag name="AS_UNIQUEID" val="3103"/>
</p:tagLst>
</file>

<file path=ppt/tags/tag2499.xml><?xml version="1.0" encoding="utf-8"?>
<p:tagLst xmlns:p="http://schemas.openxmlformats.org/presentationml/2006/main">
  <p:tag name="AS_UNIQUEID" val="3104"/>
</p:tagLst>
</file>

<file path=ppt/tags/tag25.xml><?xml version="1.0" encoding="utf-8"?>
<p:tagLst xmlns:p="http://schemas.openxmlformats.org/presentationml/2006/main">
  <p:tag name="AS_UNIQUEID" val="50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50.xml><?xml version="1.0" encoding="utf-8"?>
<p:tagLst xmlns:p="http://schemas.openxmlformats.org/presentationml/2006/main">
  <p:tag name="AS_UNIQUEID" val="772"/>
</p:tagLst>
</file>

<file path=ppt/tags/tag2500.xml><?xml version="1.0" encoding="utf-8"?>
<p:tagLst xmlns:p="http://schemas.openxmlformats.org/presentationml/2006/main">
  <p:tag name="AS_UNIQUEID" val="3105"/>
</p:tagLst>
</file>

<file path=ppt/tags/tag2501.xml><?xml version="1.0" encoding="utf-8"?>
<p:tagLst xmlns:p="http://schemas.openxmlformats.org/presentationml/2006/main">
  <p:tag name="AS_UNIQUEID" val="3106"/>
</p:tagLst>
</file>

<file path=ppt/tags/tag2502.xml><?xml version="1.0" encoding="utf-8"?>
<p:tagLst xmlns:p="http://schemas.openxmlformats.org/presentationml/2006/main">
  <p:tag name="AS_UNIQUEID" val="3107"/>
</p:tagLst>
</file>

<file path=ppt/tags/tag2503.xml><?xml version="1.0" encoding="utf-8"?>
<p:tagLst xmlns:p="http://schemas.openxmlformats.org/presentationml/2006/main">
  <p:tag name="AS_UNIQUEID" val="3108"/>
</p:tagLst>
</file>

<file path=ppt/tags/tag2504.xml><?xml version="1.0" encoding="utf-8"?>
<p:tagLst xmlns:p="http://schemas.openxmlformats.org/presentationml/2006/main">
  <p:tag name="AS_UNIQUEID" val="3110"/>
</p:tagLst>
</file>

<file path=ppt/tags/tag2505.xml><?xml version="1.0" encoding="utf-8"?>
<p:tagLst xmlns:p="http://schemas.openxmlformats.org/presentationml/2006/main">
  <p:tag name="AS_UNIQUEID" val="3111"/>
</p:tagLst>
</file>

<file path=ppt/tags/tag2506.xml><?xml version="1.0" encoding="utf-8"?>
<p:tagLst xmlns:p="http://schemas.openxmlformats.org/presentationml/2006/main">
  <p:tag name="AS_UNIQUEID" val="3112"/>
</p:tagLst>
</file>

<file path=ppt/tags/tag2507.xml><?xml version="1.0" encoding="utf-8"?>
<p:tagLst xmlns:p="http://schemas.openxmlformats.org/presentationml/2006/main">
  <p:tag name="AS_UNIQUEID" val="473"/>
</p:tagLst>
</file>

<file path=ppt/tags/tag2508.xml><?xml version="1.0" encoding="utf-8"?>
<p:tagLst xmlns:p="http://schemas.openxmlformats.org/presentationml/2006/main">
  <p:tag name="AS_UNIQUEID" val="3119"/>
</p:tagLst>
</file>

<file path=ppt/tags/tag2509.xml><?xml version="1.0" encoding="utf-8"?>
<p:tagLst xmlns:p="http://schemas.openxmlformats.org/presentationml/2006/main">
  <p:tag name="AS_UNIQUEID" val="3120"/>
</p:tagLst>
</file>

<file path=ppt/tags/tag251.xml><?xml version="1.0" encoding="utf-8"?>
<p:tagLst xmlns:p="http://schemas.openxmlformats.org/presentationml/2006/main">
  <p:tag name="AS_UNIQUEID" val="773"/>
</p:tagLst>
</file>

<file path=ppt/tags/tag2510.xml><?xml version="1.0" encoding="utf-8"?>
<p:tagLst xmlns:p="http://schemas.openxmlformats.org/presentationml/2006/main">
  <p:tag name="AS_UNIQUEID" val="3121"/>
</p:tagLst>
</file>

<file path=ppt/tags/tag2511.xml><?xml version="1.0" encoding="utf-8"?>
<p:tagLst xmlns:p="http://schemas.openxmlformats.org/presentationml/2006/main">
  <p:tag name="AS_UNIQUEID" val="3122"/>
</p:tagLst>
</file>

<file path=ppt/tags/tag2512.xml><?xml version="1.0" encoding="utf-8"?>
<p:tagLst xmlns:p="http://schemas.openxmlformats.org/presentationml/2006/main">
  <p:tag name="AS_UNIQUEID" val="3115"/>
</p:tagLst>
</file>

<file path=ppt/tags/tag2513.xml><?xml version="1.0" encoding="utf-8"?>
<p:tagLst xmlns:p="http://schemas.openxmlformats.org/presentationml/2006/main">
  <p:tag name="AS_UNIQUEID" val="3116"/>
</p:tagLst>
</file>

<file path=ppt/tags/tag2514.xml><?xml version="1.0" encoding="utf-8"?>
<p:tagLst xmlns:p="http://schemas.openxmlformats.org/presentationml/2006/main">
  <p:tag name="AS_UNIQUEID" val="3117"/>
</p:tagLst>
</file>

<file path=ppt/tags/tag2515.xml><?xml version="1.0" encoding="utf-8"?>
<p:tagLst xmlns:p="http://schemas.openxmlformats.org/presentationml/2006/main">
  <p:tag name="AS_UNIQUEID" val="3127"/>
</p:tagLst>
</file>

<file path=ppt/tags/tag2516.xml><?xml version="1.0" encoding="utf-8"?>
<p:tagLst xmlns:p="http://schemas.openxmlformats.org/presentationml/2006/main">
  <p:tag name="AS_UNIQUEID" val="3128"/>
</p:tagLst>
</file>

<file path=ppt/tags/tag2517.xml><?xml version="1.0" encoding="utf-8"?>
<p:tagLst xmlns:p="http://schemas.openxmlformats.org/presentationml/2006/main">
  <p:tag name="AS_UNIQUEID" val="3129"/>
</p:tagLst>
</file>

<file path=ppt/tags/tag2518.xml><?xml version="1.0" encoding="utf-8"?>
<p:tagLst xmlns:p="http://schemas.openxmlformats.org/presentationml/2006/main">
  <p:tag name="AS_UNIQUEID" val="3130"/>
</p:tagLst>
</file>

<file path=ppt/tags/tag2519.xml><?xml version="1.0" encoding="utf-8"?>
<p:tagLst xmlns:p="http://schemas.openxmlformats.org/presentationml/2006/main">
  <p:tag name="AS_UNIQUEID" val="3131"/>
</p:tagLst>
</file>

<file path=ppt/tags/tag252.xml><?xml version="1.0" encoding="utf-8"?>
<p:tagLst xmlns:p="http://schemas.openxmlformats.org/presentationml/2006/main">
  <p:tag name="AS_UNIQUEID" val="774"/>
</p:tagLst>
</file>

<file path=ppt/tags/tag2520.xml><?xml version="1.0" encoding="utf-8"?>
<p:tagLst xmlns:p="http://schemas.openxmlformats.org/presentationml/2006/main">
  <p:tag name="AS_UNIQUEID" val="3132"/>
</p:tagLst>
</file>

<file path=ppt/tags/tag2521.xml><?xml version="1.0" encoding="utf-8"?>
<p:tagLst xmlns:p="http://schemas.openxmlformats.org/presentationml/2006/main">
  <p:tag name="AS_UNIQUEID" val="3133"/>
</p:tagLst>
</file>

<file path=ppt/tags/tag2522.xml><?xml version="1.0" encoding="utf-8"?>
<p:tagLst xmlns:p="http://schemas.openxmlformats.org/presentationml/2006/main">
  <p:tag name="AS_UNIQUEID" val="3134"/>
</p:tagLst>
</file>

<file path=ppt/tags/tag2523.xml><?xml version="1.0" encoding="utf-8"?>
<p:tagLst xmlns:p="http://schemas.openxmlformats.org/presentationml/2006/main">
  <p:tag name="AS_UNIQUEID" val="3135"/>
</p:tagLst>
</file>

<file path=ppt/tags/tag2524.xml><?xml version="1.0" encoding="utf-8"?>
<p:tagLst xmlns:p="http://schemas.openxmlformats.org/presentationml/2006/main">
  <p:tag name="AS_UNIQUEID" val="3124"/>
</p:tagLst>
</file>

<file path=ppt/tags/tag2525.xml><?xml version="1.0" encoding="utf-8"?>
<p:tagLst xmlns:p="http://schemas.openxmlformats.org/presentationml/2006/main">
  <p:tag name="AS_UNIQUEID" val="3125"/>
</p:tagLst>
</file>

<file path=ppt/tags/tag2526.xml><?xml version="1.0" encoding="utf-8"?>
<p:tagLst xmlns:p="http://schemas.openxmlformats.org/presentationml/2006/main">
  <p:tag name="AS_UNIQUEID" val="3137"/>
</p:tagLst>
</file>

<file path=ppt/tags/tag2527.xml><?xml version="1.0" encoding="utf-8"?>
<p:tagLst xmlns:p="http://schemas.openxmlformats.org/presentationml/2006/main">
  <p:tag name="AS_UNIQUEID" val="3138"/>
</p:tagLst>
</file>

<file path=ppt/tags/tag2528.xml><?xml version="1.0" encoding="utf-8"?>
<p:tagLst xmlns:p="http://schemas.openxmlformats.org/presentationml/2006/main">
  <p:tag name="AS_UNIQUEID" val="3139"/>
</p:tagLst>
</file>

<file path=ppt/tags/tag2529.xml><?xml version="1.0" encoding="utf-8"?>
<p:tagLst xmlns:p="http://schemas.openxmlformats.org/presentationml/2006/main">
  <p:tag name="AS_UNIQUEID" val="3140"/>
</p:tagLst>
</file>

<file path=ppt/tags/tag253.xml><?xml version="1.0" encoding="utf-8"?>
<p:tagLst xmlns:p="http://schemas.openxmlformats.org/presentationml/2006/main">
  <p:tag name="AS_UNIQUEID" val="775"/>
</p:tagLst>
</file>

<file path=ppt/tags/tag2530.xml><?xml version="1.0" encoding="utf-8"?>
<p:tagLst xmlns:p="http://schemas.openxmlformats.org/presentationml/2006/main">
  <p:tag name="AS_UNIQUEID" val="3141"/>
</p:tagLst>
</file>

<file path=ppt/tags/tag2531.xml><?xml version="1.0" encoding="utf-8"?>
<p:tagLst xmlns:p="http://schemas.openxmlformats.org/presentationml/2006/main">
  <p:tag name="AS_UNIQUEID" val="3142"/>
</p:tagLst>
</file>

<file path=ppt/tags/tag2532.xml><?xml version="1.0" encoding="utf-8"?>
<p:tagLst xmlns:p="http://schemas.openxmlformats.org/presentationml/2006/main">
  <p:tag name="AS_UNIQUEID" val="3143"/>
</p:tagLst>
</file>

<file path=ppt/tags/tag2533.xml><?xml version="1.0" encoding="utf-8"?>
<p:tagLst xmlns:p="http://schemas.openxmlformats.org/presentationml/2006/main">
  <p:tag name="AS_UNIQUEID" val="3144"/>
</p:tagLst>
</file>

<file path=ppt/tags/tag2534.xml><?xml version="1.0" encoding="utf-8"?>
<p:tagLst xmlns:p="http://schemas.openxmlformats.org/presentationml/2006/main">
  <p:tag name="AS_UNIQUEID" val="3145"/>
</p:tagLst>
</file>

<file path=ppt/tags/tag2535.xml><?xml version="1.0" encoding="utf-8"?>
<p:tagLst xmlns:p="http://schemas.openxmlformats.org/presentationml/2006/main">
  <p:tag name="AS_UNIQUEID" val="3146"/>
</p:tagLst>
</file>

<file path=ppt/tags/tag2536.xml><?xml version="1.0" encoding="utf-8"?>
<p:tagLst xmlns:p="http://schemas.openxmlformats.org/presentationml/2006/main">
  <p:tag name="AS_UNIQUEID" val="3147"/>
</p:tagLst>
</file>

<file path=ppt/tags/tag2537.xml><?xml version="1.0" encoding="utf-8"?>
<p:tagLst xmlns:p="http://schemas.openxmlformats.org/presentationml/2006/main">
  <p:tag name="AS_UNIQUEID" val="3148"/>
</p:tagLst>
</file>

<file path=ppt/tags/tag2538.xml><?xml version="1.0" encoding="utf-8"?>
<p:tagLst xmlns:p="http://schemas.openxmlformats.org/presentationml/2006/main">
  <p:tag name="AS_UNIQUEID" val="3149"/>
</p:tagLst>
</file>

<file path=ppt/tags/tag2539.xml><?xml version="1.0" encoding="utf-8"?>
<p:tagLst xmlns:p="http://schemas.openxmlformats.org/presentationml/2006/main">
  <p:tag name="AS_UNIQUEID" val="3150"/>
</p:tagLst>
</file>

<file path=ppt/tags/tag254.xml><?xml version="1.0" encoding="utf-8"?>
<p:tagLst xmlns:p="http://schemas.openxmlformats.org/presentationml/2006/main">
  <p:tag name="AS_UNIQUEID" val="776"/>
</p:tagLst>
</file>

<file path=ppt/tags/tag2540.xml><?xml version="1.0" encoding="utf-8"?>
<p:tagLst xmlns:p="http://schemas.openxmlformats.org/presentationml/2006/main">
  <p:tag name="AS_UNIQUEID" val="3151"/>
</p:tagLst>
</file>

<file path=ppt/tags/tag2541.xml><?xml version="1.0" encoding="utf-8"?>
<p:tagLst xmlns:p="http://schemas.openxmlformats.org/presentationml/2006/main">
  <p:tag name="AS_UNIQUEID" val="3152"/>
</p:tagLst>
</file>

<file path=ppt/tags/tag2542.xml><?xml version="1.0" encoding="utf-8"?>
<p:tagLst xmlns:p="http://schemas.openxmlformats.org/presentationml/2006/main">
  <p:tag name="AS_UNIQUEID" val="3153"/>
</p:tagLst>
</file>

<file path=ppt/tags/tag2543.xml><?xml version="1.0" encoding="utf-8"?>
<p:tagLst xmlns:p="http://schemas.openxmlformats.org/presentationml/2006/main">
  <p:tag name="AS_UNIQUEID" val="3154"/>
</p:tagLst>
</file>

<file path=ppt/tags/tag2544.xml><?xml version="1.0" encoding="utf-8"?>
<p:tagLst xmlns:p="http://schemas.openxmlformats.org/presentationml/2006/main">
  <p:tag name="AS_UNIQUEID" val="3156"/>
</p:tagLst>
</file>

<file path=ppt/tags/tag2545.xml><?xml version="1.0" encoding="utf-8"?>
<p:tagLst xmlns:p="http://schemas.openxmlformats.org/presentationml/2006/main">
  <p:tag name="AS_UNIQUEID" val="3157"/>
</p:tagLst>
</file>

<file path=ppt/tags/tag2546.xml><?xml version="1.0" encoding="utf-8"?>
<p:tagLst xmlns:p="http://schemas.openxmlformats.org/presentationml/2006/main">
  <p:tag name="AS_UNIQUEID" val="3158"/>
</p:tagLst>
</file>

<file path=ppt/tags/tag2547.xml><?xml version="1.0" encoding="utf-8"?>
<p:tagLst xmlns:p="http://schemas.openxmlformats.org/presentationml/2006/main">
  <p:tag name="AS_UNIQUEID" val="3159"/>
</p:tagLst>
</file>

<file path=ppt/tags/tag2548.xml><?xml version="1.0" encoding="utf-8"?>
<p:tagLst xmlns:p="http://schemas.openxmlformats.org/presentationml/2006/main">
  <p:tag name="AS_UNIQUEID" val="3160"/>
</p:tagLst>
</file>

<file path=ppt/tags/tag2549.xml><?xml version="1.0" encoding="utf-8"?>
<p:tagLst xmlns:p="http://schemas.openxmlformats.org/presentationml/2006/main">
  <p:tag name="AS_UNIQUEID" val="3161"/>
</p:tagLst>
</file>

<file path=ppt/tags/tag255.xml><?xml version="1.0" encoding="utf-8"?>
<p:tagLst xmlns:p="http://schemas.openxmlformats.org/presentationml/2006/main">
  <p:tag name="AS_UNIQUEID" val="777"/>
</p:tagLst>
</file>

<file path=ppt/tags/tag2550.xml><?xml version="1.0" encoding="utf-8"?>
<p:tagLst xmlns:p="http://schemas.openxmlformats.org/presentationml/2006/main">
  <p:tag name="AS_UNIQUEID" val="3162"/>
</p:tagLst>
</file>

<file path=ppt/tags/tag2551.xml><?xml version="1.0" encoding="utf-8"?>
<p:tagLst xmlns:p="http://schemas.openxmlformats.org/presentationml/2006/main">
  <p:tag name="AS_UNIQUEID" val="3163"/>
</p:tagLst>
</file>

<file path=ppt/tags/tag2552.xml><?xml version="1.0" encoding="utf-8"?>
<p:tagLst xmlns:p="http://schemas.openxmlformats.org/presentationml/2006/main">
  <p:tag name="AS_UNIQUEID" val="3164"/>
</p:tagLst>
</file>

<file path=ppt/tags/tag2553.xml><?xml version="1.0" encoding="utf-8"?>
<p:tagLst xmlns:p="http://schemas.openxmlformats.org/presentationml/2006/main">
  <p:tag name="AS_UNIQUEID" val="3165"/>
</p:tagLst>
</file>

<file path=ppt/tags/tag2554.xml><?xml version="1.0" encoding="utf-8"?>
<p:tagLst xmlns:p="http://schemas.openxmlformats.org/presentationml/2006/main">
  <p:tag name="AS_UNIQUEID" val="3166"/>
</p:tagLst>
</file>

<file path=ppt/tags/tag2555.xml><?xml version="1.0" encoding="utf-8"?>
<p:tagLst xmlns:p="http://schemas.openxmlformats.org/presentationml/2006/main">
  <p:tag name="AS_UNIQUEID" val="3167"/>
</p:tagLst>
</file>

<file path=ppt/tags/tag2556.xml><?xml version="1.0" encoding="utf-8"?>
<p:tagLst xmlns:p="http://schemas.openxmlformats.org/presentationml/2006/main">
  <p:tag name="AS_UNIQUEID" val="3168"/>
</p:tagLst>
</file>

<file path=ppt/tags/tag2557.xml><?xml version="1.0" encoding="utf-8"?>
<p:tagLst xmlns:p="http://schemas.openxmlformats.org/presentationml/2006/main">
  <p:tag name="AS_UNIQUEID" val="3169"/>
</p:tagLst>
</file>

<file path=ppt/tags/tag2558.xml><?xml version="1.0" encoding="utf-8"?>
<p:tagLst xmlns:p="http://schemas.openxmlformats.org/presentationml/2006/main">
  <p:tag name="AS_UNIQUEID" val="3170"/>
</p:tagLst>
</file>

<file path=ppt/tags/tag2559.xml><?xml version="1.0" encoding="utf-8"?>
<p:tagLst xmlns:p="http://schemas.openxmlformats.org/presentationml/2006/main">
  <p:tag name="AS_UNIQUEID" val="3171"/>
</p:tagLst>
</file>

<file path=ppt/tags/tag256.xml><?xml version="1.0" encoding="utf-8"?>
<p:tagLst xmlns:p="http://schemas.openxmlformats.org/presentationml/2006/main">
  <p:tag name="AS_UNIQUEID" val="778"/>
</p:tagLst>
</file>

<file path=ppt/tags/tag2560.xml><?xml version="1.0" encoding="utf-8"?>
<p:tagLst xmlns:p="http://schemas.openxmlformats.org/presentationml/2006/main">
  <p:tag name="AS_UNIQUEID" val="3172"/>
</p:tagLst>
</file>

<file path=ppt/tags/tag2561.xml><?xml version="1.0" encoding="utf-8"?>
<p:tagLst xmlns:p="http://schemas.openxmlformats.org/presentationml/2006/main">
  <p:tag name="AS_UNIQUEID" val="3173"/>
</p:tagLst>
</file>

<file path=ppt/tags/tag2562.xml><?xml version="1.0" encoding="utf-8"?>
<p:tagLst xmlns:p="http://schemas.openxmlformats.org/presentationml/2006/main">
  <p:tag name="AS_UNIQUEID" val="3174"/>
</p:tagLst>
</file>

<file path=ppt/tags/tag2563.xml><?xml version="1.0" encoding="utf-8"?>
<p:tagLst xmlns:p="http://schemas.openxmlformats.org/presentationml/2006/main">
  <p:tag name="AS_UNIQUEID" val="3175"/>
</p:tagLst>
</file>

<file path=ppt/tags/tag2564.xml><?xml version="1.0" encoding="utf-8"?>
<p:tagLst xmlns:p="http://schemas.openxmlformats.org/presentationml/2006/main">
  <p:tag name="AS_UNIQUEID" val="3176"/>
</p:tagLst>
</file>

<file path=ppt/tags/tag2565.xml><?xml version="1.0" encoding="utf-8"?>
<p:tagLst xmlns:p="http://schemas.openxmlformats.org/presentationml/2006/main">
  <p:tag name="AS_UNIQUEID" val="3177"/>
</p:tagLst>
</file>

<file path=ppt/tags/tag2566.xml><?xml version="1.0" encoding="utf-8"?>
<p:tagLst xmlns:p="http://schemas.openxmlformats.org/presentationml/2006/main">
  <p:tag name="AS_UNIQUEID" val="3178"/>
</p:tagLst>
</file>

<file path=ppt/tags/tag2567.xml><?xml version="1.0" encoding="utf-8"?>
<p:tagLst xmlns:p="http://schemas.openxmlformats.org/presentationml/2006/main">
  <p:tag name="AS_UNIQUEID" val="3179"/>
</p:tagLst>
</file>

<file path=ppt/tags/tag2568.xml><?xml version="1.0" encoding="utf-8"?>
<p:tagLst xmlns:p="http://schemas.openxmlformats.org/presentationml/2006/main">
  <p:tag name="AS_UNIQUEID" val="3180"/>
</p:tagLst>
</file>

<file path=ppt/tags/tag2569.xml><?xml version="1.0" encoding="utf-8"?>
<p:tagLst xmlns:p="http://schemas.openxmlformats.org/presentationml/2006/main">
  <p:tag name="AS_UNIQUEID" val="3181"/>
</p:tagLst>
</file>

<file path=ppt/tags/tag257.xml><?xml version="1.0" encoding="utf-8"?>
<p:tagLst xmlns:p="http://schemas.openxmlformats.org/presentationml/2006/main">
  <p:tag name="AS_UNIQUEID" val="779"/>
</p:tagLst>
</file>

<file path=ppt/tags/tag2570.xml><?xml version="1.0" encoding="utf-8"?>
<p:tagLst xmlns:p="http://schemas.openxmlformats.org/presentationml/2006/main">
  <p:tag name="AS_UNIQUEID" val="3182"/>
</p:tagLst>
</file>

<file path=ppt/tags/tag2571.xml><?xml version="1.0" encoding="utf-8"?>
<p:tagLst xmlns:p="http://schemas.openxmlformats.org/presentationml/2006/main">
  <p:tag name="AS_UNIQUEID" val="3183"/>
</p:tagLst>
</file>

<file path=ppt/tags/tag2572.xml><?xml version="1.0" encoding="utf-8"?>
<p:tagLst xmlns:p="http://schemas.openxmlformats.org/presentationml/2006/main">
  <p:tag name="AS_UNIQUEID" val="3184"/>
</p:tagLst>
</file>

<file path=ppt/tags/tag2573.xml><?xml version="1.0" encoding="utf-8"?>
<p:tagLst xmlns:p="http://schemas.openxmlformats.org/presentationml/2006/main">
  <p:tag name="AS_UNIQUEID" val="3185"/>
</p:tagLst>
</file>

<file path=ppt/tags/tag2574.xml><?xml version="1.0" encoding="utf-8"?>
<p:tagLst xmlns:p="http://schemas.openxmlformats.org/presentationml/2006/main">
  <p:tag name="AS_UNIQUEID" val="3186"/>
</p:tagLst>
</file>

<file path=ppt/tags/tag2575.xml><?xml version="1.0" encoding="utf-8"?>
<p:tagLst xmlns:p="http://schemas.openxmlformats.org/presentationml/2006/main">
  <p:tag name="AS_UNIQUEID" val="3187"/>
</p:tagLst>
</file>

<file path=ppt/tags/tag2576.xml><?xml version="1.0" encoding="utf-8"?>
<p:tagLst xmlns:p="http://schemas.openxmlformats.org/presentationml/2006/main">
  <p:tag name="AS_UNIQUEID" val="3188"/>
</p:tagLst>
</file>

<file path=ppt/tags/tag2577.xml><?xml version="1.0" encoding="utf-8"?>
<p:tagLst xmlns:p="http://schemas.openxmlformats.org/presentationml/2006/main">
  <p:tag name="AS_UNIQUEID" val="3189"/>
</p:tagLst>
</file>

<file path=ppt/tags/tag2578.xml><?xml version="1.0" encoding="utf-8"?>
<p:tagLst xmlns:p="http://schemas.openxmlformats.org/presentationml/2006/main">
  <p:tag name="AS_UNIQUEID" val="3190"/>
</p:tagLst>
</file>

<file path=ppt/tags/tag2579.xml><?xml version="1.0" encoding="utf-8"?>
<p:tagLst xmlns:p="http://schemas.openxmlformats.org/presentationml/2006/main">
  <p:tag name="AS_UNIQUEID" val="3191"/>
</p:tagLst>
</file>

<file path=ppt/tags/tag258.xml><?xml version="1.0" encoding="utf-8"?>
<p:tagLst xmlns:p="http://schemas.openxmlformats.org/presentationml/2006/main">
  <p:tag name="AS_UNIQUEID" val="780"/>
</p:tagLst>
</file>

<file path=ppt/tags/tag2580.xml><?xml version="1.0" encoding="utf-8"?>
<p:tagLst xmlns:p="http://schemas.openxmlformats.org/presentationml/2006/main">
  <p:tag name="AS_UNIQUEID" val="3192"/>
</p:tagLst>
</file>

<file path=ppt/tags/tag2581.xml><?xml version="1.0" encoding="utf-8"?>
<p:tagLst xmlns:p="http://schemas.openxmlformats.org/presentationml/2006/main">
  <p:tag name="AS_UNIQUEID" val="3193"/>
</p:tagLst>
</file>

<file path=ppt/tags/tag2582.xml><?xml version="1.0" encoding="utf-8"?>
<p:tagLst xmlns:p="http://schemas.openxmlformats.org/presentationml/2006/main">
  <p:tag name="AS_UNIQUEID" val="3194"/>
</p:tagLst>
</file>

<file path=ppt/tags/tag2583.xml><?xml version="1.0" encoding="utf-8"?>
<p:tagLst xmlns:p="http://schemas.openxmlformats.org/presentationml/2006/main">
  <p:tag name="AS_UNIQUEID" val="3195"/>
</p:tagLst>
</file>

<file path=ppt/tags/tag2584.xml><?xml version="1.0" encoding="utf-8"?>
<p:tagLst xmlns:p="http://schemas.openxmlformats.org/presentationml/2006/main">
  <p:tag name="AS_UNIQUEID" val="3196"/>
</p:tagLst>
</file>

<file path=ppt/tags/tag2585.xml><?xml version="1.0" encoding="utf-8"?>
<p:tagLst xmlns:p="http://schemas.openxmlformats.org/presentationml/2006/main">
  <p:tag name="AS_UNIQUEID" val="3197"/>
</p:tagLst>
</file>

<file path=ppt/tags/tag2586.xml><?xml version="1.0" encoding="utf-8"?>
<p:tagLst xmlns:p="http://schemas.openxmlformats.org/presentationml/2006/main">
  <p:tag name="AS_UNIQUEID" val="3198"/>
</p:tagLst>
</file>

<file path=ppt/tags/tag2587.xml><?xml version="1.0" encoding="utf-8"?>
<p:tagLst xmlns:p="http://schemas.openxmlformats.org/presentationml/2006/main">
  <p:tag name="AS_UNIQUEID" val="3199"/>
</p:tagLst>
</file>

<file path=ppt/tags/tag2588.xml><?xml version="1.0" encoding="utf-8"?>
<p:tagLst xmlns:p="http://schemas.openxmlformats.org/presentationml/2006/main">
  <p:tag name="AS_UNIQUEID" val="3200"/>
</p:tagLst>
</file>

<file path=ppt/tags/tag2589.xml><?xml version="1.0" encoding="utf-8"?>
<p:tagLst xmlns:p="http://schemas.openxmlformats.org/presentationml/2006/main">
  <p:tag name="AS_UNIQUEID" val="3201"/>
</p:tagLst>
</file>

<file path=ppt/tags/tag259.xml><?xml version="1.0" encoding="utf-8"?>
<p:tagLst xmlns:p="http://schemas.openxmlformats.org/presentationml/2006/main">
  <p:tag name="AS_UNIQUEID" val="781"/>
</p:tagLst>
</file>

<file path=ppt/tags/tag2590.xml><?xml version="1.0" encoding="utf-8"?>
<p:tagLst xmlns:p="http://schemas.openxmlformats.org/presentationml/2006/main">
  <p:tag name="AS_UNIQUEID" val="3202"/>
</p:tagLst>
</file>

<file path=ppt/tags/tag2591.xml><?xml version="1.0" encoding="utf-8"?>
<p:tagLst xmlns:p="http://schemas.openxmlformats.org/presentationml/2006/main">
  <p:tag name="AS_UNIQUEID" val="3203"/>
</p:tagLst>
</file>

<file path=ppt/tags/tag2592.xml><?xml version="1.0" encoding="utf-8"?>
<p:tagLst xmlns:p="http://schemas.openxmlformats.org/presentationml/2006/main">
  <p:tag name="AS_UNIQUEID" val="3204"/>
</p:tagLst>
</file>

<file path=ppt/tags/tag2593.xml><?xml version="1.0" encoding="utf-8"?>
<p:tagLst xmlns:p="http://schemas.openxmlformats.org/presentationml/2006/main">
  <p:tag name="AS_UNIQUEID" val="3205"/>
</p:tagLst>
</file>

<file path=ppt/tags/tag2594.xml><?xml version="1.0" encoding="utf-8"?>
<p:tagLst xmlns:p="http://schemas.openxmlformats.org/presentationml/2006/main">
  <p:tag name="AS_UNIQUEID" val="3206"/>
</p:tagLst>
</file>

<file path=ppt/tags/tag2595.xml><?xml version="1.0" encoding="utf-8"?>
<p:tagLst xmlns:p="http://schemas.openxmlformats.org/presentationml/2006/main">
  <p:tag name="AS_UNIQUEID" val="3207"/>
</p:tagLst>
</file>

<file path=ppt/tags/tag2596.xml><?xml version="1.0" encoding="utf-8"?>
<p:tagLst xmlns:p="http://schemas.openxmlformats.org/presentationml/2006/main">
  <p:tag name="AS_UNIQUEID" val="3208"/>
</p:tagLst>
</file>

<file path=ppt/tags/tag2597.xml><?xml version="1.0" encoding="utf-8"?>
<p:tagLst xmlns:p="http://schemas.openxmlformats.org/presentationml/2006/main">
  <p:tag name="AS_UNIQUEID" val="3209"/>
</p:tagLst>
</file>

<file path=ppt/tags/tag2598.xml><?xml version="1.0" encoding="utf-8"?>
<p:tagLst xmlns:p="http://schemas.openxmlformats.org/presentationml/2006/main">
  <p:tag name="AS_UNIQUEID" val="3210"/>
</p:tagLst>
</file>

<file path=ppt/tags/tag2599.xml><?xml version="1.0" encoding="utf-8"?>
<p:tagLst xmlns:p="http://schemas.openxmlformats.org/presentationml/2006/main">
  <p:tag name="AS_UNIQUEID" val="3211"/>
</p:tagLst>
</file>

<file path=ppt/tags/tag26.xml><?xml version="1.0" encoding="utf-8"?>
<p:tagLst xmlns:p="http://schemas.openxmlformats.org/presentationml/2006/main">
  <p:tag name="AS_UNIQUEID" val="50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60.xml><?xml version="1.0" encoding="utf-8"?>
<p:tagLst xmlns:p="http://schemas.openxmlformats.org/presentationml/2006/main">
  <p:tag name="AS_UNIQUEID" val="782"/>
</p:tagLst>
</file>

<file path=ppt/tags/tag2600.xml><?xml version="1.0" encoding="utf-8"?>
<p:tagLst xmlns:p="http://schemas.openxmlformats.org/presentationml/2006/main">
  <p:tag name="AS_UNIQUEID" val="3212"/>
</p:tagLst>
</file>

<file path=ppt/tags/tag2601.xml><?xml version="1.0" encoding="utf-8"?>
<p:tagLst xmlns:p="http://schemas.openxmlformats.org/presentationml/2006/main">
  <p:tag name="AS_UNIQUEID" val="3213"/>
</p:tagLst>
</file>

<file path=ppt/tags/tag2602.xml><?xml version="1.0" encoding="utf-8"?>
<p:tagLst xmlns:p="http://schemas.openxmlformats.org/presentationml/2006/main">
  <p:tag name="AS_UNIQUEID" val="3214"/>
</p:tagLst>
</file>

<file path=ppt/tags/tag2603.xml><?xml version="1.0" encoding="utf-8"?>
<p:tagLst xmlns:p="http://schemas.openxmlformats.org/presentationml/2006/main">
  <p:tag name="AS_UNIQUEID" val="3215"/>
</p:tagLst>
</file>

<file path=ppt/tags/tag2604.xml><?xml version="1.0" encoding="utf-8"?>
<p:tagLst xmlns:p="http://schemas.openxmlformats.org/presentationml/2006/main">
  <p:tag name="AS_UNIQUEID" val="3216"/>
</p:tagLst>
</file>

<file path=ppt/tags/tag2605.xml><?xml version="1.0" encoding="utf-8"?>
<p:tagLst xmlns:p="http://schemas.openxmlformats.org/presentationml/2006/main">
  <p:tag name="AS_UNIQUEID" val="3217"/>
</p:tagLst>
</file>

<file path=ppt/tags/tag2606.xml><?xml version="1.0" encoding="utf-8"?>
<p:tagLst xmlns:p="http://schemas.openxmlformats.org/presentationml/2006/main">
  <p:tag name="AS_UNIQUEID" val="3218"/>
</p:tagLst>
</file>

<file path=ppt/tags/tag2607.xml><?xml version="1.0" encoding="utf-8"?>
<p:tagLst xmlns:p="http://schemas.openxmlformats.org/presentationml/2006/main">
  <p:tag name="AS_UNIQUEID" val="3219"/>
</p:tagLst>
</file>

<file path=ppt/tags/tag2608.xml><?xml version="1.0" encoding="utf-8"?>
<p:tagLst xmlns:p="http://schemas.openxmlformats.org/presentationml/2006/main">
  <p:tag name="AS_UNIQUEID" val="3220"/>
</p:tagLst>
</file>

<file path=ppt/tags/tag2609.xml><?xml version="1.0" encoding="utf-8"?>
<p:tagLst xmlns:p="http://schemas.openxmlformats.org/presentationml/2006/main">
  <p:tag name="AS_UNIQUEID" val="3221"/>
</p:tagLst>
</file>

<file path=ppt/tags/tag261.xml><?xml version="1.0" encoding="utf-8"?>
<p:tagLst xmlns:p="http://schemas.openxmlformats.org/presentationml/2006/main">
  <p:tag name="AS_UNIQUEID" val="783"/>
</p:tagLst>
</file>

<file path=ppt/tags/tag2610.xml><?xml version="1.0" encoding="utf-8"?>
<p:tagLst xmlns:p="http://schemas.openxmlformats.org/presentationml/2006/main">
  <p:tag name="AS_UNIQUEID" val="3222"/>
</p:tagLst>
</file>

<file path=ppt/tags/tag2611.xml><?xml version="1.0" encoding="utf-8"?>
<p:tagLst xmlns:p="http://schemas.openxmlformats.org/presentationml/2006/main">
  <p:tag name="AS_UNIQUEID" val="3223"/>
</p:tagLst>
</file>

<file path=ppt/tags/tag2612.xml><?xml version="1.0" encoding="utf-8"?>
<p:tagLst xmlns:p="http://schemas.openxmlformats.org/presentationml/2006/main">
  <p:tag name="AS_UNIQUEID" val="3224"/>
</p:tagLst>
</file>

<file path=ppt/tags/tag2613.xml><?xml version="1.0" encoding="utf-8"?>
<p:tagLst xmlns:p="http://schemas.openxmlformats.org/presentationml/2006/main">
  <p:tag name="AS_UNIQUEID" val="3225"/>
</p:tagLst>
</file>

<file path=ppt/tags/tag2614.xml><?xml version="1.0" encoding="utf-8"?>
<p:tagLst xmlns:p="http://schemas.openxmlformats.org/presentationml/2006/main">
  <p:tag name="AS_UNIQUEID" val="3226"/>
</p:tagLst>
</file>

<file path=ppt/tags/tag2615.xml><?xml version="1.0" encoding="utf-8"?>
<p:tagLst xmlns:p="http://schemas.openxmlformats.org/presentationml/2006/main">
  <p:tag name="AS_UNIQUEID" val="3227"/>
</p:tagLst>
</file>

<file path=ppt/tags/tag2616.xml><?xml version="1.0" encoding="utf-8"?>
<p:tagLst xmlns:p="http://schemas.openxmlformats.org/presentationml/2006/main">
  <p:tag name="AS_UNIQUEID" val="3228"/>
</p:tagLst>
</file>

<file path=ppt/tags/tag2617.xml><?xml version="1.0" encoding="utf-8"?>
<p:tagLst xmlns:p="http://schemas.openxmlformats.org/presentationml/2006/main">
  <p:tag name="AS_UNIQUEID" val="3229"/>
</p:tagLst>
</file>

<file path=ppt/tags/tag2618.xml><?xml version="1.0" encoding="utf-8"?>
<p:tagLst xmlns:p="http://schemas.openxmlformats.org/presentationml/2006/main">
  <p:tag name="AS_UNIQUEID" val="3230"/>
</p:tagLst>
</file>

<file path=ppt/tags/tag2619.xml><?xml version="1.0" encoding="utf-8"?>
<p:tagLst xmlns:p="http://schemas.openxmlformats.org/presentationml/2006/main">
  <p:tag name="AS_UNIQUEID" val="3231"/>
</p:tagLst>
</file>

<file path=ppt/tags/tag262.xml><?xml version="1.0" encoding="utf-8"?>
<p:tagLst xmlns:p="http://schemas.openxmlformats.org/presentationml/2006/main">
  <p:tag name="AS_UNIQUEID" val="785"/>
</p:tagLst>
</file>

<file path=ppt/tags/tag2620.xml><?xml version="1.0" encoding="utf-8"?>
<p:tagLst xmlns:p="http://schemas.openxmlformats.org/presentationml/2006/main">
  <p:tag name="AS_UNIQUEID" val="3232"/>
</p:tagLst>
</file>

<file path=ppt/tags/tag2621.xml><?xml version="1.0" encoding="utf-8"?>
<p:tagLst xmlns:p="http://schemas.openxmlformats.org/presentationml/2006/main">
  <p:tag name="AS_UNIQUEID" val="3233"/>
</p:tagLst>
</file>

<file path=ppt/tags/tag2622.xml><?xml version="1.0" encoding="utf-8"?>
<p:tagLst xmlns:p="http://schemas.openxmlformats.org/presentationml/2006/main">
  <p:tag name="AS_UNIQUEID" val="3234"/>
</p:tagLst>
</file>

<file path=ppt/tags/tag2623.xml><?xml version="1.0" encoding="utf-8"?>
<p:tagLst xmlns:p="http://schemas.openxmlformats.org/presentationml/2006/main">
  <p:tag name="AS_UNIQUEID" val="3235"/>
</p:tagLst>
</file>

<file path=ppt/tags/tag2624.xml><?xml version="1.0" encoding="utf-8"?>
<p:tagLst xmlns:p="http://schemas.openxmlformats.org/presentationml/2006/main">
  <p:tag name="AS_UNIQUEID" val="3236"/>
</p:tagLst>
</file>

<file path=ppt/tags/tag2625.xml><?xml version="1.0" encoding="utf-8"?>
<p:tagLst xmlns:p="http://schemas.openxmlformats.org/presentationml/2006/main">
  <p:tag name="AS_UNIQUEID" val="3237"/>
</p:tagLst>
</file>

<file path=ppt/tags/tag2626.xml><?xml version="1.0" encoding="utf-8"?>
<p:tagLst xmlns:p="http://schemas.openxmlformats.org/presentationml/2006/main">
  <p:tag name="AS_UNIQUEID" val="3238"/>
</p:tagLst>
</file>

<file path=ppt/tags/tag2627.xml><?xml version="1.0" encoding="utf-8"?>
<p:tagLst xmlns:p="http://schemas.openxmlformats.org/presentationml/2006/main">
  <p:tag name="AS_UNIQUEID" val="3239"/>
</p:tagLst>
</file>

<file path=ppt/tags/tag2628.xml><?xml version="1.0" encoding="utf-8"?>
<p:tagLst xmlns:p="http://schemas.openxmlformats.org/presentationml/2006/main">
  <p:tag name="AS_UNIQUEID" val="3240"/>
</p:tagLst>
</file>

<file path=ppt/tags/tag2629.xml><?xml version="1.0" encoding="utf-8"?>
<p:tagLst xmlns:p="http://schemas.openxmlformats.org/presentationml/2006/main">
  <p:tag name="AS_UNIQUEID" val="3241"/>
</p:tagLst>
</file>

<file path=ppt/tags/tag263.xml><?xml version="1.0" encoding="utf-8"?>
<p:tagLst xmlns:p="http://schemas.openxmlformats.org/presentationml/2006/main">
  <p:tag name="AS_UNIQUEID" val="786"/>
</p:tagLst>
</file>

<file path=ppt/tags/tag2630.xml><?xml version="1.0" encoding="utf-8"?>
<p:tagLst xmlns:p="http://schemas.openxmlformats.org/presentationml/2006/main">
  <p:tag name="AS_UNIQUEID" val="3242"/>
</p:tagLst>
</file>

<file path=ppt/tags/tag2631.xml><?xml version="1.0" encoding="utf-8"?>
<p:tagLst xmlns:p="http://schemas.openxmlformats.org/presentationml/2006/main">
  <p:tag name="AS_UNIQUEID" val="3243"/>
</p:tagLst>
</file>

<file path=ppt/tags/tag2632.xml><?xml version="1.0" encoding="utf-8"?>
<p:tagLst xmlns:p="http://schemas.openxmlformats.org/presentationml/2006/main">
  <p:tag name="AS_UNIQUEID" val="3244"/>
</p:tagLst>
</file>

<file path=ppt/tags/tag2633.xml><?xml version="1.0" encoding="utf-8"?>
<p:tagLst xmlns:p="http://schemas.openxmlformats.org/presentationml/2006/main">
  <p:tag name="AS_UNIQUEID" val="3246"/>
</p:tagLst>
</file>

<file path=ppt/tags/tag2634.xml><?xml version="1.0" encoding="utf-8"?>
<p:tagLst xmlns:p="http://schemas.openxmlformats.org/presentationml/2006/main">
  <p:tag name="AS_UNIQUEID" val="3247"/>
</p:tagLst>
</file>

<file path=ppt/tags/tag2635.xml><?xml version="1.0" encoding="utf-8"?>
<p:tagLst xmlns:p="http://schemas.openxmlformats.org/presentationml/2006/main">
  <p:tag name="AS_UNIQUEID" val="3248"/>
</p:tagLst>
</file>

<file path=ppt/tags/tag2636.xml><?xml version="1.0" encoding="utf-8"?>
<p:tagLst xmlns:p="http://schemas.openxmlformats.org/presentationml/2006/main">
  <p:tag name="AS_UNIQUEID" val="3249"/>
</p:tagLst>
</file>

<file path=ppt/tags/tag2637.xml><?xml version="1.0" encoding="utf-8"?>
<p:tagLst xmlns:p="http://schemas.openxmlformats.org/presentationml/2006/main">
  <p:tag name="AS_UNIQUEID" val="3250"/>
</p:tagLst>
</file>

<file path=ppt/tags/tag2638.xml><?xml version="1.0" encoding="utf-8"?>
<p:tagLst xmlns:p="http://schemas.openxmlformats.org/presentationml/2006/main">
  <p:tag name="AS_UNIQUEID" val="3251"/>
</p:tagLst>
</file>

<file path=ppt/tags/tag2639.xml><?xml version="1.0" encoding="utf-8"?>
<p:tagLst xmlns:p="http://schemas.openxmlformats.org/presentationml/2006/main">
  <p:tag name="AS_UNIQUEID" val="3252"/>
</p:tagLst>
</file>

<file path=ppt/tags/tag264.xml><?xml version="1.0" encoding="utf-8"?>
<p:tagLst xmlns:p="http://schemas.openxmlformats.org/presentationml/2006/main">
  <p:tag name="AS_UNIQUEID" val="787"/>
</p:tagLst>
</file>

<file path=ppt/tags/tag2640.xml><?xml version="1.0" encoding="utf-8"?>
<p:tagLst xmlns:p="http://schemas.openxmlformats.org/presentationml/2006/main">
  <p:tag name="AS_UNIQUEID" val="3253"/>
</p:tagLst>
</file>

<file path=ppt/tags/tag2641.xml><?xml version="1.0" encoding="utf-8"?>
<p:tagLst xmlns:p="http://schemas.openxmlformats.org/presentationml/2006/main">
  <p:tag name="AS_UNIQUEID" val="3254"/>
</p:tagLst>
</file>

<file path=ppt/tags/tag2642.xml><?xml version="1.0" encoding="utf-8"?>
<p:tagLst xmlns:p="http://schemas.openxmlformats.org/presentationml/2006/main">
  <p:tag name="AS_UNIQUEID" val="3255"/>
</p:tagLst>
</file>

<file path=ppt/tags/tag2643.xml><?xml version="1.0" encoding="utf-8"?>
<p:tagLst xmlns:p="http://schemas.openxmlformats.org/presentationml/2006/main">
  <p:tag name="AS_UNIQUEID" val="3256"/>
</p:tagLst>
</file>

<file path=ppt/tags/tag2644.xml><?xml version="1.0" encoding="utf-8"?>
<p:tagLst xmlns:p="http://schemas.openxmlformats.org/presentationml/2006/main">
  <p:tag name="AS_UNIQUEID" val="3257"/>
</p:tagLst>
</file>

<file path=ppt/tags/tag2645.xml><?xml version="1.0" encoding="utf-8"?>
<p:tagLst xmlns:p="http://schemas.openxmlformats.org/presentationml/2006/main">
  <p:tag name="AS_UNIQUEID" val="3258"/>
</p:tagLst>
</file>

<file path=ppt/tags/tag2646.xml><?xml version="1.0" encoding="utf-8"?>
<p:tagLst xmlns:p="http://schemas.openxmlformats.org/presentationml/2006/main">
  <p:tag name="AS_UNIQUEID" val="3259"/>
</p:tagLst>
</file>

<file path=ppt/tags/tag2647.xml><?xml version="1.0" encoding="utf-8"?>
<p:tagLst xmlns:p="http://schemas.openxmlformats.org/presentationml/2006/main">
  <p:tag name="AS_UNIQUEID" val="3260"/>
</p:tagLst>
</file>

<file path=ppt/tags/tag2648.xml><?xml version="1.0" encoding="utf-8"?>
<p:tagLst xmlns:p="http://schemas.openxmlformats.org/presentationml/2006/main">
  <p:tag name="AS_UNIQUEID" val="3261"/>
</p:tagLst>
</file>

<file path=ppt/tags/tag2649.xml><?xml version="1.0" encoding="utf-8"?>
<p:tagLst xmlns:p="http://schemas.openxmlformats.org/presentationml/2006/main">
  <p:tag name="AS_UNIQUEID" val="3262"/>
</p:tagLst>
</file>

<file path=ppt/tags/tag265.xml><?xml version="1.0" encoding="utf-8"?>
<p:tagLst xmlns:p="http://schemas.openxmlformats.org/presentationml/2006/main">
  <p:tag name="AS_UNIQUEID" val="788"/>
</p:tagLst>
</file>

<file path=ppt/tags/tag2650.xml><?xml version="1.0" encoding="utf-8"?>
<p:tagLst xmlns:p="http://schemas.openxmlformats.org/presentationml/2006/main">
  <p:tag name="AS_UNIQUEID" val="3263"/>
</p:tagLst>
</file>

<file path=ppt/tags/tag2651.xml><?xml version="1.0" encoding="utf-8"?>
<p:tagLst xmlns:p="http://schemas.openxmlformats.org/presentationml/2006/main">
  <p:tag name="AS_UNIQUEID" val="3264"/>
</p:tagLst>
</file>

<file path=ppt/tags/tag2652.xml><?xml version="1.0" encoding="utf-8"?>
<p:tagLst xmlns:p="http://schemas.openxmlformats.org/presentationml/2006/main">
  <p:tag name="AS_UNIQUEID" val="3265"/>
</p:tagLst>
</file>

<file path=ppt/tags/tag2653.xml><?xml version="1.0" encoding="utf-8"?>
<p:tagLst xmlns:p="http://schemas.openxmlformats.org/presentationml/2006/main">
  <p:tag name="AS_UNIQUEID" val="3266"/>
</p:tagLst>
</file>

<file path=ppt/tags/tag2654.xml><?xml version="1.0" encoding="utf-8"?>
<p:tagLst xmlns:p="http://schemas.openxmlformats.org/presentationml/2006/main">
  <p:tag name="AS_UNIQUEID" val="3267"/>
</p:tagLst>
</file>

<file path=ppt/tags/tag2655.xml><?xml version="1.0" encoding="utf-8"?>
<p:tagLst xmlns:p="http://schemas.openxmlformats.org/presentationml/2006/main">
  <p:tag name="AS_UNIQUEID" val="3268"/>
</p:tagLst>
</file>

<file path=ppt/tags/tag2656.xml><?xml version="1.0" encoding="utf-8"?>
<p:tagLst xmlns:p="http://schemas.openxmlformats.org/presentationml/2006/main">
  <p:tag name="AS_UNIQUEID" val="3269"/>
</p:tagLst>
</file>

<file path=ppt/tags/tag2657.xml><?xml version="1.0" encoding="utf-8"?>
<p:tagLst xmlns:p="http://schemas.openxmlformats.org/presentationml/2006/main">
  <p:tag name="AS_UNIQUEID" val="3270"/>
</p:tagLst>
</file>

<file path=ppt/tags/tag2658.xml><?xml version="1.0" encoding="utf-8"?>
<p:tagLst xmlns:p="http://schemas.openxmlformats.org/presentationml/2006/main">
  <p:tag name="AS_UNIQUEID" val="3271"/>
</p:tagLst>
</file>

<file path=ppt/tags/tag2659.xml><?xml version="1.0" encoding="utf-8"?>
<p:tagLst xmlns:p="http://schemas.openxmlformats.org/presentationml/2006/main">
  <p:tag name="AS_UNIQUEID" val="3272"/>
</p:tagLst>
</file>

<file path=ppt/tags/tag266.xml><?xml version="1.0" encoding="utf-8"?>
<p:tagLst xmlns:p="http://schemas.openxmlformats.org/presentationml/2006/main">
  <p:tag name="AS_UNIQUEID" val="789"/>
</p:tagLst>
</file>

<file path=ppt/tags/tag2660.xml><?xml version="1.0" encoding="utf-8"?>
<p:tagLst xmlns:p="http://schemas.openxmlformats.org/presentationml/2006/main">
  <p:tag name="AS_UNIQUEID" val="3273"/>
</p:tagLst>
</file>

<file path=ppt/tags/tag2661.xml><?xml version="1.0" encoding="utf-8"?>
<p:tagLst xmlns:p="http://schemas.openxmlformats.org/presentationml/2006/main">
  <p:tag name="AS_UNIQUEID" val="3274"/>
</p:tagLst>
</file>

<file path=ppt/tags/tag2662.xml><?xml version="1.0" encoding="utf-8"?>
<p:tagLst xmlns:p="http://schemas.openxmlformats.org/presentationml/2006/main">
  <p:tag name="AS_UNIQUEID" val="3275"/>
</p:tagLst>
</file>

<file path=ppt/tags/tag2663.xml><?xml version="1.0" encoding="utf-8"?>
<p:tagLst xmlns:p="http://schemas.openxmlformats.org/presentationml/2006/main">
  <p:tag name="AS_UNIQUEID" val="3276"/>
</p:tagLst>
</file>

<file path=ppt/tags/tag2664.xml><?xml version="1.0" encoding="utf-8"?>
<p:tagLst xmlns:p="http://schemas.openxmlformats.org/presentationml/2006/main">
  <p:tag name="AS_UNIQUEID" val="3277"/>
</p:tagLst>
</file>

<file path=ppt/tags/tag2665.xml><?xml version="1.0" encoding="utf-8"?>
<p:tagLst xmlns:p="http://schemas.openxmlformats.org/presentationml/2006/main">
  <p:tag name="AS_UNIQUEID" val="3278"/>
</p:tagLst>
</file>

<file path=ppt/tags/tag2666.xml><?xml version="1.0" encoding="utf-8"?>
<p:tagLst xmlns:p="http://schemas.openxmlformats.org/presentationml/2006/main">
  <p:tag name="AS_UNIQUEID" val="3279"/>
</p:tagLst>
</file>

<file path=ppt/tags/tag2667.xml><?xml version="1.0" encoding="utf-8"?>
<p:tagLst xmlns:p="http://schemas.openxmlformats.org/presentationml/2006/main">
  <p:tag name="AS_UNIQUEID" val="3280"/>
</p:tagLst>
</file>

<file path=ppt/tags/tag2668.xml><?xml version="1.0" encoding="utf-8"?>
<p:tagLst xmlns:p="http://schemas.openxmlformats.org/presentationml/2006/main">
  <p:tag name="AS_UNIQUEID" val="3281"/>
</p:tagLst>
</file>

<file path=ppt/tags/tag2669.xml><?xml version="1.0" encoding="utf-8"?>
<p:tagLst xmlns:p="http://schemas.openxmlformats.org/presentationml/2006/main">
  <p:tag name="AS_UNIQUEID" val="3282"/>
</p:tagLst>
</file>

<file path=ppt/tags/tag267.xml><?xml version="1.0" encoding="utf-8"?>
<p:tagLst xmlns:p="http://schemas.openxmlformats.org/presentationml/2006/main">
  <p:tag name="AS_UNIQUEID" val="790"/>
</p:tagLst>
</file>

<file path=ppt/tags/tag2670.xml><?xml version="1.0" encoding="utf-8"?>
<p:tagLst xmlns:p="http://schemas.openxmlformats.org/presentationml/2006/main">
  <p:tag name="AS_UNIQUEID" val="3283"/>
</p:tagLst>
</file>

<file path=ppt/tags/tag2671.xml><?xml version="1.0" encoding="utf-8"?>
<p:tagLst xmlns:p="http://schemas.openxmlformats.org/presentationml/2006/main">
  <p:tag name="AS_UNIQUEID" val="3284"/>
</p:tagLst>
</file>

<file path=ppt/tags/tag2672.xml><?xml version="1.0" encoding="utf-8"?>
<p:tagLst xmlns:p="http://schemas.openxmlformats.org/presentationml/2006/main">
  <p:tag name="AS_UNIQUEID" val="3285"/>
</p:tagLst>
</file>

<file path=ppt/tags/tag2673.xml><?xml version="1.0" encoding="utf-8"?>
<p:tagLst xmlns:p="http://schemas.openxmlformats.org/presentationml/2006/main">
  <p:tag name="AS_UNIQUEID" val="3286"/>
</p:tagLst>
</file>

<file path=ppt/tags/tag2674.xml><?xml version="1.0" encoding="utf-8"?>
<p:tagLst xmlns:p="http://schemas.openxmlformats.org/presentationml/2006/main">
  <p:tag name="AS_UNIQUEID" val="3287"/>
</p:tagLst>
</file>

<file path=ppt/tags/tag2675.xml><?xml version="1.0" encoding="utf-8"?>
<p:tagLst xmlns:p="http://schemas.openxmlformats.org/presentationml/2006/main">
  <p:tag name="AS_UNIQUEID" val="3288"/>
</p:tagLst>
</file>

<file path=ppt/tags/tag2676.xml><?xml version="1.0" encoding="utf-8"?>
<p:tagLst xmlns:p="http://schemas.openxmlformats.org/presentationml/2006/main">
  <p:tag name="AS_UNIQUEID" val="3289"/>
</p:tagLst>
</file>

<file path=ppt/tags/tag2677.xml><?xml version="1.0" encoding="utf-8"?>
<p:tagLst xmlns:p="http://schemas.openxmlformats.org/presentationml/2006/main">
  <p:tag name="AS_UNIQUEID" val="3290"/>
</p:tagLst>
</file>

<file path=ppt/tags/tag2678.xml><?xml version="1.0" encoding="utf-8"?>
<p:tagLst xmlns:p="http://schemas.openxmlformats.org/presentationml/2006/main">
  <p:tag name="AS_UNIQUEID" val="3291"/>
</p:tagLst>
</file>

<file path=ppt/tags/tag2679.xml><?xml version="1.0" encoding="utf-8"?>
<p:tagLst xmlns:p="http://schemas.openxmlformats.org/presentationml/2006/main">
  <p:tag name="AS_UNIQUEID" val="3292"/>
</p:tagLst>
</file>

<file path=ppt/tags/tag268.xml><?xml version="1.0" encoding="utf-8"?>
<p:tagLst xmlns:p="http://schemas.openxmlformats.org/presentationml/2006/main">
  <p:tag name="AS_UNIQUEID" val="791"/>
</p:tagLst>
</file>

<file path=ppt/tags/tag2680.xml><?xml version="1.0" encoding="utf-8"?>
<p:tagLst xmlns:p="http://schemas.openxmlformats.org/presentationml/2006/main">
  <p:tag name="AS_UNIQUEID" val="3293"/>
</p:tagLst>
</file>

<file path=ppt/tags/tag2681.xml><?xml version="1.0" encoding="utf-8"?>
<p:tagLst xmlns:p="http://schemas.openxmlformats.org/presentationml/2006/main">
  <p:tag name="AS_UNIQUEID" val="3294"/>
</p:tagLst>
</file>

<file path=ppt/tags/tag2682.xml><?xml version="1.0" encoding="utf-8"?>
<p:tagLst xmlns:p="http://schemas.openxmlformats.org/presentationml/2006/main">
  <p:tag name="AS_UNIQUEID" val="3295"/>
</p:tagLst>
</file>

<file path=ppt/tags/tag2683.xml><?xml version="1.0" encoding="utf-8"?>
<p:tagLst xmlns:p="http://schemas.openxmlformats.org/presentationml/2006/main">
  <p:tag name="AS_UNIQUEID" val="3296"/>
</p:tagLst>
</file>

<file path=ppt/tags/tag2684.xml><?xml version="1.0" encoding="utf-8"?>
<p:tagLst xmlns:p="http://schemas.openxmlformats.org/presentationml/2006/main">
  <p:tag name="AS_UNIQUEID" val="3297"/>
</p:tagLst>
</file>

<file path=ppt/tags/tag2685.xml><?xml version="1.0" encoding="utf-8"?>
<p:tagLst xmlns:p="http://schemas.openxmlformats.org/presentationml/2006/main">
  <p:tag name="AS_UNIQUEID" val="3298"/>
</p:tagLst>
</file>

<file path=ppt/tags/tag2686.xml><?xml version="1.0" encoding="utf-8"?>
<p:tagLst xmlns:p="http://schemas.openxmlformats.org/presentationml/2006/main">
  <p:tag name="AS_UNIQUEID" val="3299"/>
</p:tagLst>
</file>

<file path=ppt/tags/tag2687.xml><?xml version="1.0" encoding="utf-8"?>
<p:tagLst xmlns:p="http://schemas.openxmlformats.org/presentationml/2006/main">
  <p:tag name="AS_UNIQUEID" val="3300"/>
</p:tagLst>
</file>

<file path=ppt/tags/tag2688.xml><?xml version="1.0" encoding="utf-8"?>
<p:tagLst xmlns:p="http://schemas.openxmlformats.org/presentationml/2006/main">
  <p:tag name="AS_UNIQUEID" val="3301"/>
</p:tagLst>
</file>

<file path=ppt/tags/tag2689.xml><?xml version="1.0" encoding="utf-8"?>
<p:tagLst xmlns:p="http://schemas.openxmlformats.org/presentationml/2006/main">
  <p:tag name="AS_UNIQUEID" val="3302"/>
</p:tagLst>
</file>

<file path=ppt/tags/tag269.xml><?xml version="1.0" encoding="utf-8"?>
<p:tagLst xmlns:p="http://schemas.openxmlformats.org/presentationml/2006/main">
  <p:tag name="AS_UNIQUEID" val="792"/>
</p:tagLst>
</file>

<file path=ppt/tags/tag2690.xml><?xml version="1.0" encoding="utf-8"?>
<p:tagLst xmlns:p="http://schemas.openxmlformats.org/presentationml/2006/main">
  <p:tag name="AS_UNIQUEID" val="3303"/>
</p:tagLst>
</file>

<file path=ppt/tags/tag2691.xml><?xml version="1.0" encoding="utf-8"?>
<p:tagLst xmlns:p="http://schemas.openxmlformats.org/presentationml/2006/main">
  <p:tag name="AS_UNIQUEID" val="3304"/>
</p:tagLst>
</file>

<file path=ppt/tags/tag2692.xml><?xml version="1.0" encoding="utf-8"?>
<p:tagLst xmlns:p="http://schemas.openxmlformats.org/presentationml/2006/main">
  <p:tag name="AS_UNIQUEID" val="3305"/>
</p:tagLst>
</file>

<file path=ppt/tags/tag2693.xml><?xml version="1.0" encoding="utf-8"?>
<p:tagLst xmlns:p="http://schemas.openxmlformats.org/presentationml/2006/main">
  <p:tag name="AS_UNIQUEID" val="3306"/>
</p:tagLst>
</file>

<file path=ppt/tags/tag2694.xml><?xml version="1.0" encoding="utf-8"?>
<p:tagLst xmlns:p="http://schemas.openxmlformats.org/presentationml/2006/main">
  <p:tag name="AS_UNIQUEID" val="3307"/>
</p:tagLst>
</file>

<file path=ppt/tags/tag2695.xml><?xml version="1.0" encoding="utf-8"?>
<p:tagLst xmlns:p="http://schemas.openxmlformats.org/presentationml/2006/main">
  <p:tag name="AS_UNIQUEID" val="3308"/>
</p:tagLst>
</file>

<file path=ppt/tags/tag2696.xml><?xml version="1.0" encoding="utf-8"?>
<p:tagLst xmlns:p="http://schemas.openxmlformats.org/presentationml/2006/main">
  <p:tag name="AS_UNIQUEID" val="3309"/>
</p:tagLst>
</file>

<file path=ppt/tags/tag2697.xml><?xml version="1.0" encoding="utf-8"?>
<p:tagLst xmlns:p="http://schemas.openxmlformats.org/presentationml/2006/main">
  <p:tag name="AS_UNIQUEID" val="3310"/>
</p:tagLst>
</file>

<file path=ppt/tags/tag2698.xml><?xml version="1.0" encoding="utf-8"?>
<p:tagLst xmlns:p="http://schemas.openxmlformats.org/presentationml/2006/main">
  <p:tag name="AS_UNIQUEID" val="3311"/>
</p:tagLst>
</file>

<file path=ppt/tags/tag2699.xml><?xml version="1.0" encoding="utf-8"?>
<p:tagLst xmlns:p="http://schemas.openxmlformats.org/presentationml/2006/main">
  <p:tag name="AS_UNIQUEID" val="3312"/>
</p:tagLst>
</file>

<file path=ppt/tags/tag27.xml><?xml version="1.0" encoding="utf-8"?>
<p:tagLst xmlns:p="http://schemas.openxmlformats.org/presentationml/2006/main">
  <p:tag name="AS_UNIQUEID" val="50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70.xml><?xml version="1.0" encoding="utf-8"?>
<p:tagLst xmlns:p="http://schemas.openxmlformats.org/presentationml/2006/main">
  <p:tag name="AS_UNIQUEID" val="793"/>
</p:tagLst>
</file>

<file path=ppt/tags/tag2700.xml><?xml version="1.0" encoding="utf-8"?>
<p:tagLst xmlns:p="http://schemas.openxmlformats.org/presentationml/2006/main">
  <p:tag name="AS_UNIQUEID" val="3313"/>
</p:tagLst>
</file>

<file path=ppt/tags/tag2701.xml><?xml version="1.0" encoding="utf-8"?>
<p:tagLst xmlns:p="http://schemas.openxmlformats.org/presentationml/2006/main">
  <p:tag name="AS_UNIQUEID" val="3314"/>
</p:tagLst>
</file>

<file path=ppt/tags/tag2702.xml><?xml version="1.0" encoding="utf-8"?>
<p:tagLst xmlns:p="http://schemas.openxmlformats.org/presentationml/2006/main">
  <p:tag name="AS_UNIQUEID" val="3315"/>
</p:tagLst>
</file>

<file path=ppt/tags/tag2703.xml><?xml version="1.0" encoding="utf-8"?>
<p:tagLst xmlns:p="http://schemas.openxmlformats.org/presentationml/2006/main">
  <p:tag name="AS_UNIQUEID" val="3316"/>
</p:tagLst>
</file>

<file path=ppt/tags/tag2704.xml><?xml version="1.0" encoding="utf-8"?>
<p:tagLst xmlns:p="http://schemas.openxmlformats.org/presentationml/2006/main">
  <p:tag name="AS_UNIQUEID" val="3317"/>
</p:tagLst>
</file>

<file path=ppt/tags/tag2705.xml><?xml version="1.0" encoding="utf-8"?>
<p:tagLst xmlns:p="http://schemas.openxmlformats.org/presentationml/2006/main">
  <p:tag name="AS_UNIQUEID" val="3318"/>
</p:tagLst>
</file>

<file path=ppt/tags/tag2706.xml><?xml version="1.0" encoding="utf-8"?>
<p:tagLst xmlns:p="http://schemas.openxmlformats.org/presentationml/2006/main">
  <p:tag name="AS_UNIQUEID" val="3319"/>
</p:tagLst>
</file>

<file path=ppt/tags/tag2707.xml><?xml version="1.0" encoding="utf-8"?>
<p:tagLst xmlns:p="http://schemas.openxmlformats.org/presentationml/2006/main">
  <p:tag name="AS_UNIQUEID" val="3320"/>
</p:tagLst>
</file>

<file path=ppt/tags/tag2708.xml><?xml version="1.0" encoding="utf-8"?>
<p:tagLst xmlns:p="http://schemas.openxmlformats.org/presentationml/2006/main">
  <p:tag name="AS_UNIQUEID" val="3321"/>
</p:tagLst>
</file>

<file path=ppt/tags/tag2709.xml><?xml version="1.0" encoding="utf-8"?>
<p:tagLst xmlns:p="http://schemas.openxmlformats.org/presentationml/2006/main">
  <p:tag name="AS_UNIQUEID" val="3322"/>
</p:tagLst>
</file>

<file path=ppt/tags/tag271.xml><?xml version="1.0" encoding="utf-8"?>
<p:tagLst xmlns:p="http://schemas.openxmlformats.org/presentationml/2006/main">
  <p:tag name="AS_UNIQUEID" val="794"/>
</p:tagLst>
</file>

<file path=ppt/tags/tag2710.xml><?xml version="1.0" encoding="utf-8"?>
<p:tagLst xmlns:p="http://schemas.openxmlformats.org/presentationml/2006/main">
  <p:tag name="AS_UNIQUEID" val="3323"/>
</p:tagLst>
</file>

<file path=ppt/tags/tag2711.xml><?xml version="1.0" encoding="utf-8"?>
<p:tagLst xmlns:p="http://schemas.openxmlformats.org/presentationml/2006/main">
  <p:tag name="AS_UNIQUEID" val="3324"/>
</p:tagLst>
</file>

<file path=ppt/tags/tag2712.xml><?xml version="1.0" encoding="utf-8"?>
<p:tagLst xmlns:p="http://schemas.openxmlformats.org/presentationml/2006/main">
  <p:tag name="AS_UNIQUEID" val="3325"/>
</p:tagLst>
</file>

<file path=ppt/tags/tag2713.xml><?xml version="1.0" encoding="utf-8"?>
<p:tagLst xmlns:p="http://schemas.openxmlformats.org/presentationml/2006/main">
  <p:tag name="AS_UNIQUEID" val="3326"/>
</p:tagLst>
</file>

<file path=ppt/tags/tag2714.xml><?xml version="1.0" encoding="utf-8"?>
<p:tagLst xmlns:p="http://schemas.openxmlformats.org/presentationml/2006/main">
  <p:tag name="AS_UNIQUEID" val="3327"/>
</p:tagLst>
</file>

<file path=ppt/tags/tag2715.xml><?xml version="1.0" encoding="utf-8"?>
<p:tagLst xmlns:p="http://schemas.openxmlformats.org/presentationml/2006/main">
  <p:tag name="AS_UNIQUEID" val="3328"/>
</p:tagLst>
</file>

<file path=ppt/tags/tag2716.xml><?xml version="1.0" encoding="utf-8"?>
<p:tagLst xmlns:p="http://schemas.openxmlformats.org/presentationml/2006/main">
  <p:tag name="AS_UNIQUEID" val="3329"/>
</p:tagLst>
</file>

<file path=ppt/tags/tag2717.xml><?xml version="1.0" encoding="utf-8"?>
<p:tagLst xmlns:p="http://schemas.openxmlformats.org/presentationml/2006/main">
  <p:tag name="AS_UNIQUEID" val="3330"/>
</p:tagLst>
</file>

<file path=ppt/tags/tag2718.xml><?xml version="1.0" encoding="utf-8"?>
<p:tagLst xmlns:p="http://schemas.openxmlformats.org/presentationml/2006/main">
  <p:tag name="AS_UNIQUEID" val="3331"/>
</p:tagLst>
</file>

<file path=ppt/tags/tag2719.xml><?xml version="1.0" encoding="utf-8"?>
<p:tagLst xmlns:p="http://schemas.openxmlformats.org/presentationml/2006/main">
  <p:tag name="AS_UNIQUEID" val="3332"/>
</p:tagLst>
</file>

<file path=ppt/tags/tag272.xml><?xml version="1.0" encoding="utf-8"?>
<p:tagLst xmlns:p="http://schemas.openxmlformats.org/presentationml/2006/main">
  <p:tag name="AS_UNIQUEID" val="795"/>
</p:tagLst>
</file>

<file path=ppt/tags/tag2720.xml><?xml version="1.0" encoding="utf-8"?>
<p:tagLst xmlns:p="http://schemas.openxmlformats.org/presentationml/2006/main">
  <p:tag name="AS_UNIQUEID" val="3333"/>
</p:tagLst>
</file>

<file path=ppt/tags/tag2721.xml><?xml version="1.0" encoding="utf-8"?>
<p:tagLst xmlns:p="http://schemas.openxmlformats.org/presentationml/2006/main">
  <p:tag name="AS_UNIQUEID" val="3334"/>
</p:tagLst>
</file>

<file path=ppt/tags/tag2722.xml><?xml version="1.0" encoding="utf-8"?>
<p:tagLst xmlns:p="http://schemas.openxmlformats.org/presentationml/2006/main">
  <p:tag name="AS_UNIQUEID" val="3335"/>
</p:tagLst>
</file>

<file path=ppt/tags/tag2723.xml><?xml version="1.0" encoding="utf-8"?>
<p:tagLst xmlns:p="http://schemas.openxmlformats.org/presentationml/2006/main">
  <p:tag name="AS_UNIQUEID" val="3336"/>
</p:tagLst>
</file>

<file path=ppt/tags/tag2724.xml><?xml version="1.0" encoding="utf-8"?>
<p:tagLst xmlns:p="http://schemas.openxmlformats.org/presentationml/2006/main">
  <p:tag name="AS_UNIQUEID" val="3337"/>
</p:tagLst>
</file>

<file path=ppt/tags/tag2725.xml><?xml version="1.0" encoding="utf-8"?>
<p:tagLst xmlns:p="http://schemas.openxmlformats.org/presentationml/2006/main">
  <p:tag name="AS_UNIQUEID" val="3338"/>
</p:tagLst>
</file>

<file path=ppt/tags/tag2726.xml><?xml version="1.0" encoding="utf-8"?>
<p:tagLst xmlns:p="http://schemas.openxmlformats.org/presentationml/2006/main">
  <p:tag name="AS_UNIQUEID" val="3339"/>
</p:tagLst>
</file>

<file path=ppt/tags/tag2727.xml><?xml version="1.0" encoding="utf-8"?>
<p:tagLst xmlns:p="http://schemas.openxmlformats.org/presentationml/2006/main">
  <p:tag name="AS_UNIQUEID" val="3340"/>
</p:tagLst>
</file>

<file path=ppt/tags/tag2728.xml><?xml version="1.0" encoding="utf-8"?>
<p:tagLst xmlns:p="http://schemas.openxmlformats.org/presentationml/2006/main">
  <p:tag name="AS_UNIQUEID" val="3341"/>
</p:tagLst>
</file>

<file path=ppt/tags/tag2729.xml><?xml version="1.0" encoding="utf-8"?>
<p:tagLst xmlns:p="http://schemas.openxmlformats.org/presentationml/2006/main">
  <p:tag name="AS_UNIQUEID" val="3342"/>
</p:tagLst>
</file>

<file path=ppt/tags/tag273.xml><?xml version="1.0" encoding="utf-8"?>
<p:tagLst xmlns:p="http://schemas.openxmlformats.org/presentationml/2006/main">
  <p:tag name="AS_UNIQUEID" val="796"/>
</p:tagLst>
</file>

<file path=ppt/tags/tag2730.xml><?xml version="1.0" encoding="utf-8"?>
<p:tagLst xmlns:p="http://schemas.openxmlformats.org/presentationml/2006/main">
  <p:tag name="AS_UNIQUEID" val="3343"/>
</p:tagLst>
</file>

<file path=ppt/tags/tag2731.xml><?xml version="1.0" encoding="utf-8"?>
<p:tagLst xmlns:p="http://schemas.openxmlformats.org/presentationml/2006/main">
  <p:tag name="AS_UNIQUEID" val="3344"/>
</p:tagLst>
</file>

<file path=ppt/tags/tag2732.xml><?xml version="1.0" encoding="utf-8"?>
<p:tagLst xmlns:p="http://schemas.openxmlformats.org/presentationml/2006/main">
  <p:tag name="AS_UNIQUEID" val="3345"/>
</p:tagLst>
</file>

<file path=ppt/tags/tag2733.xml><?xml version="1.0" encoding="utf-8"?>
<p:tagLst xmlns:p="http://schemas.openxmlformats.org/presentationml/2006/main">
  <p:tag name="AS_UNIQUEID" val="3346"/>
</p:tagLst>
</file>

<file path=ppt/tags/tag2734.xml><?xml version="1.0" encoding="utf-8"?>
<p:tagLst xmlns:p="http://schemas.openxmlformats.org/presentationml/2006/main">
  <p:tag name="AS_UNIQUEID" val="3347"/>
</p:tagLst>
</file>

<file path=ppt/tags/tag2735.xml><?xml version="1.0" encoding="utf-8"?>
<p:tagLst xmlns:p="http://schemas.openxmlformats.org/presentationml/2006/main">
  <p:tag name="AS_UNIQUEID" val="3348"/>
</p:tagLst>
</file>

<file path=ppt/tags/tag2736.xml><?xml version="1.0" encoding="utf-8"?>
<p:tagLst xmlns:p="http://schemas.openxmlformats.org/presentationml/2006/main">
  <p:tag name="AS_UNIQUEID" val="3349"/>
</p:tagLst>
</file>

<file path=ppt/tags/tag2737.xml><?xml version="1.0" encoding="utf-8"?>
<p:tagLst xmlns:p="http://schemas.openxmlformats.org/presentationml/2006/main">
  <p:tag name="AS_UNIQUEID" val="3350"/>
</p:tagLst>
</file>

<file path=ppt/tags/tag2738.xml><?xml version="1.0" encoding="utf-8"?>
<p:tagLst xmlns:p="http://schemas.openxmlformats.org/presentationml/2006/main">
  <p:tag name="AS_UNIQUEID" val="3351"/>
</p:tagLst>
</file>

<file path=ppt/tags/tag2739.xml><?xml version="1.0" encoding="utf-8"?>
<p:tagLst xmlns:p="http://schemas.openxmlformats.org/presentationml/2006/main">
  <p:tag name="AS_UNIQUEID" val="3352"/>
</p:tagLst>
</file>

<file path=ppt/tags/tag274.xml><?xml version="1.0" encoding="utf-8"?>
<p:tagLst xmlns:p="http://schemas.openxmlformats.org/presentationml/2006/main">
  <p:tag name="AS_UNIQUEID" val="797"/>
</p:tagLst>
</file>

<file path=ppt/tags/tag2740.xml><?xml version="1.0" encoding="utf-8"?>
<p:tagLst xmlns:p="http://schemas.openxmlformats.org/presentationml/2006/main">
  <p:tag name="AS_UNIQUEID" val="3353"/>
</p:tagLst>
</file>

<file path=ppt/tags/tag2741.xml><?xml version="1.0" encoding="utf-8"?>
<p:tagLst xmlns:p="http://schemas.openxmlformats.org/presentationml/2006/main">
  <p:tag name="AS_UNIQUEID" val="3354"/>
</p:tagLst>
</file>

<file path=ppt/tags/tag2742.xml><?xml version="1.0" encoding="utf-8"?>
<p:tagLst xmlns:p="http://schemas.openxmlformats.org/presentationml/2006/main">
  <p:tag name="AS_UNIQUEID" val="3355"/>
</p:tagLst>
</file>

<file path=ppt/tags/tag2743.xml><?xml version="1.0" encoding="utf-8"?>
<p:tagLst xmlns:p="http://schemas.openxmlformats.org/presentationml/2006/main">
  <p:tag name="AS_UNIQUEID" val="3356"/>
</p:tagLst>
</file>

<file path=ppt/tags/tag2744.xml><?xml version="1.0" encoding="utf-8"?>
<p:tagLst xmlns:p="http://schemas.openxmlformats.org/presentationml/2006/main">
  <p:tag name="AS_UNIQUEID" val="3357"/>
</p:tagLst>
</file>

<file path=ppt/tags/tag2745.xml><?xml version="1.0" encoding="utf-8"?>
<p:tagLst xmlns:p="http://schemas.openxmlformats.org/presentationml/2006/main">
  <p:tag name="AS_UNIQUEID" val="3358"/>
</p:tagLst>
</file>

<file path=ppt/tags/tag2746.xml><?xml version="1.0" encoding="utf-8"?>
<p:tagLst xmlns:p="http://schemas.openxmlformats.org/presentationml/2006/main">
  <p:tag name="AS_UNIQUEID" val="3359"/>
</p:tagLst>
</file>

<file path=ppt/tags/tag2747.xml><?xml version="1.0" encoding="utf-8"?>
<p:tagLst xmlns:p="http://schemas.openxmlformats.org/presentationml/2006/main">
  <p:tag name="AS_UNIQUEID" val="3360"/>
</p:tagLst>
</file>

<file path=ppt/tags/tag2748.xml><?xml version="1.0" encoding="utf-8"?>
<p:tagLst xmlns:p="http://schemas.openxmlformats.org/presentationml/2006/main">
  <p:tag name="AS_UNIQUEID" val="3361"/>
</p:tagLst>
</file>

<file path=ppt/tags/tag2749.xml><?xml version="1.0" encoding="utf-8"?>
<p:tagLst xmlns:p="http://schemas.openxmlformats.org/presentationml/2006/main">
  <p:tag name="AS_UNIQUEID" val="3362"/>
</p:tagLst>
</file>

<file path=ppt/tags/tag275.xml><?xml version="1.0" encoding="utf-8"?>
<p:tagLst xmlns:p="http://schemas.openxmlformats.org/presentationml/2006/main">
  <p:tag name="AS_UNIQUEID" val="798"/>
</p:tagLst>
</file>

<file path=ppt/tags/tag2750.xml><?xml version="1.0" encoding="utf-8"?>
<p:tagLst xmlns:p="http://schemas.openxmlformats.org/presentationml/2006/main">
  <p:tag name="AS_UNIQUEID" val="3363"/>
</p:tagLst>
</file>

<file path=ppt/tags/tag2751.xml><?xml version="1.0" encoding="utf-8"?>
<p:tagLst xmlns:p="http://schemas.openxmlformats.org/presentationml/2006/main">
  <p:tag name="AS_UNIQUEID" val="3364"/>
</p:tagLst>
</file>

<file path=ppt/tags/tag2752.xml><?xml version="1.0" encoding="utf-8"?>
<p:tagLst xmlns:p="http://schemas.openxmlformats.org/presentationml/2006/main">
  <p:tag name="AS_UNIQUEID" val="3365"/>
</p:tagLst>
</file>

<file path=ppt/tags/tag2753.xml><?xml version="1.0" encoding="utf-8"?>
<p:tagLst xmlns:p="http://schemas.openxmlformats.org/presentationml/2006/main">
  <p:tag name="AS_UNIQUEID" val="3366"/>
</p:tagLst>
</file>

<file path=ppt/tags/tag2754.xml><?xml version="1.0" encoding="utf-8"?>
<p:tagLst xmlns:p="http://schemas.openxmlformats.org/presentationml/2006/main">
  <p:tag name="AS_UNIQUEID" val="3367"/>
</p:tagLst>
</file>

<file path=ppt/tags/tag2755.xml><?xml version="1.0" encoding="utf-8"?>
<p:tagLst xmlns:p="http://schemas.openxmlformats.org/presentationml/2006/main">
  <p:tag name="AS_UNIQUEID" val="3368"/>
</p:tagLst>
</file>

<file path=ppt/tags/tag2756.xml><?xml version="1.0" encoding="utf-8"?>
<p:tagLst xmlns:p="http://schemas.openxmlformats.org/presentationml/2006/main">
  <p:tag name="AS_UNIQUEID" val="3369"/>
</p:tagLst>
</file>

<file path=ppt/tags/tag2757.xml><?xml version="1.0" encoding="utf-8"?>
<p:tagLst xmlns:p="http://schemas.openxmlformats.org/presentationml/2006/main">
  <p:tag name="AS_UNIQUEID" val="3370"/>
</p:tagLst>
</file>

<file path=ppt/tags/tag2758.xml><?xml version="1.0" encoding="utf-8"?>
<p:tagLst xmlns:p="http://schemas.openxmlformats.org/presentationml/2006/main">
  <p:tag name="AS_UNIQUEID" val="3371"/>
</p:tagLst>
</file>

<file path=ppt/tags/tag2759.xml><?xml version="1.0" encoding="utf-8"?>
<p:tagLst xmlns:p="http://schemas.openxmlformats.org/presentationml/2006/main">
  <p:tag name="AS_UNIQUEID" val="3372"/>
</p:tagLst>
</file>

<file path=ppt/tags/tag276.xml><?xml version="1.0" encoding="utf-8"?>
<p:tagLst xmlns:p="http://schemas.openxmlformats.org/presentationml/2006/main">
  <p:tag name="AS_UNIQUEID" val="799"/>
</p:tagLst>
</file>

<file path=ppt/tags/tag2760.xml><?xml version="1.0" encoding="utf-8"?>
<p:tagLst xmlns:p="http://schemas.openxmlformats.org/presentationml/2006/main">
  <p:tag name="AS_UNIQUEID" val="3373"/>
</p:tagLst>
</file>

<file path=ppt/tags/tag2761.xml><?xml version="1.0" encoding="utf-8"?>
<p:tagLst xmlns:p="http://schemas.openxmlformats.org/presentationml/2006/main">
  <p:tag name="AS_UNIQUEID" val="3374"/>
</p:tagLst>
</file>

<file path=ppt/tags/tag2762.xml><?xml version="1.0" encoding="utf-8"?>
<p:tagLst xmlns:p="http://schemas.openxmlformats.org/presentationml/2006/main">
  <p:tag name="AS_UNIQUEID" val="3375"/>
</p:tagLst>
</file>

<file path=ppt/tags/tag2763.xml><?xml version="1.0" encoding="utf-8"?>
<p:tagLst xmlns:p="http://schemas.openxmlformats.org/presentationml/2006/main">
  <p:tag name="AS_UNIQUEID" val="3376"/>
</p:tagLst>
</file>

<file path=ppt/tags/tag2764.xml><?xml version="1.0" encoding="utf-8"?>
<p:tagLst xmlns:p="http://schemas.openxmlformats.org/presentationml/2006/main">
  <p:tag name="AS_UNIQUEID" val="3377"/>
</p:tagLst>
</file>

<file path=ppt/tags/tag2765.xml><?xml version="1.0" encoding="utf-8"?>
<p:tagLst xmlns:p="http://schemas.openxmlformats.org/presentationml/2006/main">
  <p:tag name="AS_UNIQUEID" val="3378"/>
</p:tagLst>
</file>

<file path=ppt/tags/tag2766.xml><?xml version="1.0" encoding="utf-8"?>
<p:tagLst xmlns:p="http://schemas.openxmlformats.org/presentationml/2006/main">
  <p:tag name="AS_UNIQUEID" val="3379"/>
</p:tagLst>
</file>

<file path=ppt/tags/tag2767.xml><?xml version="1.0" encoding="utf-8"?>
<p:tagLst xmlns:p="http://schemas.openxmlformats.org/presentationml/2006/main">
  <p:tag name="AS_UNIQUEID" val="3380"/>
</p:tagLst>
</file>

<file path=ppt/tags/tag2768.xml><?xml version="1.0" encoding="utf-8"?>
<p:tagLst xmlns:p="http://schemas.openxmlformats.org/presentationml/2006/main">
  <p:tag name="AS_UNIQUEID" val="3381"/>
</p:tagLst>
</file>

<file path=ppt/tags/tag2769.xml><?xml version="1.0" encoding="utf-8"?>
<p:tagLst xmlns:p="http://schemas.openxmlformats.org/presentationml/2006/main">
  <p:tag name="AS_UNIQUEID" val="3382"/>
</p:tagLst>
</file>

<file path=ppt/tags/tag277.xml><?xml version="1.0" encoding="utf-8"?>
<p:tagLst xmlns:p="http://schemas.openxmlformats.org/presentationml/2006/main">
  <p:tag name="AS_UNIQUEID" val="800"/>
</p:tagLst>
</file>

<file path=ppt/tags/tag2770.xml><?xml version="1.0" encoding="utf-8"?>
<p:tagLst xmlns:p="http://schemas.openxmlformats.org/presentationml/2006/main">
  <p:tag name="AS_UNIQUEID" val="3383"/>
</p:tagLst>
</file>

<file path=ppt/tags/tag2771.xml><?xml version="1.0" encoding="utf-8"?>
<p:tagLst xmlns:p="http://schemas.openxmlformats.org/presentationml/2006/main">
  <p:tag name="AS_UNIQUEID" val="3384"/>
</p:tagLst>
</file>

<file path=ppt/tags/tag2772.xml><?xml version="1.0" encoding="utf-8"?>
<p:tagLst xmlns:p="http://schemas.openxmlformats.org/presentationml/2006/main">
  <p:tag name="AS_UNIQUEID" val="3385"/>
</p:tagLst>
</file>

<file path=ppt/tags/tag2773.xml><?xml version="1.0" encoding="utf-8"?>
<p:tagLst xmlns:p="http://schemas.openxmlformats.org/presentationml/2006/main">
  <p:tag name="AS_UNIQUEID" val="3386"/>
</p:tagLst>
</file>

<file path=ppt/tags/tag2774.xml><?xml version="1.0" encoding="utf-8"?>
<p:tagLst xmlns:p="http://schemas.openxmlformats.org/presentationml/2006/main">
  <p:tag name="AS_UNIQUEID" val="3387"/>
</p:tagLst>
</file>

<file path=ppt/tags/tag2775.xml><?xml version="1.0" encoding="utf-8"?>
<p:tagLst xmlns:p="http://schemas.openxmlformats.org/presentationml/2006/main">
  <p:tag name="AS_UNIQUEID" val="3388"/>
</p:tagLst>
</file>

<file path=ppt/tags/tag2776.xml><?xml version="1.0" encoding="utf-8"?>
<p:tagLst xmlns:p="http://schemas.openxmlformats.org/presentationml/2006/main">
  <p:tag name="AS_UNIQUEID" val="3389"/>
</p:tagLst>
</file>

<file path=ppt/tags/tag2777.xml><?xml version="1.0" encoding="utf-8"?>
<p:tagLst xmlns:p="http://schemas.openxmlformats.org/presentationml/2006/main">
  <p:tag name="AS_UNIQUEID" val="3390"/>
</p:tagLst>
</file>

<file path=ppt/tags/tag2778.xml><?xml version="1.0" encoding="utf-8"?>
<p:tagLst xmlns:p="http://schemas.openxmlformats.org/presentationml/2006/main">
  <p:tag name="AS_UNIQUEID" val="3392"/>
</p:tagLst>
</file>

<file path=ppt/tags/tag2779.xml><?xml version="1.0" encoding="utf-8"?>
<p:tagLst xmlns:p="http://schemas.openxmlformats.org/presentationml/2006/main">
  <p:tag name="AS_UNIQUEID" val="3393"/>
</p:tagLst>
</file>

<file path=ppt/tags/tag278.xml><?xml version="1.0" encoding="utf-8"?>
<p:tagLst xmlns:p="http://schemas.openxmlformats.org/presentationml/2006/main">
  <p:tag name="AS_UNIQUEID" val="802"/>
</p:tagLst>
</file>

<file path=ppt/tags/tag2780.xml><?xml version="1.0" encoding="utf-8"?>
<p:tagLst xmlns:p="http://schemas.openxmlformats.org/presentationml/2006/main">
  <p:tag name="AS_UNIQUEID" val="3394"/>
</p:tagLst>
</file>

<file path=ppt/tags/tag2781.xml><?xml version="1.0" encoding="utf-8"?>
<p:tagLst xmlns:p="http://schemas.openxmlformats.org/presentationml/2006/main">
  <p:tag name="AS_UNIQUEID" val="3395"/>
</p:tagLst>
</file>

<file path=ppt/tags/tag2782.xml><?xml version="1.0" encoding="utf-8"?>
<p:tagLst xmlns:p="http://schemas.openxmlformats.org/presentationml/2006/main">
  <p:tag name="AS_UNIQUEID" val="3396"/>
</p:tagLst>
</file>

<file path=ppt/tags/tag2783.xml><?xml version="1.0" encoding="utf-8"?>
<p:tagLst xmlns:p="http://schemas.openxmlformats.org/presentationml/2006/main">
  <p:tag name="AS_UNIQUEID" val="3397"/>
</p:tagLst>
</file>

<file path=ppt/tags/tag2784.xml><?xml version="1.0" encoding="utf-8"?>
<p:tagLst xmlns:p="http://schemas.openxmlformats.org/presentationml/2006/main">
  <p:tag name="AS_UNIQUEID" val="3398"/>
</p:tagLst>
</file>

<file path=ppt/tags/tag2785.xml><?xml version="1.0" encoding="utf-8"?>
<p:tagLst xmlns:p="http://schemas.openxmlformats.org/presentationml/2006/main">
  <p:tag name="AS_UNIQUEID" val="3399"/>
</p:tagLst>
</file>

<file path=ppt/tags/tag2786.xml><?xml version="1.0" encoding="utf-8"?>
<p:tagLst xmlns:p="http://schemas.openxmlformats.org/presentationml/2006/main">
  <p:tag name="AS_UNIQUEID" val="3400"/>
</p:tagLst>
</file>

<file path=ppt/tags/tag2787.xml><?xml version="1.0" encoding="utf-8"?>
<p:tagLst xmlns:p="http://schemas.openxmlformats.org/presentationml/2006/main">
  <p:tag name="AS_UNIQUEID" val="3401"/>
</p:tagLst>
</file>

<file path=ppt/tags/tag2788.xml><?xml version="1.0" encoding="utf-8"?>
<p:tagLst xmlns:p="http://schemas.openxmlformats.org/presentationml/2006/main">
  <p:tag name="AS_UNIQUEID" val="3402"/>
</p:tagLst>
</file>

<file path=ppt/tags/tag2789.xml><?xml version="1.0" encoding="utf-8"?>
<p:tagLst xmlns:p="http://schemas.openxmlformats.org/presentationml/2006/main">
  <p:tag name="AS_UNIQUEID" val="3403"/>
</p:tagLst>
</file>

<file path=ppt/tags/tag279.xml><?xml version="1.0" encoding="utf-8"?>
<p:tagLst xmlns:p="http://schemas.openxmlformats.org/presentationml/2006/main">
  <p:tag name="AS_UNIQUEID" val="803"/>
</p:tagLst>
</file>

<file path=ppt/tags/tag2790.xml><?xml version="1.0" encoding="utf-8"?>
<p:tagLst xmlns:p="http://schemas.openxmlformats.org/presentationml/2006/main">
  <p:tag name="AS_UNIQUEID" val="3404"/>
</p:tagLst>
</file>

<file path=ppt/tags/tag2791.xml><?xml version="1.0" encoding="utf-8"?>
<p:tagLst xmlns:p="http://schemas.openxmlformats.org/presentationml/2006/main">
  <p:tag name="AS_UNIQUEID" val="3405"/>
</p:tagLst>
</file>

<file path=ppt/tags/tag2792.xml><?xml version="1.0" encoding="utf-8"?>
<p:tagLst xmlns:p="http://schemas.openxmlformats.org/presentationml/2006/main">
  <p:tag name="AS_UNIQUEID" val="3406"/>
</p:tagLst>
</file>

<file path=ppt/tags/tag2793.xml><?xml version="1.0" encoding="utf-8"?>
<p:tagLst xmlns:p="http://schemas.openxmlformats.org/presentationml/2006/main">
  <p:tag name="AS_UNIQUEID" val="3407"/>
</p:tagLst>
</file>

<file path=ppt/tags/tag2794.xml><?xml version="1.0" encoding="utf-8"?>
<p:tagLst xmlns:p="http://schemas.openxmlformats.org/presentationml/2006/main">
  <p:tag name="AS_UNIQUEID" val="3408"/>
</p:tagLst>
</file>

<file path=ppt/tags/tag2795.xml><?xml version="1.0" encoding="utf-8"?>
<p:tagLst xmlns:p="http://schemas.openxmlformats.org/presentationml/2006/main">
  <p:tag name="AS_UNIQUEID" val="3409"/>
</p:tagLst>
</file>

<file path=ppt/tags/tag2796.xml><?xml version="1.0" encoding="utf-8"?>
<p:tagLst xmlns:p="http://schemas.openxmlformats.org/presentationml/2006/main">
  <p:tag name="AS_UNIQUEID" val="3410"/>
</p:tagLst>
</file>

<file path=ppt/tags/tag2797.xml><?xml version="1.0" encoding="utf-8"?>
<p:tagLst xmlns:p="http://schemas.openxmlformats.org/presentationml/2006/main">
  <p:tag name="AS_UNIQUEID" val="3411"/>
</p:tagLst>
</file>

<file path=ppt/tags/tag2798.xml><?xml version="1.0" encoding="utf-8"?>
<p:tagLst xmlns:p="http://schemas.openxmlformats.org/presentationml/2006/main">
  <p:tag name="AS_UNIQUEID" val="3412"/>
</p:tagLst>
</file>

<file path=ppt/tags/tag2799.xml><?xml version="1.0" encoding="utf-8"?>
<p:tagLst xmlns:p="http://schemas.openxmlformats.org/presentationml/2006/main">
  <p:tag name="AS_UNIQUEID" val="3413"/>
</p:tagLst>
</file>

<file path=ppt/tags/tag28.xml><?xml version="1.0" encoding="utf-8"?>
<p:tagLst xmlns:p="http://schemas.openxmlformats.org/presentationml/2006/main">
  <p:tag name="AS_UNIQUEID" val="50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80.xml><?xml version="1.0" encoding="utf-8"?>
<p:tagLst xmlns:p="http://schemas.openxmlformats.org/presentationml/2006/main">
  <p:tag name="AS_UNIQUEID" val="805"/>
</p:tagLst>
</file>

<file path=ppt/tags/tag2800.xml><?xml version="1.0" encoding="utf-8"?>
<p:tagLst xmlns:p="http://schemas.openxmlformats.org/presentationml/2006/main">
  <p:tag name="AS_UNIQUEID" val="3414"/>
</p:tagLst>
</file>

<file path=ppt/tags/tag2801.xml><?xml version="1.0" encoding="utf-8"?>
<p:tagLst xmlns:p="http://schemas.openxmlformats.org/presentationml/2006/main">
  <p:tag name="AS_UNIQUEID" val="3415"/>
</p:tagLst>
</file>

<file path=ppt/tags/tag2802.xml><?xml version="1.0" encoding="utf-8"?>
<p:tagLst xmlns:p="http://schemas.openxmlformats.org/presentationml/2006/main">
  <p:tag name="AS_UNIQUEID" val="3416"/>
</p:tagLst>
</file>

<file path=ppt/tags/tag2803.xml><?xml version="1.0" encoding="utf-8"?>
<p:tagLst xmlns:p="http://schemas.openxmlformats.org/presentationml/2006/main">
  <p:tag name="AS_UNIQUEID" val="3418"/>
</p:tagLst>
</file>

<file path=ppt/tags/tag2804.xml><?xml version="1.0" encoding="utf-8"?>
<p:tagLst xmlns:p="http://schemas.openxmlformats.org/presentationml/2006/main">
  <p:tag name="AS_UNIQUEID" val="3419"/>
</p:tagLst>
</file>

<file path=ppt/tags/tag2805.xml><?xml version="1.0" encoding="utf-8"?>
<p:tagLst xmlns:p="http://schemas.openxmlformats.org/presentationml/2006/main">
  <p:tag name="AS_UNIQUEID" val="3420"/>
</p:tagLst>
</file>

<file path=ppt/tags/tag2806.xml><?xml version="1.0" encoding="utf-8"?>
<p:tagLst xmlns:p="http://schemas.openxmlformats.org/presentationml/2006/main">
  <p:tag name="AS_UNIQUEID" val="3421"/>
</p:tagLst>
</file>

<file path=ppt/tags/tag2807.xml><?xml version="1.0" encoding="utf-8"?>
<p:tagLst xmlns:p="http://schemas.openxmlformats.org/presentationml/2006/main">
  <p:tag name="AS_UNIQUEID" val="3422"/>
</p:tagLst>
</file>

<file path=ppt/tags/tag2808.xml><?xml version="1.0" encoding="utf-8"?>
<p:tagLst xmlns:p="http://schemas.openxmlformats.org/presentationml/2006/main">
  <p:tag name="AS_UNIQUEID" val="3423"/>
</p:tagLst>
</file>

<file path=ppt/tags/tag2809.xml><?xml version="1.0" encoding="utf-8"?>
<p:tagLst xmlns:p="http://schemas.openxmlformats.org/presentationml/2006/main">
  <p:tag name="AS_UNIQUEID" val="3424"/>
</p:tagLst>
</file>

<file path=ppt/tags/tag281.xml><?xml version="1.0" encoding="utf-8"?>
<p:tagLst xmlns:p="http://schemas.openxmlformats.org/presentationml/2006/main">
  <p:tag name="AS_UNIQUEID" val="806"/>
</p:tagLst>
</file>

<file path=ppt/tags/tag2810.xml><?xml version="1.0" encoding="utf-8"?>
<p:tagLst xmlns:p="http://schemas.openxmlformats.org/presentationml/2006/main">
  <p:tag name="AS_UNIQUEID" val="3425"/>
</p:tagLst>
</file>

<file path=ppt/tags/tag2811.xml><?xml version="1.0" encoding="utf-8"?>
<p:tagLst xmlns:p="http://schemas.openxmlformats.org/presentationml/2006/main">
  <p:tag name="AS_UNIQUEID" val="3426"/>
</p:tagLst>
</file>

<file path=ppt/tags/tag2812.xml><?xml version="1.0" encoding="utf-8"?>
<p:tagLst xmlns:p="http://schemas.openxmlformats.org/presentationml/2006/main">
  <p:tag name="AS_UNIQUEID" val="3427"/>
</p:tagLst>
</file>

<file path=ppt/tags/tag2813.xml><?xml version="1.0" encoding="utf-8"?>
<p:tagLst xmlns:p="http://schemas.openxmlformats.org/presentationml/2006/main">
  <p:tag name="AS_UNIQUEID" val="3428"/>
</p:tagLst>
</file>

<file path=ppt/tags/tag2814.xml><?xml version="1.0" encoding="utf-8"?>
<p:tagLst xmlns:p="http://schemas.openxmlformats.org/presentationml/2006/main">
  <p:tag name="AS_UNIQUEID" val="3429"/>
</p:tagLst>
</file>

<file path=ppt/tags/tag2815.xml><?xml version="1.0" encoding="utf-8"?>
<p:tagLst xmlns:p="http://schemas.openxmlformats.org/presentationml/2006/main">
  <p:tag name="AS_UNIQUEID" val="3430"/>
</p:tagLst>
</file>

<file path=ppt/tags/tag2816.xml><?xml version="1.0" encoding="utf-8"?>
<p:tagLst xmlns:p="http://schemas.openxmlformats.org/presentationml/2006/main">
  <p:tag name="AS_UNIQUEID" val="3431"/>
</p:tagLst>
</file>

<file path=ppt/tags/tag2817.xml><?xml version="1.0" encoding="utf-8"?>
<p:tagLst xmlns:p="http://schemas.openxmlformats.org/presentationml/2006/main">
  <p:tag name="AS_UNIQUEID" val="3432"/>
</p:tagLst>
</file>

<file path=ppt/tags/tag2818.xml><?xml version="1.0" encoding="utf-8"?>
<p:tagLst xmlns:p="http://schemas.openxmlformats.org/presentationml/2006/main">
  <p:tag name="AS_UNIQUEID" val="3433"/>
</p:tagLst>
</file>

<file path=ppt/tags/tag2819.xml><?xml version="1.0" encoding="utf-8"?>
<p:tagLst xmlns:p="http://schemas.openxmlformats.org/presentationml/2006/main">
  <p:tag name="AS_UNIQUEID" val="3435"/>
</p:tagLst>
</file>

<file path=ppt/tags/tag282.xml><?xml version="1.0" encoding="utf-8"?>
<p:tagLst xmlns:p="http://schemas.openxmlformats.org/presentationml/2006/main">
  <p:tag name="AS_UNIQUEID" val="807"/>
</p:tagLst>
</file>

<file path=ppt/tags/tag2820.xml><?xml version="1.0" encoding="utf-8"?>
<p:tagLst xmlns:p="http://schemas.openxmlformats.org/presentationml/2006/main">
  <p:tag name="AS_UNIQUEID" val="3436"/>
</p:tagLst>
</file>

<file path=ppt/tags/tag2821.xml><?xml version="1.0" encoding="utf-8"?>
<p:tagLst xmlns:p="http://schemas.openxmlformats.org/presentationml/2006/main">
  <p:tag name="AS_UNIQUEID" val="3437"/>
</p:tagLst>
</file>

<file path=ppt/tags/tag2822.xml><?xml version="1.0" encoding="utf-8"?>
<p:tagLst xmlns:p="http://schemas.openxmlformats.org/presentationml/2006/main">
  <p:tag name="AS_UNIQUEID" val="3438"/>
</p:tagLst>
</file>

<file path=ppt/tags/tag2823.xml><?xml version="1.0" encoding="utf-8"?>
<p:tagLst xmlns:p="http://schemas.openxmlformats.org/presentationml/2006/main">
  <p:tag name="AS_UNIQUEID" val="3439"/>
</p:tagLst>
</file>

<file path=ppt/tags/tag2824.xml><?xml version="1.0" encoding="utf-8"?>
<p:tagLst xmlns:p="http://schemas.openxmlformats.org/presentationml/2006/main">
  <p:tag name="AS_UNIQUEID" val="3440"/>
</p:tagLst>
</file>

<file path=ppt/tags/tag2825.xml><?xml version="1.0" encoding="utf-8"?>
<p:tagLst xmlns:p="http://schemas.openxmlformats.org/presentationml/2006/main">
  <p:tag name="AS_UNIQUEID" val="3441"/>
</p:tagLst>
</file>

<file path=ppt/tags/tag2826.xml><?xml version="1.0" encoding="utf-8"?>
<p:tagLst xmlns:p="http://schemas.openxmlformats.org/presentationml/2006/main">
  <p:tag name="AS_UNIQUEID" val="3442"/>
</p:tagLst>
</file>

<file path=ppt/tags/tag2827.xml><?xml version="1.0" encoding="utf-8"?>
<p:tagLst xmlns:p="http://schemas.openxmlformats.org/presentationml/2006/main">
  <p:tag name="AS_UNIQUEID" val="3443"/>
</p:tagLst>
</file>

<file path=ppt/tags/tag2828.xml><?xml version="1.0" encoding="utf-8"?>
<p:tagLst xmlns:p="http://schemas.openxmlformats.org/presentationml/2006/main">
  <p:tag name="AS_UNIQUEID" val="3444"/>
</p:tagLst>
</file>

<file path=ppt/tags/tag2829.xml><?xml version="1.0" encoding="utf-8"?>
<p:tagLst xmlns:p="http://schemas.openxmlformats.org/presentationml/2006/main">
  <p:tag name="AS_UNIQUEID" val="3445"/>
</p:tagLst>
</file>

<file path=ppt/tags/tag283.xml><?xml version="1.0" encoding="utf-8"?>
<p:tagLst xmlns:p="http://schemas.openxmlformats.org/presentationml/2006/main">
  <p:tag name="AS_UNIQUEID" val="808"/>
</p:tagLst>
</file>

<file path=ppt/tags/tag2830.xml><?xml version="1.0" encoding="utf-8"?>
<p:tagLst xmlns:p="http://schemas.openxmlformats.org/presentationml/2006/main">
  <p:tag name="AS_UNIQUEID" val="3446"/>
</p:tagLst>
</file>

<file path=ppt/tags/tag2831.xml><?xml version="1.0" encoding="utf-8"?>
<p:tagLst xmlns:p="http://schemas.openxmlformats.org/presentationml/2006/main">
  <p:tag name="AS_UNIQUEID" val="3447"/>
</p:tagLst>
</file>

<file path=ppt/tags/tag2832.xml><?xml version="1.0" encoding="utf-8"?>
<p:tagLst xmlns:p="http://schemas.openxmlformats.org/presentationml/2006/main">
  <p:tag name="AS_UNIQUEID" val="3448"/>
</p:tagLst>
</file>

<file path=ppt/tags/tag2833.xml><?xml version="1.0" encoding="utf-8"?>
<p:tagLst xmlns:p="http://schemas.openxmlformats.org/presentationml/2006/main">
  <p:tag name="AS_UNIQUEID" val="3449"/>
</p:tagLst>
</file>

<file path=ppt/tags/tag2834.xml><?xml version="1.0" encoding="utf-8"?>
<p:tagLst xmlns:p="http://schemas.openxmlformats.org/presentationml/2006/main">
  <p:tag name="AS_UNIQUEID" val="3450"/>
</p:tagLst>
</file>

<file path=ppt/tags/tag2835.xml><?xml version="1.0" encoding="utf-8"?>
<p:tagLst xmlns:p="http://schemas.openxmlformats.org/presentationml/2006/main">
  <p:tag name="AS_UNIQUEID" val="3451"/>
</p:tagLst>
</file>

<file path=ppt/tags/tag2836.xml><?xml version="1.0" encoding="utf-8"?>
<p:tagLst xmlns:p="http://schemas.openxmlformats.org/presentationml/2006/main">
  <p:tag name="AS_UNIQUEID" val="3452"/>
</p:tagLst>
</file>

<file path=ppt/tags/tag2837.xml><?xml version="1.0" encoding="utf-8"?>
<p:tagLst xmlns:p="http://schemas.openxmlformats.org/presentationml/2006/main">
  <p:tag name="AS_UNIQUEID" val="3453"/>
</p:tagLst>
</file>

<file path=ppt/tags/tag2838.xml><?xml version="1.0" encoding="utf-8"?>
<p:tagLst xmlns:p="http://schemas.openxmlformats.org/presentationml/2006/main">
  <p:tag name="AS_UNIQUEID" val="3454"/>
</p:tagLst>
</file>

<file path=ppt/tags/tag2839.xml><?xml version="1.0" encoding="utf-8"?>
<p:tagLst xmlns:p="http://schemas.openxmlformats.org/presentationml/2006/main">
  <p:tag name="AS_UNIQUEID" val="3455"/>
</p:tagLst>
</file>

<file path=ppt/tags/tag284.xml><?xml version="1.0" encoding="utf-8"?>
<p:tagLst xmlns:p="http://schemas.openxmlformats.org/presentationml/2006/main">
  <p:tag name="AS_UNIQUEID" val="809"/>
</p:tagLst>
</file>

<file path=ppt/tags/tag2840.xml><?xml version="1.0" encoding="utf-8"?>
<p:tagLst xmlns:p="http://schemas.openxmlformats.org/presentationml/2006/main">
  <p:tag name="AS_UNIQUEID" val="3456"/>
</p:tagLst>
</file>

<file path=ppt/tags/tag2841.xml><?xml version="1.0" encoding="utf-8"?>
<p:tagLst xmlns:p="http://schemas.openxmlformats.org/presentationml/2006/main">
  <p:tag name="AS_UNIQUEID" val="3457"/>
</p:tagLst>
</file>

<file path=ppt/tags/tag2842.xml><?xml version="1.0" encoding="utf-8"?>
<p:tagLst xmlns:p="http://schemas.openxmlformats.org/presentationml/2006/main">
  <p:tag name="AS_UNIQUEID" val="3458"/>
</p:tagLst>
</file>

<file path=ppt/tags/tag2843.xml><?xml version="1.0" encoding="utf-8"?>
<p:tagLst xmlns:p="http://schemas.openxmlformats.org/presentationml/2006/main">
  <p:tag name="AS_UNIQUEID" val="3459"/>
</p:tagLst>
</file>

<file path=ppt/tags/tag2844.xml><?xml version="1.0" encoding="utf-8"?>
<p:tagLst xmlns:p="http://schemas.openxmlformats.org/presentationml/2006/main">
  <p:tag name="AS_UNIQUEID" val="3460"/>
</p:tagLst>
</file>

<file path=ppt/tags/tag2845.xml><?xml version="1.0" encoding="utf-8"?>
<p:tagLst xmlns:p="http://schemas.openxmlformats.org/presentationml/2006/main">
  <p:tag name="AS_UNIQUEID" val="3462"/>
</p:tagLst>
</file>

<file path=ppt/tags/tag2846.xml><?xml version="1.0" encoding="utf-8"?>
<p:tagLst xmlns:p="http://schemas.openxmlformats.org/presentationml/2006/main">
  <p:tag name="AS_UNIQUEID" val="3463"/>
</p:tagLst>
</file>

<file path=ppt/tags/tag2847.xml><?xml version="1.0" encoding="utf-8"?>
<p:tagLst xmlns:p="http://schemas.openxmlformats.org/presentationml/2006/main">
  <p:tag name="AS_UNIQUEID" val="3464"/>
</p:tagLst>
</file>

<file path=ppt/tags/tag2848.xml><?xml version="1.0" encoding="utf-8"?>
<p:tagLst xmlns:p="http://schemas.openxmlformats.org/presentationml/2006/main">
  <p:tag name="AS_UNIQUEID" val="3465"/>
</p:tagLst>
</file>

<file path=ppt/tags/tag2849.xml><?xml version="1.0" encoding="utf-8"?>
<p:tagLst xmlns:p="http://schemas.openxmlformats.org/presentationml/2006/main">
  <p:tag name="AS_UNIQUEID" val="3466"/>
</p:tagLst>
</file>

<file path=ppt/tags/tag285.xml><?xml version="1.0" encoding="utf-8"?>
<p:tagLst xmlns:p="http://schemas.openxmlformats.org/presentationml/2006/main">
  <p:tag name="AS_UNIQUEID" val="810"/>
</p:tagLst>
</file>

<file path=ppt/tags/tag2850.xml><?xml version="1.0" encoding="utf-8"?>
<p:tagLst xmlns:p="http://schemas.openxmlformats.org/presentationml/2006/main">
  <p:tag name="AS_UNIQUEID" val="3467"/>
</p:tagLst>
</file>

<file path=ppt/tags/tag2851.xml><?xml version="1.0" encoding="utf-8"?>
<p:tagLst xmlns:p="http://schemas.openxmlformats.org/presentationml/2006/main">
  <p:tag name="AS_UNIQUEID" val="3468"/>
</p:tagLst>
</file>

<file path=ppt/tags/tag2852.xml><?xml version="1.0" encoding="utf-8"?>
<p:tagLst xmlns:p="http://schemas.openxmlformats.org/presentationml/2006/main">
  <p:tag name="AS_UNIQUEID" val="3469"/>
</p:tagLst>
</file>

<file path=ppt/tags/tag2853.xml><?xml version="1.0" encoding="utf-8"?>
<p:tagLst xmlns:p="http://schemas.openxmlformats.org/presentationml/2006/main">
  <p:tag name="AS_UNIQUEID" val="3470"/>
</p:tagLst>
</file>

<file path=ppt/tags/tag2854.xml><?xml version="1.0" encoding="utf-8"?>
<p:tagLst xmlns:p="http://schemas.openxmlformats.org/presentationml/2006/main">
  <p:tag name="AS_UNIQUEID" val="3471"/>
</p:tagLst>
</file>

<file path=ppt/tags/tag2855.xml><?xml version="1.0" encoding="utf-8"?>
<p:tagLst xmlns:p="http://schemas.openxmlformats.org/presentationml/2006/main">
  <p:tag name="AS_UNIQUEID" val="3472"/>
</p:tagLst>
</file>

<file path=ppt/tags/tag2856.xml><?xml version="1.0" encoding="utf-8"?>
<p:tagLst xmlns:p="http://schemas.openxmlformats.org/presentationml/2006/main">
  <p:tag name="AS_UNIQUEID" val="3473"/>
</p:tagLst>
</file>

<file path=ppt/tags/tag2857.xml><?xml version="1.0" encoding="utf-8"?>
<p:tagLst xmlns:p="http://schemas.openxmlformats.org/presentationml/2006/main">
  <p:tag name="AS_UNIQUEID" val="3474"/>
</p:tagLst>
</file>

<file path=ppt/tags/tag2858.xml><?xml version="1.0" encoding="utf-8"?>
<p:tagLst xmlns:p="http://schemas.openxmlformats.org/presentationml/2006/main">
  <p:tag name="AS_UNIQUEID" val="3475"/>
</p:tagLst>
</file>

<file path=ppt/tags/tag2859.xml><?xml version="1.0" encoding="utf-8"?>
<p:tagLst xmlns:p="http://schemas.openxmlformats.org/presentationml/2006/main">
  <p:tag name="AS_UNIQUEID" val="3476"/>
</p:tagLst>
</file>

<file path=ppt/tags/tag286.xml><?xml version="1.0" encoding="utf-8"?>
<p:tagLst xmlns:p="http://schemas.openxmlformats.org/presentationml/2006/main">
  <p:tag name="AS_UNIQUEID" val="811"/>
</p:tagLst>
</file>

<file path=ppt/tags/tag2860.xml><?xml version="1.0" encoding="utf-8"?>
<p:tagLst xmlns:p="http://schemas.openxmlformats.org/presentationml/2006/main">
  <p:tag name="AS_UNIQUEID" val="3477"/>
</p:tagLst>
</file>

<file path=ppt/tags/tag2861.xml><?xml version="1.0" encoding="utf-8"?>
<p:tagLst xmlns:p="http://schemas.openxmlformats.org/presentationml/2006/main">
  <p:tag name="AS_UNIQUEID" val="3478"/>
</p:tagLst>
</file>

<file path=ppt/tags/tag2862.xml><?xml version="1.0" encoding="utf-8"?>
<p:tagLst xmlns:p="http://schemas.openxmlformats.org/presentationml/2006/main">
  <p:tag name="AS_UNIQUEID" val="3479"/>
</p:tagLst>
</file>

<file path=ppt/tags/tag2863.xml><?xml version="1.0" encoding="utf-8"?>
<p:tagLst xmlns:p="http://schemas.openxmlformats.org/presentationml/2006/main">
  <p:tag name="AS_UNIQUEID" val="3480"/>
</p:tagLst>
</file>

<file path=ppt/tags/tag2864.xml><?xml version="1.0" encoding="utf-8"?>
<p:tagLst xmlns:p="http://schemas.openxmlformats.org/presentationml/2006/main">
  <p:tag name="AS_UNIQUEID" val="3481"/>
</p:tagLst>
</file>

<file path=ppt/tags/tag2865.xml><?xml version="1.0" encoding="utf-8"?>
<p:tagLst xmlns:p="http://schemas.openxmlformats.org/presentationml/2006/main">
  <p:tag name="AS_UNIQUEID" val="3482"/>
</p:tagLst>
</file>

<file path=ppt/tags/tag2866.xml><?xml version="1.0" encoding="utf-8"?>
<p:tagLst xmlns:p="http://schemas.openxmlformats.org/presentationml/2006/main">
  <p:tag name="AS_UNIQUEID" val="3483"/>
</p:tagLst>
</file>

<file path=ppt/tags/tag2867.xml><?xml version="1.0" encoding="utf-8"?>
<p:tagLst xmlns:p="http://schemas.openxmlformats.org/presentationml/2006/main">
  <p:tag name="AS_UNIQUEID" val="3484"/>
</p:tagLst>
</file>

<file path=ppt/tags/tag2868.xml><?xml version="1.0" encoding="utf-8"?>
<p:tagLst xmlns:p="http://schemas.openxmlformats.org/presentationml/2006/main">
  <p:tag name="AS_UNIQUEID" val="3485"/>
</p:tagLst>
</file>

<file path=ppt/tags/tag2869.xml><?xml version="1.0" encoding="utf-8"?>
<p:tagLst xmlns:p="http://schemas.openxmlformats.org/presentationml/2006/main">
  <p:tag name="AS_UNIQUEID" val="3486"/>
</p:tagLst>
</file>

<file path=ppt/tags/tag287.xml><?xml version="1.0" encoding="utf-8"?>
<p:tagLst xmlns:p="http://schemas.openxmlformats.org/presentationml/2006/main">
  <p:tag name="AS_UNIQUEID" val="813"/>
</p:tagLst>
</file>

<file path=ppt/tags/tag2870.xml><?xml version="1.0" encoding="utf-8"?>
<p:tagLst xmlns:p="http://schemas.openxmlformats.org/presentationml/2006/main">
  <p:tag name="AS_UNIQUEID" val="3488"/>
</p:tagLst>
</file>

<file path=ppt/tags/tag2871.xml><?xml version="1.0" encoding="utf-8"?>
<p:tagLst xmlns:p="http://schemas.openxmlformats.org/presentationml/2006/main">
  <p:tag name="AS_UNIQUEID" val="3489"/>
</p:tagLst>
</file>

<file path=ppt/tags/tag2872.xml><?xml version="1.0" encoding="utf-8"?>
<p:tagLst xmlns:p="http://schemas.openxmlformats.org/presentationml/2006/main">
  <p:tag name="AS_UNIQUEID" val="3490"/>
</p:tagLst>
</file>

<file path=ppt/tags/tag2873.xml><?xml version="1.0" encoding="utf-8"?>
<p:tagLst xmlns:p="http://schemas.openxmlformats.org/presentationml/2006/main">
  <p:tag name="AS_UNIQUEID" val="3491"/>
</p:tagLst>
</file>

<file path=ppt/tags/tag2874.xml><?xml version="1.0" encoding="utf-8"?>
<p:tagLst xmlns:p="http://schemas.openxmlformats.org/presentationml/2006/main">
  <p:tag name="AS_UNIQUEID" val="3492"/>
</p:tagLst>
</file>

<file path=ppt/tags/tag2875.xml><?xml version="1.0" encoding="utf-8"?>
<p:tagLst xmlns:p="http://schemas.openxmlformats.org/presentationml/2006/main">
  <p:tag name="AS_UNIQUEID" val="3493"/>
</p:tagLst>
</file>

<file path=ppt/tags/tag2876.xml><?xml version="1.0" encoding="utf-8"?>
<p:tagLst xmlns:p="http://schemas.openxmlformats.org/presentationml/2006/main">
  <p:tag name="AS_UNIQUEID" val="3494"/>
</p:tagLst>
</file>

<file path=ppt/tags/tag2877.xml><?xml version="1.0" encoding="utf-8"?>
<p:tagLst xmlns:p="http://schemas.openxmlformats.org/presentationml/2006/main">
  <p:tag name="AS_UNIQUEID" val="3495"/>
</p:tagLst>
</file>

<file path=ppt/tags/tag2878.xml><?xml version="1.0" encoding="utf-8"?>
<p:tagLst xmlns:p="http://schemas.openxmlformats.org/presentationml/2006/main">
  <p:tag name="AS_UNIQUEID" val="3496"/>
</p:tagLst>
</file>

<file path=ppt/tags/tag2879.xml><?xml version="1.0" encoding="utf-8"?>
<p:tagLst xmlns:p="http://schemas.openxmlformats.org/presentationml/2006/main">
  <p:tag name="AS_UNIQUEID" val="3497"/>
</p:tagLst>
</file>

<file path=ppt/tags/tag288.xml><?xml version="1.0" encoding="utf-8"?>
<p:tagLst xmlns:p="http://schemas.openxmlformats.org/presentationml/2006/main">
  <p:tag name="AS_UNIQUEID" val="814"/>
</p:tagLst>
</file>

<file path=ppt/tags/tag2880.xml><?xml version="1.0" encoding="utf-8"?>
<p:tagLst xmlns:p="http://schemas.openxmlformats.org/presentationml/2006/main">
  <p:tag name="AS_UNIQUEID" val="3498"/>
</p:tagLst>
</file>

<file path=ppt/tags/tag2881.xml><?xml version="1.0" encoding="utf-8"?>
<p:tagLst xmlns:p="http://schemas.openxmlformats.org/presentationml/2006/main">
  <p:tag name="AS_UNIQUEID" val="3499"/>
</p:tagLst>
</file>

<file path=ppt/tags/tag2882.xml><?xml version="1.0" encoding="utf-8"?>
<p:tagLst xmlns:p="http://schemas.openxmlformats.org/presentationml/2006/main">
  <p:tag name="AS_UNIQUEID" val="3500"/>
</p:tagLst>
</file>

<file path=ppt/tags/tag2883.xml><?xml version="1.0" encoding="utf-8"?>
<p:tagLst xmlns:p="http://schemas.openxmlformats.org/presentationml/2006/main">
  <p:tag name="AS_UNIQUEID" val="3501"/>
</p:tagLst>
</file>

<file path=ppt/tags/tag2884.xml><?xml version="1.0" encoding="utf-8"?>
<p:tagLst xmlns:p="http://schemas.openxmlformats.org/presentationml/2006/main">
  <p:tag name="AS_UNIQUEID" val="3502"/>
</p:tagLst>
</file>

<file path=ppt/tags/tag2885.xml><?xml version="1.0" encoding="utf-8"?>
<p:tagLst xmlns:p="http://schemas.openxmlformats.org/presentationml/2006/main">
  <p:tag name="AS_UNIQUEID" val="3503"/>
</p:tagLst>
</file>

<file path=ppt/tags/tag2886.xml><?xml version="1.0" encoding="utf-8"?>
<p:tagLst xmlns:p="http://schemas.openxmlformats.org/presentationml/2006/main">
  <p:tag name="AS_UNIQUEID" val="3504"/>
</p:tagLst>
</file>

<file path=ppt/tags/tag2887.xml><?xml version="1.0" encoding="utf-8"?>
<p:tagLst xmlns:p="http://schemas.openxmlformats.org/presentationml/2006/main">
  <p:tag name="AS_UNIQUEID" val="3505"/>
</p:tagLst>
</file>

<file path=ppt/tags/tag2888.xml><?xml version="1.0" encoding="utf-8"?>
<p:tagLst xmlns:p="http://schemas.openxmlformats.org/presentationml/2006/main">
  <p:tag name="AS_UNIQUEID" val="3506"/>
</p:tagLst>
</file>

<file path=ppt/tags/tag2889.xml><?xml version="1.0" encoding="utf-8"?>
<p:tagLst xmlns:p="http://schemas.openxmlformats.org/presentationml/2006/main">
  <p:tag name="AS_UNIQUEID" val="3507"/>
</p:tagLst>
</file>

<file path=ppt/tags/tag289.xml><?xml version="1.0" encoding="utf-8"?>
<p:tagLst xmlns:p="http://schemas.openxmlformats.org/presentationml/2006/main">
  <p:tag name="AS_UNIQUEID" val="815"/>
</p:tagLst>
</file>

<file path=ppt/tags/tag2890.xml><?xml version="1.0" encoding="utf-8"?>
<p:tagLst xmlns:p="http://schemas.openxmlformats.org/presentationml/2006/main">
  <p:tag name="AS_UNIQUEID" val="3508"/>
</p:tagLst>
</file>

<file path=ppt/tags/tag2891.xml><?xml version="1.0" encoding="utf-8"?>
<p:tagLst xmlns:p="http://schemas.openxmlformats.org/presentationml/2006/main">
  <p:tag name="AS_UNIQUEID" val="3509"/>
</p:tagLst>
</file>

<file path=ppt/tags/tag2892.xml><?xml version="1.0" encoding="utf-8"?>
<p:tagLst xmlns:p="http://schemas.openxmlformats.org/presentationml/2006/main">
  <p:tag name="AS_UNIQUEID" val="3510"/>
</p:tagLst>
</file>

<file path=ppt/tags/tag2893.xml><?xml version="1.0" encoding="utf-8"?>
<p:tagLst xmlns:p="http://schemas.openxmlformats.org/presentationml/2006/main">
  <p:tag name="AS_UNIQUEID" val="3511"/>
</p:tagLst>
</file>

<file path=ppt/tags/tag2894.xml><?xml version="1.0" encoding="utf-8"?>
<p:tagLst xmlns:p="http://schemas.openxmlformats.org/presentationml/2006/main">
  <p:tag name="AS_UNIQUEID" val="3512"/>
</p:tagLst>
</file>

<file path=ppt/tags/tag2895.xml><?xml version="1.0" encoding="utf-8"?>
<p:tagLst xmlns:p="http://schemas.openxmlformats.org/presentationml/2006/main">
  <p:tag name="AS_UNIQUEID" val="3513"/>
</p:tagLst>
</file>

<file path=ppt/tags/tag2896.xml><?xml version="1.0" encoding="utf-8"?>
<p:tagLst xmlns:p="http://schemas.openxmlformats.org/presentationml/2006/main">
  <p:tag name="AS_UNIQUEID" val="3514"/>
</p:tagLst>
</file>

<file path=ppt/tags/tag2897.xml><?xml version="1.0" encoding="utf-8"?>
<p:tagLst xmlns:p="http://schemas.openxmlformats.org/presentationml/2006/main">
  <p:tag name="AS_UNIQUEID" val="3515"/>
</p:tagLst>
</file>

<file path=ppt/tags/tag2898.xml><?xml version="1.0" encoding="utf-8"?>
<p:tagLst xmlns:p="http://schemas.openxmlformats.org/presentationml/2006/main">
  <p:tag name="AS_UNIQUEID" val="3516"/>
</p:tagLst>
</file>

<file path=ppt/tags/tag2899.xml><?xml version="1.0" encoding="utf-8"?>
<p:tagLst xmlns:p="http://schemas.openxmlformats.org/presentationml/2006/main">
  <p:tag name="AS_UNIQUEID" val="3517"/>
</p:tagLst>
</file>

<file path=ppt/tags/tag29.xml><?xml version="1.0" encoding="utf-8"?>
<p:tagLst xmlns:p="http://schemas.openxmlformats.org/presentationml/2006/main">
  <p:tag name="AS_UNIQUEID" val="50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90.xml><?xml version="1.0" encoding="utf-8"?>
<p:tagLst xmlns:p="http://schemas.openxmlformats.org/presentationml/2006/main">
  <p:tag name="AS_UNIQUEID" val="816"/>
</p:tagLst>
</file>

<file path=ppt/tags/tag2900.xml><?xml version="1.0" encoding="utf-8"?>
<p:tagLst xmlns:p="http://schemas.openxmlformats.org/presentationml/2006/main">
  <p:tag name="AS_UNIQUEID" val="3518"/>
</p:tagLst>
</file>

<file path=ppt/tags/tag2901.xml><?xml version="1.0" encoding="utf-8"?>
<p:tagLst xmlns:p="http://schemas.openxmlformats.org/presentationml/2006/main">
  <p:tag name="AS_UNIQUEID" val="3519"/>
</p:tagLst>
</file>

<file path=ppt/tags/tag2902.xml><?xml version="1.0" encoding="utf-8"?>
<p:tagLst xmlns:p="http://schemas.openxmlformats.org/presentationml/2006/main">
  <p:tag name="AS_UNIQUEID" val="3520"/>
</p:tagLst>
</file>

<file path=ppt/tags/tag2903.xml><?xml version="1.0" encoding="utf-8"?>
<p:tagLst xmlns:p="http://schemas.openxmlformats.org/presentationml/2006/main">
  <p:tag name="AS_UNIQUEID" val="3521"/>
</p:tagLst>
</file>

<file path=ppt/tags/tag2904.xml><?xml version="1.0" encoding="utf-8"?>
<p:tagLst xmlns:p="http://schemas.openxmlformats.org/presentationml/2006/main">
  <p:tag name="AS_UNIQUEID" val="3522"/>
</p:tagLst>
</file>

<file path=ppt/tags/tag2905.xml><?xml version="1.0" encoding="utf-8"?>
<p:tagLst xmlns:p="http://schemas.openxmlformats.org/presentationml/2006/main">
  <p:tag name="AS_UNIQUEID" val="3523"/>
</p:tagLst>
</file>

<file path=ppt/tags/tag2906.xml><?xml version="1.0" encoding="utf-8"?>
<p:tagLst xmlns:p="http://schemas.openxmlformats.org/presentationml/2006/main">
  <p:tag name="AS_UNIQUEID" val="3524"/>
</p:tagLst>
</file>

<file path=ppt/tags/tag2907.xml><?xml version="1.0" encoding="utf-8"?>
<p:tagLst xmlns:p="http://schemas.openxmlformats.org/presentationml/2006/main">
  <p:tag name="AS_UNIQUEID" val="3525"/>
</p:tagLst>
</file>

<file path=ppt/tags/tag2908.xml><?xml version="1.0" encoding="utf-8"?>
<p:tagLst xmlns:p="http://schemas.openxmlformats.org/presentationml/2006/main">
  <p:tag name="AS_UNIQUEID" val="3526"/>
</p:tagLst>
</file>

<file path=ppt/tags/tag2909.xml><?xml version="1.0" encoding="utf-8"?>
<p:tagLst xmlns:p="http://schemas.openxmlformats.org/presentationml/2006/main">
  <p:tag name="AS_UNIQUEID" val="3527"/>
</p:tagLst>
</file>

<file path=ppt/tags/tag291.xml><?xml version="1.0" encoding="utf-8"?>
<p:tagLst xmlns:p="http://schemas.openxmlformats.org/presentationml/2006/main">
  <p:tag name="AS_UNIQUEID" val="817"/>
</p:tagLst>
</file>

<file path=ppt/tags/tag2910.xml><?xml version="1.0" encoding="utf-8"?>
<p:tagLst xmlns:p="http://schemas.openxmlformats.org/presentationml/2006/main">
  <p:tag name="AS_UNIQUEID" val="3528"/>
</p:tagLst>
</file>

<file path=ppt/tags/tag2911.xml><?xml version="1.0" encoding="utf-8"?>
<p:tagLst xmlns:p="http://schemas.openxmlformats.org/presentationml/2006/main">
  <p:tag name="AS_UNIQUEID" val="3529"/>
</p:tagLst>
</file>

<file path=ppt/tags/tag2912.xml><?xml version="1.0" encoding="utf-8"?>
<p:tagLst xmlns:p="http://schemas.openxmlformats.org/presentationml/2006/main">
  <p:tag name="AS_UNIQUEID" val="3530"/>
</p:tagLst>
</file>

<file path=ppt/tags/tag2913.xml><?xml version="1.0" encoding="utf-8"?>
<p:tagLst xmlns:p="http://schemas.openxmlformats.org/presentationml/2006/main">
  <p:tag name="AS_UNIQUEID" val="3531"/>
</p:tagLst>
</file>

<file path=ppt/tags/tag2914.xml><?xml version="1.0" encoding="utf-8"?>
<p:tagLst xmlns:p="http://schemas.openxmlformats.org/presentationml/2006/main">
  <p:tag name="AS_UNIQUEID" val="3532"/>
</p:tagLst>
</file>

<file path=ppt/tags/tag2915.xml><?xml version="1.0" encoding="utf-8"?>
<p:tagLst xmlns:p="http://schemas.openxmlformats.org/presentationml/2006/main">
  <p:tag name="AS_UNIQUEID" val="3533"/>
</p:tagLst>
</file>

<file path=ppt/tags/tag2916.xml><?xml version="1.0" encoding="utf-8"?>
<p:tagLst xmlns:p="http://schemas.openxmlformats.org/presentationml/2006/main">
  <p:tag name="AS_UNIQUEID" val="3534"/>
</p:tagLst>
</file>

<file path=ppt/tags/tag2917.xml><?xml version="1.0" encoding="utf-8"?>
<p:tagLst xmlns:p="http://schemas.openxmlformats.org/presentationml/2006/main">
  <p:tag name="AS_UNIQUEID" val="3535"/>
</p:tagLst>
</file>

<file path=ppt/tags/tag2918.xml><?xml version="1.0" encoding="utf-8"?>
<p:tagLst xmlns:p="http://schemas.openxmlformats.org/presentationml/2006/main">
  <p:tag name="AS_UNIQUEID" val="3536"/>
</p:tagLst>
</file>

<file path=ppt/tags/tag2919.xml><?xml version="1.0" encoding="utf-8"?>
<p:tagLst xmlns:p="http://schemas.openxmlformats.org/presentationml/2006/main">
  <p:tag name="AS_UNIQUEID" val="3537"/>
</p:tagLst>
</file>

<file path=ppt/tags/tag292.xml><?xml version="1.0" encoding="utf-8"?>
<p:tagLst xmlns:p="http://schemas.openxmlformats.org/presentationml/2006/main">
  <p:tag name="AS_UNIQUEID" val="818"/>
</p:tagLst>
</file>

<file path=ppt/tags/tag2920.xml><?xml version="1.0" encoding="utf-8"?>
<p:tagLst xmlns:p="http://schemas.openxmlformats.org/presentationml/2006/main">
  <p:tag name="AS_UNIQUEID" val="3538"/>
</p:tagLst>
</file>

<file path=ppt/tags/tag2921.xml><?xml version="1.0" encoding="utf-8"?>
<p:tagLst xmlns:p="http://schemas.openxmlformats.org/presentationml/2006/main">
  <p:tag name="AS_UNIQUEID" val="3539"/>
</p:tagLst>
</file>

<file path=ppt/tags/tag2922.xml><?xml version="1.0" encoding="utf-8"?>
<p:tagLst xmlns:p="http://schemas.openxmlformats.org/presentationml/2006/main">
  <p:tag name="AS_UNIQUEID" val="3540"/>
</p:tagLst>
</file>

<file path=ppt/tags/tag2923.xml><?xml version="1.0" encoding="utf-8"?>
<p:tagLst xmlns:p="http://schemas.openxmlformats.org/presentationml/2006/main">
  <p:tag name="AS_UNIQUEID" val="3541"/>
</p:tagLst>
</file>

<file path=ppt/tags/tag2924.xml><?xml version="1.0" encoding="utf-8"?>
<p:tagLst xmlns:p="http://schemas.openxmlformats.org/presentationml/2006/main">
  <p:tag name="AS_UNIQUEID" val="3542"/>
</p:tagLst>
</file>

<file path=ppt/tags/tag2925.xml><?xml version="1.0" encoding="utf-8"?>
<p:tagLst xmlns:p="http://schemas.openxmlformats.org/presentationml/2006/main">
  <p:tag name="AS_UNIQUEID" val="3543"/>
</p:tagLst>
</file>

<file path=ppt/tags/tag2926.xml><?xml version="1.0" encoding="utf-8"?>
<p:tagLst xmlns:p="http://schemas.openxmlformats.org/presentationml/2006/main">
  <p:tag name="AS_UNIQUEID" val="3544"/>
</p:tagLst>
</file>

<file path=ppt/tags/tag2927.xml><?xml version="1.0" encoding="utf-8"?>
<p:tagLst xmlns:p="http://schemas.openxmlformats.org/presentationml/2006/main">
  <p:tag name="AS_UNIQUEID" val="3545"/>
</p:tagLst>
</file>

<file path=ppt/tags/tag2928.xml><?xml version="1.0" encoding="utf-8"?>
<p:tagLst xmlns:p="http://schemas.openxmlformats.org/presentationml/2006/main">
  <p:tag name="AS_UNIQUEID" val="3546"/>
</p:tagLst>
</file>

<file path=ppt/tags/tag2929.xml><?xml version="1.0" encoding="utf-8"?>
<p:tagLst xmlns:p="http://schemas.openxmlformats.org/presentationml/2006/main">
  <p:tag name="AS_UNIQUEID" val="3547"/>
</p:tagLst>
</file>

<file path=ppt/tags/tag293.xml><?xml version="1.0" encoding="utf-8"?>
<p:tagLst xmlns:p="http://schemas.openxmlformats.org/presentationml/2006/main">
  <p:tag name="AS_UNIQUEID" val="819"/>
</p:tagLst>
</file>

<file path=ppt/tags/tag2930.xml><?xml version="1.0" encoding="utf-8"?>
<p:tagLst xmlns:p="http://schemas.openxmlformats.org/presentationml/2006/main">
  <p:tag name="AS_UNIQUEID" val="3548"/>
</p:tagLst>
</file>

<file path=ppt/tags/tag2931.xml><?xml version="1.0" encoding="utf-8"?>
<p:tagLst xmlns:p="http://schemas.openxmlformats.org/presentationml/2006/main">
  <p:tag name="AS_UNIQUEID" val="3549"/>
</p:tagLst>
</file>

<file path=ppt/tags/tag2932.xml><?xml version="1.0" encoding="utf-8"?>
<p:tagLst xmlns:p="http://schemas.openxmlformats.org/presentationml/2006/main">
  <p:tag name="AS_UNIQUEID" val="3550"/>
</p:tagLst>
</file>

<file path=ppt/tags/tag2933.xml><?xml version="1.0" encoding="utf-8"?>
<p:tagLst xmlns:p="http://schemas.openxmlformats.org/presentationml/2006/main">
  <p:tag name="AS_UNIQUEID" val="3551"/>
</p:tagLst>
</file>

<file path=ppt/tags/tag2934.xml><?xml version="1.0" encoding="utf-8"?>
<p:tagLst xmlns:p="http://schemas.openxmlformats.org/presentationml/2006/main">
  <p:tag name="AS_UNIQUEID" val="3552"/>
</p:tagLst>
</file>

<file path=ppt/tags/tag2935.xml><?xml version="1.0" encoding="utf-8"?>
<p:tagLst xmlns:p="http://schemas.openxmlformats.org/presentationml/2006/main">
  <p:tag name="AS_UNIQUEID" val="3553"/>
</p:tagLst>
</file>

<file path=ppt/tags/tag2936.xml><?xml version="1.0" encoding="utf-8"?>
<p:tagLst xmlns:p="http://schemas.openxmlformats.org/presentationml/2006/main">
  <p:tag name="AS_UNIQUEID" val="3554"/>
</p:tagLst>
</file>

<file path=ppt/tags/tag2937.xml><?xml version="1.0" encoding="utf-8"?>
<p:tagLst xmlns:p="http://schemas.openxmlformats.org/presentationml/2006/main">
  <p:tag name="AS_UNIQUEID" val="3555"/>
</p:tagLst>
</file>

<file path=ppt/tags/tag2938.xml><?xml version="1.0" encoding="utf-8"?>
<p:tagLst xmlns:p="http://schemas.openxmlformats.org/presentationml/2006/main">
  <p:tag name="AS_UNIQUEID" val="3556"/>
</p:tagLst>
</file>

<file path=ppt/tags/tag2939.xml><?xml version="1.0" encoding="utf-8"?>
<p:tagLst xmlns:p="http://schemas.openxmlformats.org/presentationml/2006/main">
  <p:tag name="AS_UNIQUEID" val="3557"/>
</p:tagLst>
</file>

<file path=ppt/tags/tag294.xml><?xml version="1.0" encoding="utf-8"?>
<p:tagLst xmlns:p="http://schemas.openxmlformats.org/presentationml/2006/main">
  <p:tag name="AS_UNIQUEID" val="821"/>
</p:tagLst>
</file>

<file path=ppt/tags/tag2940.xml><?xml version="1.0" encoding="utf-8"?>
<p:tagLst xmlns:p="http://schemas.openxmlformats.org/presentationml/2006/main">
  <p:tag name="AS_UNIQUEID" val="3558"/>
</p:tagLst>
</file>

<file path=ppt/tags/tag2941.xml><?xml version="1.0" encoding="utf-8"?>
<p:tagLst xmlns:p="http://schemas.openxmlformats.org/presentationml/2006/main">
  <p:tag name="AS_UNIQUEID" val="3559"/>
</p:tagLst>
</file>

<file path=ppt/tags/tag2942.xml><?xml version="1.0" encoding="utf-8"?>
<p:tagLst xmlns:p="http://schemas.openxmlformats.org/presentationml/2006/main">
  <p:tag name="AS_UNIQUEID" val="3560"/>
</p:tagLst>
</file>

<file path=ppt/tags/tag2943.xml><?xml version="1.0" encoding="utf-8"?>
<p:tagLst xmlns:p="http://schemas.openxmlformats.org/presentationml/2006/main">
  <p:tag name="AS_UNIQUEID" val="3561"/>
</p:tagLst>
</file>

<file path=ppt/tags/tag2944.xml><?xml version="1.0" encoding="utf-8"?>
<p:tagLst xmlns:p="http://schemas.openxmlformats.org/presentationml/2006/main">
  <p:tag name="AS_UNIQUEID" val="3562"/>
</p:tagLst>
</file>

<file path=ppt/tags/tag2945.xml><?xml version="1.0" encoding="utf-8"?>
<p:tagLst xmlns:p="http://schemas.openxmlformats.org/presentationml/2006/main">
  <p:tag name="AS_UNIQUEID" val="3563"/>
</p:tagLst>
</file>

<file path=ppt/tags/tag2946.xml><?xml version="1.0" encoding="utf-8"?>
<p:tagLst xmlns:p="http://schemas.openxmlformats.org/presentationml/2006/main">
  <p:tag name="AS_UNIQUEID" val="3564"/>
</p:tagLst>
</file>

<file path=ppt/tags/tag2947.xml><?xml version="1.0" encoding="utf-8"?>
<p:tagLst xmlns:p="http://schemas.openxmlformats.org/presentationml/2006/main">
  <p:tag name="AS_UNIQUEID" val="3565"/>
</p:tagLst>
</file>

<file path=ppt/tags/tag2948.xml><?xml version="1.0" encoding="utf-8"?>
<p:tagLst xmlns:p="http://schemas.openxmlformats.org/presentationml/2006/main">
  <p:tag name="AS_UNIQUEID" val="3566"/>
</p:tagLst>
</file>

<file path=ppt/tags/tag2949.xml><?xml version="1.0" encoding="utf-8"?>
<p:tagLst xmlns:p="http://schemas.openxmlformats.org/presentationml/2006/main">
  <p:tag name="AS_UNIQUEID" val="3567"/>
</p:tagLst>
</file>

<file path=ppt/tags/tag295.xml><?xml version="1.0" encoding="utf-8"?>
<p:tagLst xmlns:p="http://schemas.openxmlformats.org/presentationml/2006/main">
  <p:tag name="AS_UNIQUEID" val="822"/>
</p:tagLst>
</file>

<file path=ppt/tags/tag2950.xml><?xml version="1.0" encoding="utf-8"?>
<p:tagLst xmlns:p="http://schemas.openxmlformats.org/presentationml/2006/main">
  <p:tag name="AS_UNIQUEID" val="3568"/>
</p:tagLst>
</file>

<file path=ppt/tags/tag2951.xml><?xml version="1.0" encoding="utf-8"?>
<p:tagLst xmlns:p="http://schemas.openxmlformats.org/presentationml/2006/main">
  <p:tag name="AS_UNIQUEID" val="3569"/>
</p:tagLst>
</file>

<file path=ppt/tags/tag2952.xml><?xml version="1.0" encoding="utf-8"?>
<p:tagLst xmlns:p="http://schemas.openxmlformats.org/presentationml/2006/main">
  <p:tag name="AS_UNIQUEID" val="3570"/>
</p:tagLst>
</file>

<file path=ppt/tags/tag2953.xml><?xml version="1.0" encoding="utf-8"?>
<p:tagLst xmlns:p="http://schemas.openxmlformats.org/presentationml/2006/main">
  <p:tag name="AS_UNIQUEID" val="3571"/>
</p:tagLst>
</file>

<file path=ppt/tags/tag2954.xml><?xml version="1.0" encoding="utf-8"?>
<p:tagLst xmlns:p="http://schemas.openxmlformats.org/presentationml/2006/main">
  <p:tag name="AS_UNIQUEID" val="3572"/>
</p:tagLst>
</file>

<file path=ppt/tags/tag2955.xml><?xml version="1.0" encoding="utf-8"?>
<p:tagLst xmlns:p="http://schemas.openxmlformats.org/presentationml/2006/main">
  <p:tag name="AS_UNIQUEID" val="3573"/>
</p:tagLst>
</file>

<file path=ppt/tags/tag2956.xml><?xml version="1.0" encoding="utf-8"?>
<p:tagLst xmlns:p="http://schemas.openxmlformats.org/presentationml/2006/main">
  <p:tag name="AS_UNIQUEID" val="3574"/>
</p:tagLst>
</file>

<file path=ppt/tags/tag2957.xml><?xml version="1.0" encoding="utf-8"?>
<p:tagLst xmlns:p="http://schemas.openxmlformats.org/presentationml/2006/main">
  <p:tag name="AS_UNIQUEID" val="3575"/>
</p:tagLst>
</file>

<file path=ppt/tags/tag2958.xml><?xml version="1.0" encoding="utf-8"?>
<p:tagLst xmlns:p="http://schemas.openxmlformats.org/presentationml/2006/main">
  <p:tag name="AS_UNIQUEID" val="3576"/>
</p:tagLst>
</file>

<file path=ppt/tags/tag2959.xml><?xml version="1.0" encoding="utf-8"?>
<p:tagLst xmlns:p="http://schemas.openxmlformats.org/presentationml/2006/main">
  <p:tag name="AS_UNIQUEID" val="3577"/>
</p:tagLst>
</file>

<file path=ppt/tags/tag296.xml><?xml version="1.0" encoding="utf-8"?>
<p:tagLst xmlns:p="http://schemas.openxmlformats.org/presentationml/2006/main">
  <p:tag name="AS_UNIQUEID" val="823"/>
</p:tagLst>
</file>

<file path=ppt/tags/tag2960.xml><?xml version="1.0" encoding="utf-8"?>
<p:tagLst xmlns:p="http://schemas.openxmlformats.org/presentationml/2006/main">
  <p:tag name="AS_UNIQUEID" val="3578"/>
</p:tagLst>
</file>

<file path=ppt/tags/tag2961.xml><?xml version="1.0" encoding="utf-8"?>
<p:tagLst xmlns:p="http://schemas.openxmlformats.org/presentationml/2006/main">
  <p:tag name="AS_UNIQUEID" val="3579"/>
</p:tagLst>
</file>

<file path=ppt/tags/tag2962.xml><?xml version="1.0" encoding="utf-8"?>
<p:tagLst xmlns:p="http://schemas.openxmlformats.org/presentationml/2006/main">
  <p:tag name="AS_UNIQUEID" val="3580"/>
</p:tagLst>
</file>

<file path=ppt/tags/tag2963.xml><?xml version="1.0" encoding="utf-8"?>
<p:tagLst xmlns:p="http://schemas.openxmlformats.org/presentationml/2006/main">
  <p:tag name="AS_UNIQUEID" val="3581"/>
</p:tagLst>
</file>

<file path=ppt/tags/tag2964.xml><?xml version="1.0" encoding="utf-8"?>
<p:tagLst xmlns:p="http://schemas.openxmlformats.org/presentationml/2006/main">
  <p:tag name="AS_UNIQUEID" val="3582"/>
</p:tagLst>
</file>

<file path=ppt/tags/tag2965.xml><?xml version="1.0" encoding="utf-8"?>
<p:tagLst xmlns:p="http://schemas.openxmlformats.org/presentationml/2006/main">
  <p:tag name="AS_UNIQUEID" val="3583"/>
</p:tagLst>
</file>

<file path=ppt/tags/tag2966.xml><?xml version="1.0" encoding="utf-8"?>
<p:tagLst xmlns:p="http://schemas.openxmlformats.org/presentationml/2006/main">
  <p:tag name="AS_UNIQUEID" val="3584"/>
</p:tagLst>
</file>

<file path=ppt/tags/tag2967.xml><?xml version="1.0" encoding="utf-8"?>
<p:tagLst xmlns:p="http://schemas.openxmlformats.org/presentationml/2006/main">
  <p:tag name="AS_UNIQUEID" val="3585"/>
</p:tagLst>
</file>

<file path=ppt/tags/tag2968.xml><?xml version="1.0" encoding="utf-8"?>
<p:tagLst xmlns:p="http://schemas.openxmlformats.org/presentationml/2006/main">
  <p:tag name="AS_UNIQUEID" val="3586"/>
</p:tagLst>
</file>

<file path=ppt/tags/tag2969.xml><?xml version="1.0" encoding="utf-8"?>
<p:tagLst xmlns:p="http://schemas.openxmlformats.org/presentationml/2006/main">
  <p:tag name="AS_UNIQUEID" val="3587"/>
</p:tagLst>
</file>

<file path=ppt/tags/tag297.xml><?xml version="1.0" encoding="utf-8"?>
<p:tagLst xmlns:p="http://schemas.openxmlformats.org/presentationml/2006/main">
  <p:tag name="AS_UNIQUEID" val="824"/>
</p:tagLst>
</file>

<file path=ppt/tags/tag2970.xml><?xml version="1.0" encoding="utf-8"?>
<p:tagLst xmlns:p="http://schemas.openxmlformats.org/presentationml/2006/main">
  <p:tag name="AS_UNIQUEID" val="3588"/>
</p:tagLst>
</file>

<file path=ppt/tags/tag2971.xml><?xml version="1.0" encoding="utf-8"?>
<p:tagLst xmlns:p="http://schemas.openxmlformats.org/presentationml/2006/main">
  <p:tag name="AS_UNIQUEID" val="3589"/>
</p:tagLst>
</file>

<file path=ppt/tags/tag2972.xml><?xml version="1.0" encoding="utf-8"?>
<p:tagLst xmlns:p="http://schemas.openxmlformats.org/presentationml/2006/main">
  <p:tag name="AS_UNIQUEID" val="3590"/>
</p:tagLst>
</file>

<file path=ppt/tags/tag2973.xml><?xml version="1.0" encoding="utf-8"?>
<p:tagLst xmlns:p="http://schemas.openxmlformats.org/presentationml/2006/main">
  <p:tag name="AS_UNIQUEID" val="3591"/>
</p:tagLst>
</file>

<file path=ppt/tags/tag2974.xml><?xml version="1.0" encoding="utf-8"?>
<p:tagLst xmlns:p="http://schemas.openxmlformats.org/presentationml/2006/main">
  <p:tag name="AS_UNIQUEID" val="3592"/>
</p:tagLst>
</file>

<file path=ppt/tags/tag2975.xml><?xml version="1.0" encoding="utf-8"?>
<p:tagLst xmlns:p="http://schemas.openxmlformats.org/presentationml/2006/main">
  <p:tag name="AS_UNIQUEID" val="3593"/>
</p:tagLst>
</file>

<file path=ppt/tags/tag2976.xml><?xml version="1.0" encoding="utf-8"?>
<p:tagLst xmlns:p="http://schemas.openxmlformats.org/presentationml/2006/main">
  <p:tag name="AS_UNIQUEID" val="3594"/>
</p:tagLst>
</file>

<file path=ppt/tags/tag2977.xml><?xml version="1.0" encoding="utf-8"?>
<p:tagLst xmlns:p="http://schemas.openxmlformats.org/presentationml/2006/main">
  <p:tag name="AS_UNIQUEID" val="3595"/>
</p:tagLst>
</file>

<file path=ppt/tags/tag2978.xml><?xml version="1.0" encoding="utf-8"?>
<p:tagLst xmlns:p="http://schemas.openxmlformats.org/presentationml/2006/main">
  <p:tag name="AS_UNIQUEID" val="3596"/>
</p:tagLst>
</file>

<file path=ppt/tags/tag2979.xml><?xml version="1.0" encoding="utf-8"?>
<p:tagLst xmlns:p="http://schemas.openxmlformats.org/presentationml/2006/main">
  <p:tag name="AS_UNIQUEID" val="3597"/>
</p:tagLst>
</file>

<file path=ppt/tags/tag298.xml><?xml version="1.0" encoding="utf-8"?>
<p:tagLst xmlns:p="http://schemas.openxmlformats.org/presentationml/2006/main">
  <p:tag name="AS_UNIQUEID" val="825"/>
</p:tagLst>
</file>

<file path=ppt/tags/tag2980.xml><?xml version="1.0" encoding="utf-8"?>
<p:tagLst xmlns:p="http://schemas.openxmlformats.org/presentationml/2006/main">
  <p:tag name="AS_UNIQUEID" val="3598"/>
</p:tagLst>
</file>

<file path=ppt/tags/tag2981.xml><?xml version="1.0" encoding="utf-8"?>
<p:tagLst xmlns:p="http://schemas.openxmlformats.org/presentationml/2006/main">
  <p:tag name="AS_UNIQUEID" val="3599"/>
</p:tagLst>
</file>

<file path=ppt/tags/tag2982.xml><?xml version="1.0" encoding="utf-8"?>
<p:tagLst xmlns:p="http://schemas.openxmlformats.org/presentationml/2006/main">
  <p:tag name="AS_UNIQUEID" val="3600"/>
</p:tagLst>
</file>

<file path=ppt/tags/tag2983.xml><?xml version="1.0" encoding="utf-8"?>
<p:tagLst xmlns:p="http://schemas.openxmlformats.org/presentationml/2006/main">
  <p:tag name="AS_UNIQUEID" val="3601"/>
</p:tagLst>
</file>

<file path=ppt/tags/tag2984.xml><?xml version="1.0" encoding="utf-8"?>
<p:tagLst xmlns:p="http://schemas.openxmlformats.org/presentationml/2006/main">
  <p:tag name="AS_UNIQUEID" val="3602"/>
</p:tagLst>
</file>

<file path=ppt/tags/tag2985.xml><?xml version="1.0" encoding="utf-8"?>
<p:tagLst xmlns:p="http://schemas.openxmlformats.org/presentationml/2006/main">
  <p:tag name="AS_UNIQUEID" val="3603"/>
</p:tagLst>
</file>

<file path=ppt/tags/tag2986.xml><?xml version="1.0" encoding="utf-8"?>
<p:tagLst xmlns:p="http://schemas.openxmlformats.org/presentationml/2006/main">
  <p:tag name="AS_UNIQUEID" val="3604"/>
</p:tagLst>
</file>

<file path=ppt/tags/tag2987.xml><?xml version="1.0" encoding="utf-8"?>
<p:tagLst xmlns:p="http://schemas.openxmlformats.org/presentationml/2006/main">
  <p:tag name="AS_UNIQUEID" val="3605"/>
</p:tagLst>
</file>

<file path=ppt/tags/tag2988.xml><?xml version="1.0" encoding="utf-8"?>
<p:tagLst xmlns:p="http://schemas.openxmlformats.org/presentationml/2006/main">
  <p:tag name="AS_UNIQUEID" val="3606"/>
</p:tagLst>
</file>

<file path=ppt/tags/tag2989.xml><?xml version="1.0" encoding="utf-8"?>
<p:tagLst xmlns:p="http://schemas.openxmlformats.org/presentationml/2006/main">
  <p:tag name="AS_UNIQUEID" val="3607"/>
</p:tagLst>
</file>

<file path=ppt/tags/tag299.xml><?xml version="1.0" encoding="utf-8"?>
<p:tagLst xmlns:p="http://schemas.openxmlformats.org/presentationml/2006/main">
  <p:tag name="AS_UNIQUEID" val="826"/>
</p:tagLst>
</file>

<file path=ppt/tags/tag2990.xml><?xml version="1.0" encoding="utf-8"?>
<p:tagLst xmlns:p="http://schemas.openxmlformats.org/presentationml/2006/main">
  <p:tag name="AS_UNIQUEID" val="3608"/>
</p:tagLst>
</file>

<file path=ppt/tags/tag2991.xml><?xml version="1.0" encoding="utf-8"?>
<p:tagLst xmlns:p="http://schemas.openxmlformats.org/presentationml/2006/main">
  <p:tag name="AS_UNIQUEID" val="3609"/>
</p:tagLst>
</file>

<file path=ppt/tags/tag2992.xml><?xml version="1.0" encoding="utf-8"?>
<p:tagLst xmlns:p="http://schemas.openxmlformats.org/presentationml/2006/main">
  <p:tag name="AS_UNIQUEID" val="3610"/>
</p:tagLst>
</file>

<file path=ppt/tags/tag2993.xml><?xml version="1.0" encoding="utf-8"?>
<p:tagLst xmlns:p="http://schemas.openxmlformats.org/presentationml/2006/main">
  <p:tag name="AS_UNIQUEID" val="3611"/>
</p:tagLst>
</file>

<file path=ppt/tags/tag2994.xml><?xml version="1.0" encoding="utf-8"?>
<p:tagLst xmlns:p="http://schemas.openxmlformats.org/presentationml/2006/main">
  <p:tag name="AS_UNIQUEID" val="3612"/>
</p:tagLst>
</file>

<file path=ppt/tags/tag2995.xml><?xml version="1.0" encoding="utf-8"?>
<p:tagLst xmlns:p="http://schemas.openxmlformats.org/presentationml/2006/main">
  <p:tag name="AS_UNIQUEID" val="3613"/>
</p:tagLst>
</file>

<file path=ppt/tags/tag2996.xml><?xml version="1.0" encoding="utf-8"?>
<p:tagLst xmlns:p="http://schemas.openxmlformats.org/presentationml/2006/main">
  <p:tag name="AS_UNIQUEID" val="3614"/>
</p:tagLst>
</file>

<file path=ppt/tags/tag2997.xml><?xml version="1.0" encoding="utf-8"?>
<p:tagLst xmlns:p="http://schemas.openxmlformats.org/presentationml/2006/main">
  <p:tag name="AS_UNIQUEID" val="3615"/>
</p:tagLst>
</file>

<file path=ppt/tags/tag2998.xml><?xml version="1.0" encoding="utf-8"?>
<p:tagLst xmlns:p="http://schemas.openxmlformats.org/presentationml/2006/main">
  <p:tag name="AS_UNIQUEID" val="3616"/>
</p:tagLst>
</file>

<file path=ppt/tags/tag2999.xml><?xml version="1.0" encoding="utf-8"?>
<p:tagLst xmlns:p="http://schemas.openxmlformats.org/presentationml/2006/main">
  <p:tag name="AS_UNIQUEID" val="3617"/>
</p:tagLst>
</file>

<file path=ppt/tags/tag3.xml><?xml version="1.0" encoding="utf-8"?>
<p:tagLst xmlns:p="http://schemas.openxmlformats.org/presentationml/2006/main">
  <p:tag name="AS_UNIQUEID" val="477"/>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50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00.xml><?xml version="1.0" encoding="utf-8"?>
<p:tagLst xmlns:p="http://schemas.openxmlformats.org/presentationml/2006/main">
  <p:tag name="AS_UNIQUEID" val="827"/>
</p:tagLst>
</file>

<file path=ppt/tags/tag3000.xml><?xml version="1.0" encoding="utf-8"?>
<p:tagLst xmlns:p="http://schemas.openxmlformats.org/presentationml/2006/main">
  <p:tag name="AS_UNIQUEID" val="3618"/>
</p:tagLst>
</file>

<file path=ppt/tags/tag3001.xml><?xml version="1.0" encoding="utf-8"?>
<p:tagLst xmlns:p="http://schemas.openxmlformats.org/presentationml/2006/main">
  <p:tag name="AS_UNIQUEID" val="3619"/>
</p:tagLst>
</file>

<file path=ppt/tags/tag3002.xml><?xml version="1.0" encoding="utf-8"?>
<p:tagLst xmlns:p="http://schemas.openxmlformats.org/presentationml/2006/main">
  <p:tag name="AS_UNIQUEID" val="3620"/>
</p:tagLst>
</file>

<file path=ppt/tags/tag3003.xml><?xml version="1.0" encoding="utf-8"?>
<p:tagLst xmlns:p="http://schemas.openxmlformats.org/presentationml/2006/main">
  <p:tag name="AS_UNIQUEID" val="3621"/>
</p:tagLst>
</file>

<file path=ppt/tags/tag3004.xml><?xml version="1.0" encoding="utf-8"?>
<p:tagLst xmlns:p="http://schemas.openxmlformats.org/presentationml/2006/main">
  <p:tag name="AS_UNIQUEID" val="3622"/>
</p:tagLst>
</file>

<file path=ppt/tags/tag3005.xml><?xml version="1.0" encoding="utf-8"?>
<p:tagLst xmlns:p="http://schemas.openxmlformats.org/presentationml/2006/main">
  <p:tag name="AS_UNIQUEID" val="3623"/>
</p:tagLst>
</file>

<file path=ppt/tags/tag3006.xml><?xml version="1.0" encoding="utf-8"?>
<p:tagLst xmlns:p="http://schemas.openxmlformats.org/presentationml/2006/main">
  <p:tag name="AS_UNIQUEID" val="3624"/>
</p:tagLst>
</file>

<file path=ppt/tags/tag3007.xml><?xml version="1.0" encoding="utf-8"?>
<p:tagLst xmlns:p="http://schemas.openxmlformats.org/presentationml/2006/main">
  <p:tag name="AS_UNIQUEID" val="3625"/>
</p:tagLst>
</file>

<file path=ppt/tags/tag3008.xml><?xml version="1.0" encoding="utf-8"?>
<p:tagLst xmlns:p="http://schemas.openxmlformats.org/presentationml/2006/main">
  <p:tag name="AS_UNIQUEID" val="3626"/>
</p:tagLst>
</file>

<file path=ppt/tags/tag3009.xml><?xml version="1.0" encoding="utf-8"?>
<p:tagLst xmlns:p="http://schemas.openxmlformats.org/presentationml/2006/main">
  <p:tag name="AS_UNIQUEID" val="3627"/>
</p:tagLst>
</file>

<file path=ppt/tags/tag301.xml><?xml version="1.0" encoding="utf-8"?>
<p:tagLst xmlns:p="http://schemas.openxmlformats.org/presentationml/2006/main">
  <p:tag name="AS_UNIQUEID" val="828"/>
</p:tagLst>
</file>

<file path=ppt/tags/tag3010.xml><?xml version="1.0" encoding="utf-8"?>
<p:tagLst xmlns:p="http://schemas.openxmlformats.org/presentationml/2006/main">
  <p:tag name="AS_UNIQUEID" val="3628"/>
</p:tagLst>
</file>

<file path=ppt/tags/tag3011.xml><?xml version="1.0" encoding="utf-8"?>
<p:tagLst xmlns:p="http://schemas.openxmlformats.org/presentationml/2006/main">
  <p:tag name="AS_UNIQUEID" val="3629"/>
</p:tagLst>
</file>

<file path=ppt/tags/tag3012.xml><?xml version="1.0" encoding="utf-8"?>
<p:tagLst xmlns:p="http://schemas.openxmlformats.org/presentationml/2006/main">
  <p:tag name="AS_UNIQUEID" val="3630"/>
</p:tagLst>
</file>

<file path=ppt/tags/tag3013.xml><?xml version="1.0" encoding="utf-8"?>
<p:tagLst xmlns:p="http://schemas.openxmlformats.org/presentationml/2006/main">
  <p:tag name="AS_UNIQUEID" val="3631"/>
</p:tagLst>
</file>

<file path=ppt/tags/tag3014.xml><?xml version="1.0" encoding="utf-8"?>
<p:tagLst xmlns:p="http://schemas.openxmlformats.org/presentationml/2006/main">
  <p:tag name="AS_UNIQUEID" val="3632"/>
</p:tagLst>
</file>

<file path=ppt/tags/tag3015.xml><?xml version="1.0" encoding="utf-8"?>
<p:tagLst xmlns:p="http://schemas.openxmlformats.org/presentationml/2006/main">
  <p:tag name="AS_UNIQUEID" val="3633"/>
</p:tagLst>
</file>

<file path=ppt/tags/tag3016.xml><?xml version="1.0" encoding="utf-8"?>
<p:tagLst xmlns:p="http://schemas.openxmlformats.org/presentationml/2006/main">
  <p:tag name="AS_UNIQUEID" val="3634"/>
</p:tagLst>
</file>

<file path=ppt/tags/tag3017.xml><?xml version="1.0" encoding="utf-8"?>
<p:tagLst xmlns:p="http://schemas.openxmlformats.org/presentationml/2006/main">
  <p:tag name="AS_UNIQUEID" val="3635"/>
</p:tagLst>
</file>

<file path=ppt/tags/tag3018.xml><?xml version="1.0" encoding="utf-8"?>
<p:tagLst xmlns:p="http://schemas.openxmlformats.org/presentationml/2006/main">
  <p:tag name="AS_UNIQUEID" val="3636"/>
</p:tagLst>
</file>

<file path=ppt/tags/tag3019.xml><?xml version="1.0" encoding="utf-8"?>
<p:tagLst xmlns:p="http://schemas.openxmlformats.org/presentationml/2006/main">
  <p:tag name="AS_UNIQUEID" val="3637"/>
</p:tagLst>
</file>

<file path=ppt/tags/tag302.xml><?xml version="1.0" encoding="utf-8"?>
<p:tagLst xmlns:p="http://schemas.openxmlformats.org/presentationml/2006/main">
  <p:tag name="AS_UNIQUEID" val="829"/>
</p:tagLst>
</file>

<file path=ppt/tags/tag3020.xml><?xml version="1.0" encoding="utf-8"?>
<p:tagLst xmlns:p="http://schemas.openxmlformats.org/presentationml/2006/main">
  <p:tag name="AS_UNIQUEID" val="3638"/>
</p:tagLst>
</file>

<file path=ppt/tags/tag3021.xml><?xml version="1.0" encoding="utf-8"?>
<p:tagLst xmlns:p="http://schemas.openxmlformats.org/presentationml/2006/main">
  <p:tag name="AS_UNIQUEID" val="3639"/>
</p:tagLst>
</file>

<file path=ppt/tags/tag3022.xml><?xml version="1.0" encoding="utf-8"?>
<p:tagLst xmlns:p="http://schemas.openxmlformats.org/presentationml/2006/main">
  <p:tag name="AS_UNIQUEID" val="3640"/>
</p:tagLst>
</file>

<file path=ppt/tags/tag3023.xml><?xml version="1.0" encoding="utf-8"?>
<p:tagLst xmlns:p="http://schemas.openxmlformats.org/presentationml/2006/main">
  <p:tag name="AS_UNIQUEID" val="3641"/>
</p:tagLst>
</file>

<file path=ppt/tags/tag3024.xml><?xml version="1.0" encoding="utf-8"?>
<p:tagLst xmlns:p="http://schemas.openxmlformats.org/presentationml/2006/main">
  <p:tag name="AS_UNIQUEID" val="3642"/>
</p:tagLst>
</file>

<file path=ppt/tags/tag3025.xml><?xml version="1.0" encoding="utf-8"?>
<p:tagLst xmlns:p="http://schemas.openxmlformats.org/presentationml/2006/main">
  <p:tag name="AS_UNIQUEID" val="3643"/>
</p:tagLst>
</file>

<file path=ppt/tags/tag3026.xml><?xml version="1.0" encoding="utf-8"?>
<p:tagLst xmlns:p="http://schemas.openxmlformats.org/presentationml/2006/main">
  <p:tag name="AS_UNIQUEID" val="3644"/>
</p:tagLst>
</file>

<file path=ppt/tags/tag3027.xml><?xml version="1.0" encoding="utf-8"?>
<p:tagLst xmlns:p="http://schemas.openxmlformats.org/presentationml/2006/main">
  <p:tag name="AS_UNIQUEID" val="3645"/>
</p:tagLst>
</file>

<file path=ppt/tags/tag3028.xml><?xml version="1.0" encoding="utf-8"?>
<p:tagLst xmlns:p="http://schemas.openxmlformats.org/presentationml/2006/main">
  <p:tag name="AS_UNIQUEID" val="3646"/>
</p:tagLst>
</file>

<file path=ppt/tags/tag3029.xml><?xml version="1.0" encoding="utf-8"?>
<p:tagLst xmlns:p="http://schemas.openxmlformats.org/presentationml/2006/main">
  <p:tag name="AS_UNIQUEID" val="3647"/>
</p:tagLst>
</file>

<file path=ppt/tags/tag303.xml><?xml version="1.0" encoding="utf-8"?>
<p:tagLst xmlns:p="http://schemas.openxmlformats.org/presentationml/2006/main">
  <p:tag name="AS_UNIQUEID" val="830"/>
</p:tagLst>
</file>

<file path=ppt/tags/tag3030.xml><?xml version="1.0" encoding="utf-8"?>
<p:tagLst xmlns:p="http://schemas.openxmlformats.org/presentationml/2006/main">
  <p:tag name="AS_UNIQUEID" val="3648"/>
</p:tagLst>
</file>

<file path=ppt/tags/tag3031.xml><?xml version="1.0" encoding="utf-8"?>
<p:tagLst xmlns:p="http://schemas.openxmlformats.org/presentationml/2006/main">
  <p:tag name="AS_UNIQUEID" val="3649"/>
</p:tagLst>
</file>

<file path=ppt/tags/tag3032.xml><?xml version="1.0" encoding="utf-8"?>
<p:tagLst xmlns:p="http://schemas.openxmlformats.org/presentationml/2006/main">
  <p:tag name="AS_UNIQUEID" val="3650"/>
</p:tagLst>
</file>

<file path=ppt/tags/tag3033.xml><?xml version="1.0" encoding="utf-8"?>
<p:tagLst xmlns:p="http://schemas.openxmlformats.org/presentationml/2006/main">
  <p:tag name="AS_UNIQUEID" val="3651"/>
</p:tagLst>
</file>

<file path=ppt/tags/tag3034.xml><?xml version="1.0" encoding="utf-8"?>
<p:tagLst xmlns:p="http://schemas.openxmlformats.org/presentationml/2006/main">
  <p:tag name="AS_UNIQUEID" val="3652"/>
</p:tagLst>
</file>

<file path=ppt/tags/tag3035.xml><?xml version="1.0" encoding="utf-8"?>
<p:tagLst xmlns:p="http://schemas.openxmlformats.org/presentationml/2006/main">
  <p:tag name="AS_UNIQUEID" val="3653"/>
</p:tagLst>
</file>

<file path=ppt/tags/tag3036.xml><?xml version="1.0" encoding="utf-8"?>
<p:tagLst xmlns:p="http://schemas.openxmlformats.org/presentationml/2006/main">
  <p:tag name="AS_UNIQUEID" val="3654"/>
</p:tagLst>
</file>

<file path=ppt/tags/tag3037.xml><?xml version="1.0" encoding="utf-8"?>
<p:tagLst xmlns:p="http://schemas.openxmlformats.org/presentationml/2006/main">
  <p:tag name="AS_UNIQUEID" val="3655"/>
</p:tagLst>
</file>

<file path=ppt/tags/tag3038.xml><?xml version="1.0" encoding="utf-8"?>
<p:tagLst xmlns:p="http://schemas.openxmlformats.org/presentationml/2006/main">
  <p:tag name="AS_UNIQUEID" val="3656"/>
</p:tagLst>
</file>

<file path=ppt/tags/tag3039.xml><?xml version="1.0" encoding="utf-8"?>
<p:tagLst xmlns:p="http://schemas.openxmlformats.org/presentationml/2006/main">
  <p:tag name="AS_UNIQUEID" val="3657"/>
</p:tagLst>
</file>

<file path=ppt/tags/tag304.xml><?xml version="1.0" encoding="utf-8"?>
<p:tagLst xmlns:p="http://schemas.openxmlformats.org/presentationml/2006/main">
  <p:tag name="AS_UNIQUEID" val="831"/>
</p:tagLst>
</file>

<file path=ppt/tags/tag3040.xml><?xml version="1.0" encoding="utf-8"?>
<p:tagLst xmlns:p="http://schemas.openxmlformats.org/presentationml/2006/main">
  <p:tag name="AS_UNIQUEID" val="3658"/>
</p:tagLst>
</file>

<file path=ppt/tags/tag3041.xml><?xml version="1.0" encoding="utf-8"?>
<p:tagLst xmlns:p="http://schemas.openxmlformats.org/presentationml/2006/main">
  <p:tag name="AS_UNIQUEID" val="3659"/>
</p:tagLst>
</file>

<file path=ppt/tags/tag3042.xml><?xml version="1.0" encoding="utf-8"?>
<p:tagLst xmlns:p="http://schemas.openxmlformats.org/presentationml/2006/main">
  <p:tag name="AS_UNIQUEID" val="3660"/>
</p:tagLst>
</file>

<file path=ppt/tags/tag3043.xml><?xml version="1.0" encoding="utf-8"?>
<p:tagLst xmlns:p="http://schemas.openxmlformats.org/presentationml/2006/main">
  <p:tag name="AS_UNIQUEID" val="3661"/>
</p:tagLst>
</file>

<file path=ppt/tags/tag3044.xml><?xml version="1.0" encoding="utf-8"?>
<p:tagLst xmlns:p="http://schemas.openxmlformats.org/presentationml/2006/main">
  <p:tag name="AS_UNIQUEID" val="3662"/>
</p:tagLst>
</file>

<file path=ppt/tags/tag3045.xml><?xml version="1.0" encoding="utf-8"?>
<p:tagLst xmlns:p="http://schemas.openxmlformats.org/presentationml/2006/main">
  <p:tag name="AS_UNIQUEID" val="3663"/>
</p:tagLst>
</file>

<file path=ppt/tags/tag3046.xml><?xml version="1.0" encoding="utf-8"?>
<p:tagLst xmlns:p="http://schemas.openxmlformats.org/presentationml/2006/main">
  <p:tag name="AS_UNIQUEID" val="3664"/>
</p:tagLst>
</file>

<file path=ppt/tags/tag3047.xml><?xml version="1.0" encoding="utf-8"?>
<p:tagLst xmlns:p="http://schemas.openxmlformats.org/presentationml/2006/main">
  <p:tag name="AS_UNIQUEID" val="3665"/>
</p:tagLst>
</file>

<file path=ppt/tags/tag3048.xml><?xml version="1.0" encoding="utf-8"?>
<p:tagLst xmlns:p="http://schemas.openxmlformats.org/presentationml/2006/main">
  <p:tag name="AS_UNIQUEID" val="3666"/>
</p:tagLst>
</file>

<file path=ppt/tags/tag3049.xml><?xml version="1.0" encoding="utf-8"?>
<p:tagLst xmlns:p="http://schemas.openxmlformats.org/presentationml/2006/main">
  <p:tag name="AS_UNIQUEID" val="3668"/>
</p:tagLst>
</file>

<file path=ppt/tags/tag305.xml><?xml version="1.0" encoding="utf-8"?>
<p:tagLst xmlns:p="http://schemas.openxmlformats.org/presentationml/2006/main">
  <p:tag name="AS_UNIQUEID" val="832"/>
</p:tagLst>
</file>

<file path=ppt/tags/tag3050.xml><?xml version="1.0" encoding="utf-8"?>
<p:tagLst xmlns:p="http://schemas.openxmlformats.org/presentationml/2006/main">
  <p:tag name="AS_UNIQUEID" val="3669"/>
</p:tagLst>
</file>

<file path=ppt/tags/tag3051.xml><?xml version="1.0" encoding="utf-8"?>
<p:tagLst xmlns:p="http://schemas.openxmlformats.org/presentationml/2006/main">
  <p:tag name="AS_UNIQUEID" val="3670"/>
</p:tagLst>
</file>

<file path=ppt/tags/tag3052.xml><?xml version="1.0" encoding="utf-8"?>
<p:tagLst xmlns:p="http://schemas.openxmlformats.org/presentationml/2006/main">
  <p:tag name="AS_UNIQUEID" val="3671"/>
</p:tagLst>
</file>

<file path=ppt/tags/tag3053.xml><?xml version="1.0" encoding="utf-8"?>
<p:tagLst xmlns:p="http://schemas.openxmlformats.org/presentationml/2006/main">
  <p:tag name="AS_UNIQUEID" val="3672"/>
</p:tagLst>
</file>

<file path=ppt/tags/tag3054.xml><?xml version="1.0" encoding="utf-8"?>
<p:tagLst xmlns:p="http://schemas.openxmlformats.org/presentationml/2006/main">
  <p:tag name="AS_UNIQUEID" val="3673"/>
</p:tagLst>
</file>

<file path=ppt/tags/tag3055.xml><?xml version="1.0" encoding="utf-8"?>
<p:tagLst xmlns:p="http://schemas.openxmlformats.org/presentationml/2006/main">
  <p:tag name="AS_UNIQUEID" val="3674"/>
</p:tagLst>
</file>

<file path=ppt/tags/tag3056.xml><?xml version="1.0" encoding="utf-8"?>
<p:tagLst xmlns:p="http://schemas.openxmlformats.org/presentationml/2006/main">
  <p:tag name="AS_UNIQUEID" val="3675"/>
</p:tagLst>
</file>

<file path=ppt/tags/tag3057.xml><?xml version="1.0" encoding="utf-8"?>
<p:tagLst xmlns:p="http://schemas.openxmlformats.org/presentationml/2006/main">
  <p:tag name="AS_UNIQUEID" val="3676"/>
</p:tagLst>
</file>

<file path=ppt/tags/tag3058.xml><?xml version="1.0" encoding="utf-8"?>
<p:tagLst xmlns:p="http://schemas.openxmlformats.org/presentationml/2006/main">
  <p:tag name="AS_UNIQUEID" val="3677"/>
</p:tagLst>
</file>

<file path=ppt/tags/tag3059.xml><?xml version="1.0" encoding="utf-8"?>
<p:tagLst xmlns:p="http://schemas.openxmlformats.org/presentationml/2006/main">
  <p:tag name="AS_UNIQUEID" val="3678"/>
</p:tagLst>
</file>

<file path=ppt/tags/tag306.xml><?xml version="1.0" encoding="utf-8"?>
<p:tagLst xmlns:p="http://schemas.openxmlformats.org/presentationml/2006/main">
  <p:tag name="AS_UNIQUEID" val="833"/>
</p:tagLst>
</file>

<file path=ppt/tags/tag3060.xml><?xml version="1.0" encoding="utf-8"?>
<p:tagLst xmlns:p="http://schemas.openxmlformats.org/presentationml/2006/main">
  <p:tag name="AS_UNIQUEID" val="3679"/>
</p:tagLst>
</file>

<file path=ppt/tags/tag3061.xml><?xml version="1.0" encoding="utf-8"?>
<p:tagLst xmlns:p="http://schemas.openxmlformats.org/presentationml/2006/main">
  <p:tag name="AS_UNIQUEID" val="3680"/>
</p:tagLst>
</file>

<file path=ppt/tags/tag3062.xml><?xml version="1.0" encoding="utf-8"?>
<p:tagLst xmlns:p="http://schemas.openxmlformats.org/presentationml/2006/main">
  <p:tag name="AS_UNIQUEID" val="3681"/>
</p:tagLst>
</file>

<file path=ppt/tags/tag3063.xml><?xml version="1.0" encoding="utf-8"?>
<p:tagLst xmlns:p="http://schemas.openxmlformats.org/presentationml/2006/main">
  <p:tag name="AS_UNIQUEID" val="3682"/>
</p:tagLst>
</file>

<file path=ppt/tags/tag3064.xml><?xml version="1.0" encoding="utf-8"?>
<p:tagLst xmlns:p="http://schemas.openxmlformats.org/presentationml/2006/main">
  <p:tag name="AS_UNIQUEID" val="3683"/>
</p:tagLst>
</file>

<file path=ppt/tags/tag3065.xml><?xml version="1.0" encoding="utf-8"?>
<p:tagLst xmlns:p="http://schemas.openxmlformats.org/presentationml/2006/main">
  <p:tag name="AS_UNIQUEID" val="3684"/>
</p:tagLst>
</file>

<file path=ppt/tags/tag3066.xml><?xml version="1.0" encoding="utf-8"?>
<p:tagLst xmlns:p="http://schemas.openxmlformats.org/presentationml/2006/main">
  <p:tag name="AS_UNIQUEID" val="3685"/>
</p:tagLst>
</file>

<file path=ppt/tags/tag3067.xml><?xml version="1.0" encoding="utf-8"?>
<p:tagLst xmlns:p="http://schemas.openxmlformats.org/presentationml/2006/main">
  <p:tag name="AS_UNIQUEID" val="3686"/>
</p:tagLst>
</file>

<file path=ppt/tags/tag3068.xml><?xml version="1.0" encoding="utf-8"?>
<p:tagLst xmlns:p="http://schemas.openxmlformats.org/presentationml/2006/main">
  <p:tag name="AS_UNIQUEID" val="3687"/>
</p:tagLst>
</file>

<file path=ppt/tags/tag3069.xml><?xml version="1.0" encoding="utf-8"?>
<p:tagLst xmlns:p="http://schemas.openxmlformats.org/presentationml/2006/main">
  <p:tag name="AS_UNIQUEID" val="3688"/>
</p:tagLst>
</file>

<file path=ppt/tags/tag307.xml><?xml version="1.0" encoding="utf-8"?>
<p:tagLst xmlns:p="http://schemas.openxmlformats.org/presentationml/2006/main">
  <p:tag name="AS_UNIQUEID" val="834"/>
</p:tagLst>
</file>

<file path=ppt/tags/tag3070.xml><?xml version="1.0" encoding="utf-8"?>
<p:tagLst xmlns:p="http://schemas.openxmlformats.org/presentationml/2006/main">
  <p:tag name="AS_UNIQUEID" val="3689"/>
</p:tagLst>
</file>

<file path=ppt/tags/tag3071.xml><?xml version="1.0" encoding="utf-8"?>
<p:tagLst xmlns:p="http://schemas.openxmlformats.org/presentationml/2006/main">
  <p:tag name="AS_UNIQUEID" val="3690"/>
</p:tagLst>
</file>

<file path=ppt/tags/tag3072.xml><?xml version="1.0" encoding="utf-8"?>
<p:tagLst xmlns:p="http://schemas.openxmlformats.org/presentationml/2006/main">
  <p:tag name="AS_UNIQUEID" val="3691"/>
</p:tagLst>
</file>

<file path=ppt/tags/tag3073.xml><?xml version="1.0" encoding="utf-8"?>
<p:tagLst xmlns:p="http://schemas.openxmlformats.org/presentationml/2006/main">
  <p:tag name="AS_UNIQUEID" val="3692"/>
</p:tagLst>
</file>

<file path=ppt/tags/tag3074.xml><?xml version="1.0" encoding="utf-8"?>
<p:tagLst xmlns:p="http://schemas.openxmlformats.org/presentationml/2006/main">
  <p:tag name="AS_UNIQUEID" val="3693"/>
</p:tagLst>
</file>

<file path=ppt/tags/tag3075.xml><?xml version="1.0" encoding="utf-8"?>
<p:tagLst xmlns:p="http://schemas.openxmlformats.org/presentationml/2006/main">
  <p:tag name="AS_UNIQUEID" val="3694"/>
</p:tagLst>
</file>

<file path=ppt/tags/tag3076.xml><?xml version="1.0" encoding="utf-8"?>
<p:tagLst xmlns:p="http://schemas.openxmlformats.org/presentationml/2006/main">
  <p:tag name="AS_UNIQUEID" val="3695"/>
</p:tagLst>
</file>

<file path=ppt/tags/tag3077.xml><?xml version="1.0" encoding="utf-8"?>
<p:tagLst xmlns:p="http://schemas.openxmlformats.org/presentationml/2006/main">
  <p:tag name="AS_UNIQUEID" val="3696"/>
</p:tagLst>
</file>

<file path=ppt/tags/tag3078.xml><?xml version="1.0" encoding="utf-8"?>
<p:tagLst xmlns:p="http://schemas.openxmlformats.org/presentationml/2006/main">
  <p:tag name="AS_UNIQUEID" val="3697"/>
</p:tagLst>
</file>

<file path=ppt/tags/tag3079.xml><?xml version="1.0" encoding="utf-8"?>
<p:tagLst xmlns:p="http://schemas.openxmlformats.org/presentationml/2006/main">
  <p:tag name="AS_UNIQUEID" val="3698"/>
</p:tagLst>
</file>

<file path=ppt/tags/tag308.xml><?xml version="1.0" encoding="utf-8"?>
<p:tagLst xmlns:p="http://schemas.openxmlformats.org/presentationml/2006/main">
  <p:tag name="AS_UNIQUEID" val="835"/>
</p:tagLst>
</file>

<file path=ppt/tags/tag3080.xml><?xml version="1.0" encoding="utf-8"?>
<p:tagLst xmlns:p="http://schemas.openxmlformats.org/presentationml/2006/main">
  <p:tag name="AS_UNIQUEID" val="3699"/>
</p:tagLst>
</file>

<file path=ppt/tags/tag3081.xml><?xml version="1.0" encoding="utf-8"?>
<p:tagLst xmlns:p="http://schemas.openxmlformats.org/presentationml/2006/main">
  <p:tag name="AS_UNIQUEID" val="3700"/>
</p:tagLst>
</file>

<file path=ppt/tags/tag3082.xml><?xml version="1.0" encoding="utf-8"?>
<p:tagLst xmlns:p="http://schemas.openxmlformats.org/presentationml/2006/main">
  <p:tag name="AS_UNIQUEID" val="3701"/>
</p:tagLst>
</file>

<file path=ppt/tags/tag3083.xml><?xml version="1.0" encoding="utf-8"?>
<p:tagLst xmlns:p="http://schemas.openxmlformats.org/presentationml/2006/main">
  <p:tag name="AS_UNIQUEID" val="3702"/>
</p:tagLst>
</file>

<file path=ppt/tags/tag3084.xml><?xml version="1.0" encoding="utf-8"?>
<p:tagLst xmlns:p="http://schemas.openxmlformats.org/presentationml/2006/main">
  <p:tag name="AS_UNIQUEID" val="3703"/>
</p:tagLst>
</file>

<file path=ppt/tags/tag3085.xml><?xml version="1.0" encoding="utf-8"?>
<p:tagLst xmlns:p="http://schemas.openxmlformats.org/presentationml/2006/main">
  <p:tag name="AS_UNIQUEID" val="3704"/>
</p:tagLst>
</file>

<file path=ppt/tags/tag3086.xml><?xml version="1.0" encoding="utf-8"?>
<p:tagLst xmlns:p="http://schemas.openxmlformats.org/presentationml/2006/main">
  <p:tag name="AS_UNIQUEID" val="3705"/>
</p:tagLst>
</file>

<file path=ppt/tags/tag3087.xml><?xml version="1.0" encoding="utf-8"?>
<p:tagLst xmlns:p="http://schemas.openxmlformats.org/presentationml/2006/main">
  <p:tag name="AS_UNIQUEID" val="3706"/>
</p:tagLst>
</file>

<file path=ppt/tags/tag3088.xml><?xml version="1.0" encoding="utf-8"?>
<p:tagLst xmlns:p="http://schemas.openxmlformats.org/presentationml/2006/main">
  <p:tag name="AS_UNIQUEID" val="3707"/>
</p:tagLst>
</file>

<file path=ppt/tags/tag3089.xml><?xml version="1.0" encoding="utf-8"?>
<p:tagLst xmlns:p="http://schemas.openxmlformats.org/presentationml/2006/main">
  <p:tag name="AS_UNIQUEID" val="3708"/>
</p:tagLst>
</file>

<file path=ppt/tags/tag309.xml><?xml version="1.0" encoding="utf-8"?>
<p:tagLst xmlns:p="http://schemas.openxmlformats.org/presentationml/2006/main">
  <p:tag name="AS_UNIQUEID" val="836"/>
</p:tagLst>
</file>

<file path=ppt/tags/tag3090.xml><?xml version="1.0" encoding="utf-8"?>
<p:tagLst xmlns:p="http://schemas.openxmlformats.org/presentationml/2006/main">
  <p:tag name="AS_UNIQUEID" val="3709"/>
</p:tagLst>
</file>

<file path=ppt/tags/tag3091.xml><?xml version="1.0" encoding="utf-8"?>
<p:tagLst xmlns:p="http://schemas.openxmlformats.org/presentationml/2006/main">
  <p:tag name="AS_UNIQUEID" val="3710"/>
</p:tagLst>
</file>

<file path=ppt/tags/tag3092.xml><?xml version="1.0" encoding="utf-8"?>
<p:tagLst xmlns:p="http://schemas.openxmlformats.org/presentationml/2006/main">
  <p:tag name="AS_UNIQUEID" val="3711"/>
</p:tagLst>
</file>

<file path=ppt/tags/tag3093.xml><?xml version="1.0" encoding="utf-8"?>
<p:tagLst xmlns:p="http://schemas.openxmlformats.org/presentationml/2006/main">
  <p:tag name="AS_UNIQUEID" val="3712"/>
</p:tagLst>
</file>

<file path=ppt/tags/tag3094.xml><?xml version="1.0" encoding="utf-8"?>
<p:tagLst xmlns:p="http://schemas.openxmlformats.org/presentationml/2006/main">
  <p:tag name="AS_UNIQUEID" val="3713"/>
</p:tagLst>
</file>

<file path=ppt/tags/tag3095.xml><?xml version="1.0" encoding="utf-8"?>
<p:tagLst xmlns:p="http://schemas.openxmlformats.org/presentationml/2006/main">
  <p:tag name="AS_UNIQUEID" val="3714"/>
</p:tagLst>
</file>

<file path=ppt/tags/tag3096.xml><?xml version="1.0" encoding="utf-8"?>
<p:tagLst xmlns:p="http://schemas.openxmlformats.org/presentationml/2006/main">
  <p:tag name="AS_UNIQUEID" val="3715"/>
</p:tagLst>
</file>

<file path=ppt/tags/tag3097.xml><?xml version="1.0" encoding="utf-8"?>
<p:tagLst xmlns:p="http://schemas.openxmlformats.org/presentationml/2006/main">
  <p:tag name="AS_UNIQUEID" val="3716"/>
</p:tagLst>
</file>

<file path=ppt/tags/tag3098.xml><?xml version="1.0" encoding="utf-8"?>
<p:tagLst xmlns:p="http://schemas.openxmlformats.org/presentationml/2006/main">
  <p:tag name="AS_UNIQUEID" val="3717"/>
</p:tagLst>
</file>

<file path=ppt/tags/tag3099.xml><?xml version="1.0" encoding="utf-8"?>
<p:tagLst xmlns:p="http://schemas.openxmlformats.org/presentationml/2006/main">
  <p:tag name="AS_UNIQUEID" val="3718"/>
</p:tagLst>
</file>

<file path=ppt/tags/tag31.xml><?xml version="1.0" encoding="utf-8"?>
<p:tagLst xmlns:p="http://schemas.openxmlformats.org/presentationml/2006/main">
  <p:tag name="AS_UNIQUEID" val="510"/>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10.xml><?xml version="1.0" encoding="utf-8"?>
<p:tagLst xmlns:p="http://schemas.openxmlformats.org/presentationml/2006/main">
  <p:tag name="AS_UNIQUEID" val="837"/>
</p:tagLst>
</file>

<file path=ppt/tags/tag3100.xml><?xml version="1.0" encoding="utf-8"?>
<p:tagLst xmlns:p="http://schemas.openxmlformats.org/presentationml/2006/main">
  <p:tag name="AS_UNIQUEID" val="3719"/>
</p:tagLst>
</file>

<file path=ppt/tags/tag3101.xml><?xml version="1.0" encoding="utf-8"?>
<p:tagLst xmlns:p="http://schemas.openxmlformats.org/presentationml/2006/main">
  <p:tag name="AS_UNIQUEID" val="3720"/>
</p:tagLst>
</file>

<file path=ppt/tags/tag3102.xml><?xml version="1.0" encoding="utf-8"?>
<p:tagLst xmlns:p="http://schemas.openxmlformats.org/presentationml/2006/main">
  <p:tag name="AS_UNIQUEID" val="3721"/>
</p:tagLst>
</file>

<file path=ppt/tags/tag3103.xml><?xml version="1.0" encoding="utf-8"?>
<p:tagLst xmlns:p="http://schemas.openxmlformats.org/presentationml/2006/main">
  <p:tag name="AS_UNIQUEID" val="3722"/>
</p:tagLst>
</file>

<file path=ppt/tags/tag3104.xml><?xml version="1.0" encoding="utf-8"?>
<p:tagLst xmlns:p="http://schemas.openxmlformats.org/presentationml/2006/main">
  <p:tag name="AS_UNIQUEID" val="3723"/>
</p:tagLst>
</file>

<file path=ppt/tags/tag3105.xml><?xml version="1.0" encoding="utf-8"?>
<p:tagLst xmlns:p="http://schemas.openxmlformats.org/presentationml/2006/main">
  <p:tag name="AS_UNIQUEID" val="3724"/>
</p:tagLst>
</file>

<file path=ppt/tags/tag3106.xml><?xml version="1.0" encoding="utf-8"?>
<p:tagLst xmlns:p="http://schemas.openxmlformats.org/presentationml/2006/main">
  <p:tag name="AS_UNIQUEID" val="3725"/>
</p:tagLst>
</file>

<file path=ppt/tags/tag3107.xml><?xml version="1.0" encoding="utf-8"?>
<p:tagLst xmlns:p="http://schemas.openxmlformats.org/presentationml/2006/main">
  <p:tag name="AS_UNIQUEID" val="3726"/>
</p:tagLst>
</file>

<file path=ppt/tags/tag3108.xml><?xml version="1.0" encoding="utf-8"?>
<p:tagLst xmlns:p="http://schemas.openxmlformats.org/presentationml/2006/main">
  <p:tag name="AS_UNIQUEID" val="3727"/>
</p:tagLst>
</file>

<file path=ppt/tags/tag3109.xml><?xml version="1.0" encoding="utf-8"?>
<p:tagLst xmlns:p="http://schemas.openxmlformats.org/presentationml/2006/main">
  <p:tag name="AS_UNIQUEID" val="3728"/>
</p:tagLst>
</file>

<file path=ppt/tags/tag311.xml><?xml version="1.0" encoding="utf-8"?>
<p:tagLst xmlns:p="http://schemas.openxmlformats.org/presentationml/2006/main">
  <p:tag name="AS_UNIQUEID" val="838"/>
</p:tagLst>
</file>

<file path=ppt/tags/tag3110.xml><?xml version="1.0" encoding="utf-8"?>
<p:tagLst xmlns:p="http://schemas.openxmlformats.org/presentationml/2006/main">
  <p:tag name="AS_UNIQUEID" val="3729"/>
</p:tagLst>
</file>

<file path=ppt/tags/tag3111.xml><?xml version="1.0" encoding="utf-8"?>
<p:tagLst xmlns:p="http://schemas.openxmlformats.org/presentationml/2006/main">
  <p:tag name="AS_UNIQUEID" val="3730"/>
</p:tagLst>
</file>

<file path=ppt/tags/tag3112.xml><?xml version="1.0" encoding="utf-8"?>
<p:tagLst xmlns:p="http://schemas.openxmlformats.org/presentationml/2006/main">
  <p:tag name="AS_UNIQUEID" val="3731"/>
</p:tagLst>
</file>

<file path=ppt/tags/tag3113.xml><?xml version="1.0" encoding="utf-8"?>
<p:tagLst xmlns:p="http://schemas.openxmlformats.org/presentationml/2006/main">
  <p:tag name="AS_UNIQUEID" val="3732"/>
</p:tagLst>
</file>

<file path=ppt/tags/tag3114.xml><?xml version="1.0" encoding="utf-8"?>
<p:tagLst xmlns:p="http://schemas.openxmlformats.org/presentationml/2006/main">
  <p:tag name="AS_UNIQUEID" val="3733"/>
</p:tagLst>
</file>

<file path=ppt/tags/tag3115.xml><?xml version="1.0" encoding="utf-8"?>
<p:tagLst xmlns:p="http://schemas.openxmlformats.org/presentationml/2006/main">
  <p:tag name="AS_UNIQUEID" val="3734"/>
</p:tagLst>
</file>

<file path=ppt/tags/tag3116.xml><?xml version="1.0" encoding="utf-8"?>
<p:tagLst xmlns:p="http://schemas.openxmlformats.org/presentationml/2006/main">
  <p:tag name="AS_UNIQUEID" val="3735"/>
</p:tagLst>
</file>

<file path=ppt/tags/tag3117.xml><?xml version="1.0" encoding="utf-8"?>
<p:tagLst xmlns:p="http://schemas.openxmlformats.org/presentationml/2006/main">
  <p:tag name="AS_UNIQUEID" val="3736"/>
</p:tagLst>
</file>

<file path=ppt/tags/tag3118.xml><?xml version="1.0" encoding="utf-8"?>
<p:tagLst xmlns:p="http://schemas.openxmlformats.org/presentationml/2006/main">
  <p:tag name="AS_UNIQUEID" val="3737"/>
</p:tagLst>
</file>

<file path=ppt/tags/tag3119.xml><?xml version="1.0" encoding="utf-8"?>
<p:tagLst xmlns:p="http://schemas.openxmlformats.org/presentationml/2006/main">
  <p:tag name="AS_UNIQUEID" val="3738"/>
</p:tagLst>
</file>

<file path=ppt/tags/tag312.xml><?xml version="1.0" encoding="utf-8"?>
<p:tagLst xmlns:p="http://schemas.openxmlformats.org/presentationml/2006/main">
  <p:tag name="AS_UNIQUEID" val="839"/>
</p:tagLst>
</file>

<file path=ppt/tags/tag3120.xml><?xml version="1.0" encoding="utf-8"?>
<p:tagLst xmlns:p="http://schemas.openxmlformats.org/presentationml/2006/main">
  <p:tag name="AS_UNIQUEID" val="3739"/>
</p:tagLst>
</file>

<file path=ppt/tags/tag3121.xml><?xml version="1.0" encoding="utf-8"?>
<p:tagLst xmlns:p="http://schemas.openxmlformats.org/presentationml/2006/main">
  <p:tag name="AS_UNIQUEID" val="3740"/>
</p:tagLst>
</file>

<file path=ppt/tags/tag3122.xml><?xml version="1.0" encoding="utf-8"?>
<p:tagLst xmlns:p="http://schemas.openxmlformats.org/presentationml/2006/main">
  <p:tag name="AS_UNIQUEID" val="3741"/>
</p:tagLst>
</file>

<file path=ppt/tags/tag3123.xml><?xml version="1.0" encoding="utf-8"?>
<p:tagLst xmlns:p="http://schemas.openxmlformats.org/presentationml/2006/main">
  <p:tag name="AS_UNIQUEID" val="3742"/>
</p:tagLst>
</file>

<file path=ppt/tags/tag3124.xml><?xml version="1.0" encoding="utf-8"?>
<p:tagLst xmlns:p="http://schemas.openxmlformats.org/presentationml/2006/main">
  <p:tag name="AS_UNIQUEID" val="3743"/>
</p:tagLst>
</file>

<file path=ppt/tags/tag3125.xml><?xml version="1.0" encoding="utf-8"?>
<p:tagLst xmlns:p="http://schemas.openxmlformats.org/presentationml/2006/main">
  <p:tag name="AS_UNIQUEID" val="3744"/>
</p:tagLst>
</file>

<file path=ppt/tags/tag3126.xml><?xml version="1.0" encoding="utf-8"?>
<p:tagLst xmlns:p="http://schemas.openxmlformats.org/presentationml/2006/main">
  <p:tag name="AS_UNIQUEID" val="3745"/>
</p:tagLst>
</file>

<file path=ppt/tags/tag3127.xml><?xml version="1.0" encoding="utf-8"?>
<p:tagLst xmlns:p="http://schemas.openxmlformats.org/presentationml/2006/main">
  <p:tag name="AS_UNIQUEID" val="3746"/>
</p:tagLst>
</file>

<file path=ppt/tags/tag3128.xml><?xml version="1.0" encoding="utf-8"?>
<p:tagLst xmlns:p="http://schemas.openxmlformats.org/presentationml/2006/main">
  <p:tag name="AS_UNIQUEID" val="3747"/>
</p:tagLst>
</file>

<file path=ppt/tags/tag3129.xml><?xml version="1.0" encoding="utf-8"?>
<p:tagLst xmlns:p="http://schemas.openxmlformats.org/presentationml/2006/main">
  <p:tag name="AS_UNIQUEID" val="3748"/>
</p:tagLst>
</file>

<file path=ppt/tags/tag313.xml><?xml version="1.0" encoding="utf-8"?>
<p:tagLst xmlns:p="http://schemas.openxmlformats.org/presentationml/2006/main">
  <p:tag name="AS_UNIQUEID" val="840"/>
</p:tagLst>
</file>

<file path=ppt/tags/tag3130.xml><?xml version="1.0" encoding="utf-8"?>
<p:tagLst xmlns:p="http://schemas.openxmlformats.org/presentationml/2006/main">
  <p:tag name="AS_UNIQUEID" val="3749"/>
</p:tagLst>
</file>

<file path=ppt/tags/tag3131.xml><?xml version="1.0" encoding="utf-8"?>
<p:tagLst xmlns:p="http://schemas.openxmlformats.org/presentationml/2006/main">
  <p:tag name="AS_UNIQUEID" val="3750"/>
</p:tagLst>
</file>

<file path=ppt/tags/tag3132.xml><?xml version="1.0" encoding="utf-8"?>
<p:tagLst xmlns:p="http://schemas.openxmlformats.org/presentationml/2006/main">
  <p:tag name="AS_UNIQUEID" val="3751"/>
</p:tagLst>
</file>

<file path=ppt/tags/tag3133.xml><?xml version="1.0" encoding="utf-8"?>
<p:tagLst xmlns:p="http://schemas.openxmlformats.org/presentationml/2006/main">
  <p:tag name="AS_UNIQUEID" val="3752"/>
</p:tagLst>
</file>

<file path=ppt/tags/tag3134.xml><?xml version="1.0" encoding="utf-8"?>
<p:tagLst xmlns:p="http://schemas.openxmlformats.org/presentationml/2006/main">
  <p:tag name="AS_UNIQUEID" val="3753"/>
</p:tagLst>
</file>

<file path=ppt/tags/tag3135.xml><?xml version="1.0" encoding="utf-8"?>
<p:tagLst xmlns:p="http://schemas.openxmlformats.org/presentationml/2006/main">
  <p:tag name="AS_UNIQUEID" val="3754"/>
</p:tagLst>
</file>

<file path=ppt/tags/tag3136.xml><?xml version="1.0" encoding="utf-8"?>
<p:tagLst xmlns:p="http://schemas.openxmlformats.org/presentationml/2006/main">
  <p:tag name="AS_UNIQUEID" val="3755"/>
</p:tagLst>
</file>

<file path=ppt/tags/tag3137.xml><?xml version="1.0" encoding="utf-8"?>
<p:tagLst xmlns:p="http://schemas.openxmlformats.org/presentationml/2006/main">
  <p:tag name="AS_UNIQUEID" val="3756"/>
</p:tagLst>
</file>

<file path=ppt/tags/tag3138.xml><?xml version="1.0" encoding="utf-8"?>
<p:tagLst xmlns:p="http://schemas.openxmlformats.org/presentationml/2006/main">
  <p:tag name="AS_UNIQUEID" val="3757"/>
</p:tagLst>
</file>

<file path=ppt/tags/tag3139.xml><?xml version="1.0" encoding="utf-8"?>
<p:tagLst xmlns:p="http://schemas.openxmlformats.org/presentationml/2006/main">
  <p:tag name="AS_UNIQUEID" val="3758"/>
</p:tagLst>
</file>

<file path=ppt/tags/tag314.xml><?xml version="1.0" encoding="utf-8"?>
<p:tagLst xmlns:p="http://schemas.openxmlformats.org/presentationml/2006/main">
  <p:tag name="AS_UNIQUEID" val="841"/>
</p:tagLst>
</file>

<file path=ppt/tags/tag3140.xml><?xml version="1.0" encoding="utf-8"?>
<p:tagLst xmlns:p="http://schemas.openxmlformats.org/presentationml/2006/main">
  <p:tag name="AS_UNIQUEID" val="3759"/>
</p:tagLst>
</file>

<file path=ppt/tags/tag3141.xml><?xml version="1.0" encoding="utf-8"?>
<p:tagLst xmlns:p="http://schemas.openxmlformats.org/presentationml/2006/main">
  <p:tag name="AS_UNIQUEID" val="3760"/>
</p:tagLst>
</file>

<file path=ppt/tags/tag3142.xml><?xml version="1.0" encoding="utf-8"?>
<p:tagLst xmlns:p="http://schemas.openxmlformats.org/presentationml/2006/main">
  <p:tag name="AS_UNIQUEID" val="3761"/>
</p:tagLst>
</file>

<file path=ppt/tags/tag3143.xml><?xml version="1.0" encoding="utf-8"?>
<p:tagLst xmlns:p="http://schemas.openxmlformats.org/presentationml/2006/main">
  <p:tag name="AS_UNIQUEID" val="3762"/>
</p:tagLst>
</file>

<file path=ppt/tags/tag3144.xml><?xml version="1.0" encoding="utf-8"?>
<p:tagLst xmlns:p="http://schemas.openxmlformats.org/presentationml/2006/main">
  <p:tag name="AS_UNIQUEID" val="3763"/>
</p:tagLst>
</file>

<file path=ppt/tags/tag3145.xml><?xml version="1.0" encoding="utf-8"?>
<p:tagLst xmlns:p="http://schemas.openxmlformats.org/presentationml/2006/main">
  <p:tag name="AS_UNIQUEID" val="3764"/>
</p:tagLst>
</file>

<file path=ppt/tags/tag3146.xml><?xml version="1.0" encoding="utf-8"?>
<p:tagLst xmlns:p="http://schemas.openxmlformats.org/presentationml/2006/main">
  <p:tag name="AS_UNIQUEID" val="3765"/>
</p:tagLst>
</file>

<file path=ppt/tags/tag3147.xml><?xml version="1.0" encoding="utf-8"?>
<p:tagLst xmlns:p="http://schemas.openxmlformats.org/presentationml/2006/main">
  <p:tag name="AS_UNIQUEID" val="3766"/>
</p:tagLst>
</file>

<file path=ppt/tags/tag3148.xml><?xml version="1.0" encoding="utf-8"?>
<p:tagLst xmlns:p="http://schemas.openxmlformats.org/presentationml/2006/main">
  <p:tag name="AS_UNIQUEID" val="3767"/>
</p:tagLst>
</file>

<file path=ppt/tags/tag3149.xml><?xml version="1.0" encoding="utf-8"?>
<p:tagLst xmlns:p="http://schemas.openxmlformats.org/presentationml/2006/main">
  <p:tag name="AS_UNIQUEID" val="3768"/>
</p:tagLst>
</file>

<file path=ppt/tags/tag315.xml><?xml version="1.0" encoding="utf-8"?>
<p:tagLst xmlns:p="http://schemas.openxmlformats.org/presentationml/2006/main">
  <p:tag name="AS_UNIQUEID" val="842"/>
</p:tagLst>
</file>

<file path=ppt/tags/tag3150.xml><?xml version="1.0" encoding="utf-8"?>
<p:tagLst xmlns:p="http://schemas.openxmlformats.org/presentationml/2006/main">
  <p:tag name="AS_UNIQUEID" val="3769"/>
</p:tagLst>
</file>

<file path=ppt/tags/tag3151.xml><?xml version="1.0" encoding="utf-8"?>
<p:tagLst xmlns:p="http://schemas.openxmlformats.org/presentationml/2006/main">
  <p:tag name="AS_UNIQUEID" val="3770"/>
</p:tagLst>
</file>

<file path=ppt/tags/tag3152.xml><?xml version="1.0" encoding="utf-8"?>
<p:tagLst xmlns:p="http://schemas.openxmlformats.org/presentationml/2006/main">
  <p:tag name="AS_UNIQUEID" val="3771"/>
</p:tagLst>
</file>

<file path=ppt/tags/tag3153.xml><?xml version="1.0" encoding="utf-8"?>
<p:tagLst xmlns:p="http://schemas.openxmlformats.org/presentationml/2006/main">
  <p:tag name="AS_UNIQUEID" val="3772"/>
</p:tagLst>
</file>

<file path=ppt/tags/tag3154.xml><?xml version="1.0" encoding="utf-8"?>
<p:tagLst xmlns:p="http://schemas.openxmlformats.org/presentationml/2006/main">
  <p:tag name="AS_UNIQUEID" val="3773"/>
</p:tagLst>
</file>

<file path=ppt/tags/tag3155.xml><?xml version="1.0" encoding="utf-8"?>
<p:tagLst xmlns:p="http://schemas.openxmlformats.org/presentationml/2006/main">
  <p:tag name="AS_UNIQUEID" val="3774"/>
</p:tagLst>
</file>

<file path=ppt/tags/tag3156.xml><?xml version="1.0" encoding="utf-8"?>
<p:tagLst xmlns:p="http://schemas.openxmlformats.org/presentationml/2006/main">
  <p:tag name="AS_UNIQUEID" val="3775"/>
</p:tagLst>
</file>

<file path=ppt/tags/tag3157.xml><?xml version="1.0" encoding="utf-8"?>
<p:tagLst xmlns:p="http://schemas.openxmlformats.org/presentationml/2006/main">
  <p:tag name="AS_UNIQUEID" val="3776"/>
</p:tagLst>
</file>

<file path=ppt/tags/tag3158.xml><?xml version="1.0" encoding="utf-8"?>
<p:tagLst xmlns:p="http://schemas.openxmlformats.org/presentationml/2006/main">
  <p:tag name="AS_UNIQUEID" val="3777"/>
</p:tagLst>
</file>

<file path=ppt/tags/tag3159.xml><?xml version="1.0" encoding="utf-8"?>
<p:tagLst xmlns:p="http://schemas.openxmlformats.org/presentationml/2006/main">
  <p:tag name="AS_UNIQUEID" val="3778"/>
</p:tagLst>
</file>

<file path=ppt/tags/tag316.xml><?xml version="1.0" encoding="utf-8"?>
<p:tagLst xmlns:p="http://schemas.openxmlformats.org/presentationml/2006/main">
  <p:tag name="AS_UNIQUEID" val="843"/>
</p:tagLst>
</file>

<file path=ppt/tags/tag3160.xml><?xml version="1.0" encoding="utf-8"?>
<p:tagLst xmlns:p="http://schemas.openxmlformats.org/presentationml/2006/main">
  <p:tag name="AS_UNIQUEID" val="3779"/>
</p:tagLst>
</file>

<file path=ppt/tags/tag3161.xml><?xml version="1.0" encoding="utf-8"?>
<p:tagLst xmlns:p="http://schemas.openxmlformats.org/presentationml/2006/main">
  <p:tag name="AS_UNIQUEID" val="3781"/>
</p:tagLst>
</file>

<file path=ppt/tags/tag3162.xml><?xml version="1.0" encoding="utf-8"?>
<p:tagLst xmlns:p="http://schemas.openxmlformats.org/presentationml/2006/main">
  <p:tag name="AS_UNIQUEID" val="3782"/>
</p:tagLst>
</file>

<file path=ppt/tags/tag3163.xml><?xml version="1.0" encoding="utf-8"?>
<p:tagLst xmlns:p="http://schemas.openxmlformats.org/presentationml/2006/main">
  <p:tag name="AS_UNIQUEID" val="3783"/>
</p:tagLst>
</file>

<file path=ppt/tags/tag3164.xml><?xml version="1.0" encoding="utf-8"?>
<p:tagLst xmlns:p="http://schemas.openxmlformats.org/presentationml/2006/main">
  <p:tag name="AS_UNIQUEID" val="3784"/>
</p:tagLst>
</file>

<file path=ppt/tags/tag3165.xml><?xml version="1.0" encoding="utf-8"?>
<p:tagLst xmlns:p="http://schemas.openxmlformats.org/presentationml/2006/main">
  <p:tag name="AS_UNIQUEID" val="3785"/>
</p:tagLst>
</file>

<file path=ppt/tags/tag3166.xml><?xml version="1.0" encoding="utf-8"?>
<p:tagLst xmlns:p="http://schemas.openxmlformats.org/presentationml/2006/main">
  <p:tag name="AS_UNIQUEID" val="3786"/>
</p:tagLst>
</file>

<file path=ppt/tags/tag3167.xml><?xml version="1.0" encoding="utf-8"?>
<p:tagLst xmlns:p="http://schemas.openxmlformats.org/presentationml/2006/main">
  <p:tag name="AS_UNIQUEID" val="3787"/>
</p:tagLst>
</file>

<file path=ppt/tags/tag3168.xml><?xml version="1.0" encoding="utf-8"?>
<p:tagLst xmlns:p="http://schemas.openxmlformats.org/presentationml/2006/main">
  <p:tag name="AS_UNIQUEID" val="3788"/>
</p:tagLst>
</file>

<file path=ppt/tags/tag3169.xml><?xml version="1.0" encoding="utf-8"?>
<p:tagLst xmlns:p="http://schemas.openxmlformats.org/presentationml/2006/main">
  <p:tag name="AS_UNIQUEID" val="3790"/>
</p:tagLst>
</file>

<file path=ppt/tags/tag317.xml><?xml version="1.0" encoding="utf-8"?>
<p:tagLst xmlns:p="http://schemas.openxmlformats.org/presentationml/2006/main">
  <p:tag name="AS_UNIQUEID" val="844"/>
</p:tagLst>
</file>

<file path=ppt/tags/tag3170.xml><?xml version="1.0" encoding="utf-8"?>
<p:tagLst xmlns:p="http://schemas.openxmlformats.org/presentationml/2006/main">
  <p:tag name="AS_UNIQUEID" val="3791"/>
</p:tagLst>
</file>

<file path=ppt/tags/tag3171.xml><?xml version="1.0" encoding="utf-8"?>
<p:tagLst xmlns:p="http://schemas.openxmlformats.org/presentationml/2006/main">
  <p:tag name="AS_UNIQUEID" val="3792"/>
</p:tagLst>
</file>

<file path=ppt/tags/tag3172.xml><?xml version="1.0" encoding="utf-8"?>
<p:tagLst xmlns:p="http://schemas.openxmlformats.org/presentationml/2006/main">
  <p:tag name="AS_UNIQUEID" val="3793"/>
</p:tagLst>
</file>

<file path=ppt/tags/tag3173.xml><?xml version="1.0" encoding="utf-8"?>
<p:tagLst xmlns:p="http://schemas.openxmlformats.org/presentationml/2006/main">
  <p:tag name="AS_UNIQUEID" val="3794"/>
</p:tagLst>
</file>

<file path=ppt/tags/tag3174.xml><?xml version="1.0" encoding="utf-8"?>
<p:tagLst xmlns:p="http://schemas.openxmlformats.org/presentationml/2006/main">
  <p:tag name="AS_UNIQUEID" val="3795"/>
</p:tagLst>
</file>

<file path=ppt/tags/tag3175.xml><?xml version="1.0" encoding="utf-8"?>
<p:tagLst xmlns:p="http://schemas.openxmlformats.org/presentationml/2006/main">
  <p:tag name="AS_UNIQUEID" val="3796"/>
</p:tagLst>
</file>

<file path=ppt/tags/tag3176.xml><?xml version="1.0" encoding="utf-8"?>
<p:tagLst xmlns:p="http://schemas.openxmlformats.org/presentationml/2006/main">
  <p:tag name="AS_UNIQUEID" val="3798"/>
</p:tagLst>
</file>

<file path=ppt/tags/tag3177.xml><?xml version="1.0" encoding="utf-8"?>
<p:tagLst xmlns:p="http://schemas.openxmlformats.org/presentationml/2006/main">
  <p:tag name="AS_UNIQUEID" val="3799"/>
</p:tagLst>
</file>

<file path=ppt/tags/tag3178.xml><?xml version="1.0" encoding="utf-8"?>
<p:tagLst xmlns:p="http://schemas.openxmlformats.org/presentationml/2006/main">
  <p:tag name="AS_UNIQUEID" val="3800"/>
</p:tagLst>
</file>

<file path=ppt/tags/tag3179.xml><?xml version="1.0" encoding="utf-8"?>
<p:tagLst xmlns:p="http://schemas.openxmlformats.org/presentationml/2006/main">
  <p:tag name="AS_UNIQUEID" val="3801"/>
</p:tagLst>
</file>

<file path=ppt/tags/tag318.xml><?xml version="1.0" encoding="utf-8"?>
<p:tagLst xmlns:p="http://schemas.openxmlformats.org/presentationml/2006/main">
  <p:tag name="AS_UNIQUEID" val="849"/>
</p:tagLst>
</file>

<file path=ppt/tags/tag3180.xml><?xml version="1.0" encoding="utf-8"?>
<p:tagLst xmlns:p="http://schemas.openxmlformats.org/presentationml/2006/main">
  <p:tag name="AS_UNIQUEID" val="3802"/>
</p:tagLst>
</file>

<file path=ppt/tags/tag3181.xml><?xml version="1.0" encoding="utf-8"?>
<p:tagLst xmlns:p="http://schemas.openxmlformats.org/presentationml/2006/main">
  <p:tag name="AS_UNIQUEID" val="3803"/>
</p:tagLst>
</file>

<file path=ppt/tags/tag3182.xml><?xml version="1.0" encoding="utf-8"?>
<p:tagLst xmlns:p="http://schemas.openxmlformats.org/presentationml/2006/main">
  <p:tag name="AS_UNIQUEID" val="3804"/>
</p:tagLst>
</file>

<file path=ppt/tags/tag3183.xml><?xml version="1.0" encoding="utf-8"?>
<p:tagLst xmlns:p="http://schemas.openxmlformats.org/presentationml/2006/main">
  <p:tag name="AS_UNIQUEID" val="3806"/>
</p:tagLst>
</file>

<file path=ppt/tags/tag3184.xml><?xml version="1.0" encoding="utf-8"?>
<p:tagLst xmlns:p="http://schemas.openxmlformats.org/presentationml/2006/main">
  <p:tag name="AS_UNIQUEID" val="3807"/>
</p:tagLst>
</file>

<file path=ppt/tags/tag3185.xml><?xml version="1.0" encoding="utf-8"?>
<p:tagLst xmlns:p="http://schemas.openxmlformats.org/presentationml/2006/main">
  <p:tag name="AS_UNIQUEID" val="3808"/>
</p:tagLst>
</file>

<file path=ppt/tags/tag3186.xml><?xml version="1.0" encoding="utf-8"?>
<p:tagLst xmlns:p="http://schemas.openxmlformats.org/presentationml/2006/main">
  <p:tag name="AS_UNIQUEID" val="3809"/>
</p:tagLst>
</file>

<file path=ppt/tags/tag3187.xml><?xml version="1.0" encoding="utf-8"?>
<p:tagLst xmlns:p="http://schemas.openxmlformats.org/presentationml/2006/main">
  <p:tag name="AS_UNIQUEID" val="3810"/>
</p:tagLst>
</file>

<file path=ppt/tags/tag3188.xml><?xml version="1.0" encoding="utf-8"?>
<p:tagLst xmlns:p="http://schemas.openxmlformats.org/presentationml/2006/main">
  <p:tag name="AS_UNIQUEID" val="3811"/>
</p:tagLst>
</file>

<file path=ppt/tags/tag3189.xml><?xml version="1.0" encoding="utf-8"?>
<p:tagLst xmlns:p="http://schemas.openxmlformats.org/presentationml/2006/main">
  <p:tag name="AS_UNIQUEID" val="3813"/>
</p:tagLst>
</file>

<file path=ppt/tags/tag319.xml><?xml version="1.0" encoding="utf-8"?>
<p:tagLst xmlns:p="http://schemas.openxmlformats.org/presentationml/2006/main">
  <p:tag name="AS_UNIQUEID" val="850"/>
</p:tagLst>
</file>

<file path=ppt/tags/tag3190.xml><?xml version="1.0" encoding="utf-8"?>
<p:tagLst xmlns:p="http://schemas.openxmlformats.org/presentationml/2006/main">
  <p:tag name="AS_UNIQUEID" val="3814"/>
</p:tagLst>
</file>

<file path=ppt/tags/tag3191.xml><?xml version="1.0" encoding="utf-8"?>
<p:tagLst xmlns:p="http://schemas.openxmlformats.org/presentationml/2006/main">
  <p:tag name="AS_UNIQUEID" val="3815"/>
</p:tagLst>
</file>

<file path=ppt/tags/tag3192.xml><?xml version="1.0" encoding="utf-8"?>
<p:tagLst xmlns:p="http://schemas.openxmlformats.org/presentationml/2006/main">
  <p:tag name="AS_UNIQUEID" val="3816"/>
</p:tagLst>
</file>

<file path=ppt/tags/tag3193.xml><?xml version="1.0" encoding="utf-8"?>
<p:tagLst xmlns:p="http://schemas.openxmlformats.org/presentationml/2006/main">
  <p:tag name="AS_UNIQUEID" val="3817"/>
</p:tagLst>
</file>

<file path=ppt/tags/tag3194.xml><?xml version="1.0" encoding="utf-8"?>
<p:tagLst xmlns:p="http://schemas.openxmlformats.org/presentationml/2006/main">
  <p:tag name="AS_UNIQUEID" val="3818"/>
</p:tagLst>
</file>

<file path=ppt/tags/tag3195.xml><?xml version="1.0" encoding="utf-8"?>
<p:tagLst xmlns:p="http://schemas.openxmlformats.org/presentationml/2006/main">
  <p:tag name="AS_UNIQUEID" val="3819"/>
</p:tagLst>
</file>

<file path=ppt/tags/tag3196.xml><?xml version="1.0" encoding="utf-8"?>
<p:tagLst xmlns:p="http://schemas.openxmlformats.org/presentationml/2006/main">
  <p:tag name="AS_UNIQUEID" val="3820"/>
</p:tagLst>
</file>

<file path=ppt/tags/tag3197.xml><?xml version="1.0" encoding="utf-8"?>
<p:tagLst xmlns:p="http://schemas.openxmlformats.org/presentationml/2006/main">
  <p:tag name="AS_UNIQUEID" val="3822"/>
</p:tagLst>
</file>

<file path=ppt/tags/tag3198.xml><?xml version="1.0" encoding="utf-8"?>
<p:tagLst xmlns:p="http://schemas.openxmlformats.org/presentationml/2006/main">
  <p:tag name="AS_UNIQUEID" val="3823"/>
</p:tagLst>
</file>

<file path=ppt/tags/tag3199.xml><?xml version="1.0" encoding="utf-8"?>
<p:tagLst xmlns:p="http://schemas.openxmlformats.org/presentationml/2006/main">
  <p:tag name="AS_UNIQUEID" val="3824"/>
</p:tagLst>
</file>

<file path=ppt/tags/tag32.xml><?xml version="1.0" encoding="utf-8"?>
<p:tagLst xmlns:p="http://schemas.openxmlformats.org/presentationml/2006/main">
  <p:tag name="AS_UNIQUEID" val="511"/>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20.xml><?xml version="1.0" encoding="utf-8"?>
<p:tagLst xmlns:p="http://schemas.openxmlformats.org/presentationml/2006/main">
  <p:tag name="AS_UNIQUEID" val="851"/>
</p:tagLst>
</file>

<file path=ppt/tags/tag3200.xml><?xml version="1.0" encoding="utf-8"?>
<p:tagLst xmlns:p="http://schemas.openxmlformats.org/presentationml/2006/main">
  <p:tag name="AS_UNIQUEID" val="3825"/>
</p:tagLst>
</file>

<file path=ppt/tags/tag3201.xml><?xml version="1.0" encoding="utf-8"?>
<p:tagLst xmlns:p="http://schemas.openxmlformats.org/presentationml/2006/main">
  <p:tag name="AS_UNIQUEID" val="3826"/>
</p:tagLst>
</file>

<file path=ppt/tags/tag3202.xml><?xml version="1.0" encoding="utf-8"?>
<p:tagLst xmlns:p="http://schemas.openxmlformats.org/presentationml/2006/main">
  <p:tag name="AS_UNIQUEID" val="3827"/>
</p:tagLst>
</file>

<file path=ppt/tags/tag3203.xml><?xml version="1.0" encoding="utf-8"?>
<p:tagLst xmlns:p="http://schemas.openxmlformats.org/presentationml/2006/main">
  <p:tag name="AS_UNIQUEID" val="3828"/>
</p:tagLst>
</file>

<file path=ppt/tags/tag3204.xml><?xml version="1.0" encoding="utf-8"?>
<p:tagLst xmlns:p="http://schemas.openxmlformats.org/presentationml/2006/main">
  <p:tag name="AS_UNIQUEID" val="3829"/>
  <p:tag name="KSO_WM_UNIT_TABLE_BEAUTIFY" val="smartTable{d6474cb0-a5b0-49e0-9c50-f1128ae50af7}"/>
</p:tagLst>
</file>

<file path=ppt/tags/tag3205.xml><?xml version="1.0" encoding="utf-8"?>
<p:tagLst xmlns:p="http://schemas.openxmlformats.org/presentationml/2006/main">
  <p:tag name="AS_UNIQUEID" val="3830"/>
</p:tagLst>
</file>

<file path=ppt/tags/tag3206.xml><?xml version="1.0" encoding="utf-8"?>
<p:tagLst xmlns:p="http://schemas.openxmlformats.org/presentationml/2006/main">
  <p:tag name="AS_UNIQUEID" val="3831"/>
</p:tagLst>
</file>

<file path=ppt/tags/tag3207.xml><?xml version="1.0" encoding="utf-8"?>
<p:tagLst xmlns:p="http://schemas.openxmlformats.org/presentationml/2006/main">
  <p:tag name="AS_UNIQUEID" val="3833"/>
</p:tagLst>
</file>

<file path=ppt/tags/tag3208.xml><?xml version="1.0" encoding="utf-8"?>
<p:tagLst xmlns:p="http://schemas.openxmlformats.org/presentationml/2006/main">
  <p:tag name="AS_UNIQUEID" val="3834"/>
  <p:tag name="KSO_WM_UNIT_TABLE_BEAUTIFY" val="smartTable{d6474cb0-a5b0-49e0-9c50-f1128ae50af7}"/>
  <p:tag name="TABLE_ENDDRAG_ORIGIN_RECT" val="465*132"/>
  <p:tag name="TABLE_ENDDRAG_RECT" val="488*401*465*132"/>
</p:tagLst>
</file>

<file path=ppt/tags/tag3209.xml><?xml version="1.0" encoding="utf-8"?>
<p:tagLst xmlns:p="http://schemas.openxmlformats.org/presentationml/2006/main">
  <p:tag name="AS_UNIQUEID" val="3835"/>
</p:tagLst>
</file>

<file path=ppt/tags/tag321.xml><?xml version="1.0" encoding="utf-8"?>
<p:tagLst xmlns:p="http://schemas.openxmlformats.org/presentationml/2006/main">
  <p:tag name="AS_UNIQUEID" val="852"/>
</p:tagLst>
</file>

<file path=ppt/tags/tag3210.xml><?xml version="1.0" encoding="utf-8"?>
<p:tagLst xmlns:p="http://schemas.openxmlformats.org/presentationml/2006/main">
  <p:tag name="AS_UNIQUEID" val="3836"/>
</p:tagLst>
</file>

<file path=ppt/tags/tag3211.xml><?xml version="1.0" encoding="utf-8"?>
<p:tagLst xmlns:p="http://schemas.openxmlformats.org/presentationml/2006/main">
  <p:tag name="AS_UNIQUEID" val="3837"/>
</p:tagLst>
</file>

<file path=ppt/tags/tag3212.xml><?xml version="1.0" encoding="utf-8"?>
<p:tagLst xmlns:p="http://schemas.openxmlformats.org/presentationml/2006/main">
  <p:tag name="AS_UNIQUEID" val="3838"/>
</p:tagLst>
</file>

<file path=ppt/tags/tag3213.xml><?xml version="1.0" encoding="utf-8"?>
<p:tagLst xmlns:p="http://schemas.openxmlformats.org/presentationml/2006/main">
  <p:tag name="AS_UNIQUEID" val="3839"/>
</p:tagLst>
</file>

<file path=ppt/tags/tag3214.xml><?xml version="1.0" encoding="utf-8"?>
<p:tagLst xmlns:p="http://schemas.openxmlformats.org/presentationml/2006/main">
  <p:tag name="AS_UNIQUEID" val="3840"/>
</p:tagLst>
</file>

<file path=ppt/tags/tag3215.xml><?xml version="1.0" encoding="utf-8"?>
<p:tagLst xmlns:p="http://schemas.openxmlformats.org/presentationml/2006/main">
  <p:tag name="AS_UNIQUEID" val="3841"/>
</p:tagLst>
</file>

<file path=ppt/tags/tag3216.xml><?xml version="1.0" encoding="utf-8"?>
<p:tagLst xmlns:p="http://schemas.openxmlformats.org/presentationml/2006/main">
  <p:tag name="AS_UNIQUEID" val="3842"/>
</p:tagLst>
</file>

<file path=ppt/tags/tag3217.xml><?xml version="1.0" encoding="utf-8"?>
<p:tagLst xmlns:p="http://schemas.openxmlformats.org/presentationml/2006/main">
  <p:tag name="AS_UNIQUEID" val="3844"/>
</p:tagLst>
</file>

<file path=ppt/tags/tag3218.xml><?xml version="1.0" encoding="utf-8"?>
<p:tagLst xmlns:p="http://schemas.openxmlformats.org/presentationml/2006/main">
  <p:tag name="AS_UNIQUEID" val="3845"/>
</p:tagLst>
</file>

<file path=ppt/tags/tag3219.xml><?xml version="1.0" encoding="utf-8"?>
<p:tagLst xmlns:p="http://schemas.openxmlformats.org/presentationml/2006/main">
  <p:tag name="AS_UNIQUEID" val="3846"/>
</p:tagLst>
</file>

<file path=ppt/tags/tag322.xml><?xml version="1.0" encoding="utf-8"?>
<p:tagLst xmlns:p="http://schemas.openxmlformats.org/presentationml/2006/main">
  <p:tag name="AS_UNIQUEID" val="853"/>
</p:tagLst>
</file>

<file path=ppt/tags/tag3220.xml><?xml version="1.0" encoding="utf-8"?>
<p:tagLst xmlns:p="http://schemas.openxmlformats.org/presentationml/2006/main">
  <p:tag name="AS_UNIQUEID" val="3847"/>
</p:tagLst>
</file>

<file path=ppt/tags/tag3221.xml><?xml version="1.0" encoding="utf-8"?>
<p:tagLst xmlns:p="http://schemas.openxmlformats.org/presentationml/2006/main">
  <p:tag name="AS_UNIQUEID" val="3848"/>
</p:tagLst>
</file>

<file path=ppt/tags/tag3222.xml><?xml version="1.0" encoding="utf-8"?>
<p:tagLst xmlns:p="http://schemas.openxmlformats.org/presentationml/2006/main">
  <p:tag name="AS_UNIQUEID" val="3849"/>
</p:tagLst>
</file>

<file path=ppt/tags/tag3223.xml><?xml version="1.0" encoding="utf-8"?>
<p:tagLst xmlns:p="http://schemas.openxmlformats.org/presentationml/2006/main">
  <p:tag name="AS_UNIQUEID" val="3850"/>
</p:tagLst>
</file>

<file path=ppt/tags/tag3224.xml><?xml version="1.0" encoding="utf-8"?>
<p:tagLst xmlns:p="http://schemas.openxmlformats.org/presentationml/2006/main">
  <p:tag name="AS_UNIQUEID" val="3852"/>
</p:tagLst>
</file>

<file path=ppt/tags/tag3225.xml><?xml version="1.0" encoding="utf-8"?>
<p:tagLst xmlns:p="http://schemas.openxmlformats.org/presentationml/2006/main">
  <p:tag name="AS_UNIQUEID" val="3853"/>
</p:tagLst>
</file>

<file path=ppt/tags/tag3226.xml><?xml version="1.0" encoding="utf-8"?>
<p:tagLst xmlns:p="http://schemas.openxmlformats.org/presentationml/2006/main">
  <p:tag name="AS_UNIQUEID" val="3854"/>
</p:tagLst>
</file>

<file path=ppt/tags/tag3227.xml><?xml version="1.0" encoding="utf-8"?>
<p:tagLst xmlns:p="http://schemas.openxmlformats.org/presentationml/2006/main">
  <p:tag name="AS_UNIQUEID" val="3855"/>
  <p:tag name="KSO_WM_UNIT_TABLE_BEAUTIFY" val="smartTable{6b48c808-83ce-4ccc-b60a-0eab515e15fa}"/>
  <p:tag name="TABLE_ENDDRAG_ORIGIN_RECT" val="957*472"/>
  <p:tag name="TABLE_ENDDRAG_RECT" val="0*62*957*472"/>
</p:tagLst>
</file>

<file path=ppt/tags/tag3228.xml><?xml version="1.0" encoding="utf-8"?>
<p:tagLst xmlns:p="http://schemas.openxmlformats.org/presentationml/2006/main">
  <p:tag name="AS_UNIQUEID" val="3856"/>
</p:tagLst>
</file>

<file path=ppt/tags/tag3229.xml><?xml version="1.0" encoding="utf-8"?>
<p:tagLst xmlns:p="http://schemas.openxmlformats.org/presentationml/2006/main">
  <p:tag name="AS_UNIQUEID" val="3857"/>
</p:tagLst>
</file>

<file path=ppt/tags/tag323.xml><?xml version="1.0" encoding="utf-8"?>
<p:tagLst xmlns:p="http://schemas.openxmlformats.org/presentationml/2006/main">
  <p:tag name="AS_UNIQUEID" val="854"/>
</p:tagLst>
</file>

<file path=ppt/tags/tag3230.xml><?xml version="1.0" encoding="utf-8"?>
<p:tagLst xmlns:p="http://schemas.openxmlformats.org/presentationml/2006/main">
  <p:tag name="AS_UNIQUEID" val="3858"/>
</p:tagLst>
</file>

<file path=ppt/tags/tag3231.xml><?xml version="1.0" encoding="utf-8"?>
<p:tagLst xmlns:p="http://schemas.openxmlformats.org/presentationml/2006/main">
  <p:tag name="AS_UNIQUEID" val="3859"/>
</p:tagLst>
</file>

<file path=ppt/tags/tag3232.xml><?xml version="1.0" encoding="utf-8"?>
<p:tagLst xmlns:p="http://schemas.openxmlformats.org/presentationml/2006/main">
  <p:tag name="AS_UNIQUEID" val="3860"/>
</p:tagLst>
</file>

<file path=ppt/tags/tag3233.xml><?xml version="1.0" encoding="utf-8"?>
<p:tagLst xmlns:p="http://schemas.openxmlformats.org/presentationml/2006/main">
  <p:tag name="AS_UNIQUEID" val="3861"/>
</p:tagLst>
</file>

<file path=ppt/tags/tag3234.xml><?xml version="1.0" encoding="utf-8"?>
<p:tagLst xmlns:p="http://schemas.openxmlformats.org/presentationml/2006/main">
  <p:tag name="AS_UNIQUEID" val="3863"/>
</p:tagLst>
</file>

<file path=ppt/tags/tag3235.xml><?xml version="1.0" encoding="utf-8"?>
<p:tagLst xmlns:p="http://schemas.openxmlformats.org/presentationml/2006/main">
  <p:tag name="AS_UNIQUEID" val="3864"/>
</p:tagLst>
</file>

<file path=ppt/tags/tag3236.xml><?xml version="1.0" encoding="utf-8"?>
<p:tagLst xmlns:p="http://schemas.openxmlformats.org/presentationml/2006/main">
  <p:tag name="AS_UNIQUEID" val="3865"/>
</p:tagLst>
</file>

<file path=ppt/tags/tag3237.xml><?xml version="1.0" encoding="utf-8"?>
<p:tagLst xmlns:p="http://schemas.openxmlformats.org/presentationml/2006/main">
  <p:tag name="AS_UNIQUEID" val="3866"/>
</p:tagLst>
</file>

<file path=ppt/tags/tag3238.xml><?xml version="1.0" encoding="utf-8"?>
<p:tagLst xmlns:p="http://schemas.openxmlformats.org/presentationml/2006/main">
  <p:tag name="AS_UNIQUEID" val="3867"/>
  <p:tag name="KSO_WM_UNIT_TABLE_BEAUTIFY" val="smartTable{99660827-f7aa-4b14-9490-2bbbc0d4faec}"/>
</p:tagLst>
</file>

<file path=ppt/tags/tag3239.xml><?xml version="1.0" encoding="utf-8"?>
<p:tagLst xmlns:p="http://schemas.openxmlformats.org/presentationml/2006/main">
  <p:tag name="AS_UNIQUEID" val="3869"/>
</p:tagLst>
</file>

<file path=ppt/tags/tag324.xml><?xml version="1.0" encoding="utf-8"?>
<p:tagLst xmlns:p="http://schemas.openxmlformats.org/presentationml/2006/main">
  <p:tag name="AS_UNIQUEID" val="855"/>
</p:tagLst>
</file>

<file path=ppt/tags/tag3240.xml><?xml version="1.0" encoding="utf-8"?>
<p:tagLst xmlns:p="http://schemas.openxmlformats.org/presentationml/2006/main">
  <p:tag name="AS_UNIQUEID" val="3870"/>
</p:tagLst>
</file>

<file path=ppt/tags/tag3241.xml><?xml version="1.0" encoding="utf-8"?>
<p:tagLst xmlns:p="http://schemas.openxmlformats.org/presentationml/2006/main">
  <p:tag name="AS_UNIQUEID" val="3871"/>
</p:tagLst>
</file>

<file path=ppt/tags/tag3242.xml><?xml version="1.0" encoding="utf-8"?>
<p:tagLst xmlns:p="http://schemas.openxmlformats.org/presentationml/2006/main">
  <p:tag name="AS_UNIQUEID" val="3872"/>
  <p:tag name="KSO_WM_UNIT_TABLE_BEAUTIFY" val="smartTable{7506ad56-fc23-46fe-a3ec-480cce821ec6}"/>
</p:tagLst>
</file>

<file path=ppt/tags/tag3243.xml><?xml version="1.0" encoding="utf-8"?>
<p:tagLst xmlns:p="http://schemas.openxmlformats.org/presentationml/2006/main">
  <p:tag name="AS_UNIQUEID" val="3873"/>
</p:tagLst>
</file>

<file path=ppt/tags/tag3244.xml><?xml version="1.0" encoding="utf-8"?>
<p:tagLst xmlns:p="http://schemas.openxmlformats.org/presentationml/2006/main">
  <p:tag name="AS_UNIQUEID" val="3874"/>
</p:tagLst>
</file>

<file path=ppt/tags/tag3245.xml><?xml version="1.0" encoding="utf-8"?>
<p:tagLst xmlns:p="http://schemas.openxmlformats.org/presentationml/2006/main">
  <p:tag name="AS_UNIQUEID" val="3875"/>
</p:tagLst>
</file>

<file path=ppt/tags/tag3246.xml><?xml version="1.0" encoding="utf-8"?>
<p:tagLst xmlns:p="http://schemas.openxmlformats.org/presentationml/2006/main">
  <p:tag name="AS_UNIQUEID" val="3877"/>
</p:tagLst>
</file>

<file path=ppt/tags/tag3247.xml><?xml version="1.0" encoding="utf-8"?>
<p:tagLst xmlns:p="http://schemas.openxmlformats.org/presentationml/2006/main">
  <p:tag name="AS_UNIQUEID" val="3878"/>
</p:tagLst>
</file>

<file path=ppt/tags/tag3248.xml><?xml version="1.0" encoding="utf-8"?>
<p:tagLst xmlns:p="http://schemas.openxmlformats.org/presentationml/2006/main">
  <p:tag name="AS_UNIQUEID" val="3879"/>
</p:tagLst>
</file>

<file path=ppt/tags/tag3249.xml><?xml version="1.0" encoding="utf-8"?>
<p:tagLst xmlns:p="http://schemas.openxmlformats.org/presentationml/2006/main">
  <p:tag name="AS_UNIQUEID" val="3880"/>
</p:tagLst>
</file>

<file path=ppt/tags/tag325.xml><?xml version="1.0" encoding="utf-8"?>
<p:tagLst xmlns:p="http://schemas.openxmlformats.org/presentationml/2006/main">
  <p:tag name="AS_UNIQUEID" val="856"/>
</p:tagLst>
</file>

<file path=ppt/tags/tag3250.xml><?xml version="1.0" encoding="utf-8"?>
<p:tagLst xmlns:p="http://schemas.openxmlformats.org/presentationml/2006/main">
  <p:tag name="AS_UNIQUEID" val="3881"/>
  <p:tag name="KSO_WM_UNIT_TABLE_BEAUTIFY" val="smartTable{8bd1f86e-6b50-441a-8ec8-a0fef2b7d575}"/>
</p:tagLst>
</file>

<file path=ppt/tags/tag3251.xml><?xml version="1.0" encoding="utf-8"?>
<p:tagLst xmlns:p="http://schemas.openxmlformats.org/presentationml/2006/main">
  <p:tag name="AS_UNIQUEID" val="3882"/>
</p:tagLst>
</file>

<file path=ppt/tags/tag3252.xml><?xml version="1.0" encoding="utf-8"?>
<p:tagLst xmlns:p="http://schemas.openxmlformats.org/presentationml/2006/main">
  <p:tag name="AS_UNIQUEID" val="3883"/>
</p:tagLst>
</file>

<file path=ppt/tags/tag3253.xml><?xml version="1.0" encoding="utf-8"?>
<p:tagLst xmlns:p="http://schemas.openxmlformats.org/presentationml/2006/main">
  <p:tag name="AS_UNIQUEID" val="3885"/>
</p:tagLst>
</file>

<file path=ppt/tags/tag3254.xml><?xml version="1.0" encoding="utf-8"?>
<p:tagLst xmlns:p="http://schemas.openxmlformats.org/presentationml/2006/main">
  <p:tag name="AS_UNIQUEID" val="3886"/>
</p:tagLst>
</file>

<file path=ppt/tags/tag3255.xml><?xml version="1.0" encoding="utf-8"?>
<p:tagLst xmlns:p="http://schemas.openxmlformats.org/presentationml/2006/main">
  <p:tag name="AS_UNIQUEID" val="3887"/>
</p:tagLst>
</file>

<file path=ppt/tags/tag3256.xml><?xml version="1.0" encoding="utf-8"?>
<p:tagLst xmlns:p="http://schemas.openxmlformats.org/presentationml/2006/main">
  <p:tag name="AS_UNIQUEID" val="3888"/>
</p:tagLst>
</file>

<file path=ppt/tags/tag3257.xml><?xml version="1.0" encoding="utf-8"?>
<p:tagLst xmlns:p="http://schemas.openxmlformats.org/presentationml/2006/main">
  <p:tag name="AS_UNIQUEID" val="3889"/>
</p:tagLst>
</file>

<file path=ppt/tags/tag3258.xml><?xml version="1.0" encoding="utf-8"?>
<p:tagLst xmlns:p="http://schemas.openxmlformats.org/presentationml/2006/main">
  <p:tag name="AS_UNIQUEID" val="3890"/>
</p:tagLst>
</file>

<file path=ppt/tags/tag3259.xml><?xml version="1.0" encoding="utf-8"?>
<p:tagLst xmlns:p="http://schemas.openxmlformats.org/presentationml/2006/main">
  <p:tag name="AS_UNIQUEID" val="3891"/>
</p:tagLst>
</file>

<file path=ppt/tags/tag326.xml><?xml version="1.0" encoding="utf-8"?>
<p:tagLst xmlns:p="http://schemas.openxmlformats.org/presentationml/2006/main">
  <p:tag name="AS_UNIQUEID" val="857"/>
</p:tagLst>
</file>

<file path=ppt/tags/tag3260.xml><?xml version="1.0" encoding="utf-8"?>
<p:tagLst xmlns:p="http://schemas.openxmlformats.org/presentationml/2006/main">
  <p:tag name="AS_UNIQUEID" val="3892"/>
</p:tagLst>
</file>

<file path=ppt/tags/tag3261.xml><?xml version="1.0" encoding="utf-8"?>
<p:tagLst xmlns:p="http://schemas.openxmlformats.org/presentationml/2006/main">
  <p:tag name="AS_UNIQUEID" val="3919"/>
</p:tagLst>
</file>

<file path=ppt/tags/tag3262.xml><?xml version="1.0" encoding="utf-8"?>
<p:tagLst xmlns:p="http://schemas.openxmlformats.org/presentationml/2006/main">
  <p:tag name="AS_UNIQUEID" val="3920"/>
</p:tagLst>
</file>

<file path=ppt/tags/tag3263.xml><?xml version="1.0" encoding="utf-8"?>
<p:tagLst xmlns:p="http://schemas.openxmlformats.org/presentationml/2006/main">
  <p:tag name="AS_UNIQUEID" val="3921"/>
</p:tagLst>
</file>

<file path=ppt/tags/tag3264.xml><?xml version="1.0" encoding="utf-8"?>
<p:tagLst xmlns:p="http://schemas.openxmlformats.org/presentationml/2006/main">
  <p:tag name="AS_UNIQUEID" val="3922"/>
</p:tagLst>
</file>

<file path=ppt/tags/tag3265.xml><?xml version="1.0" encoding="utf-8"?>
<p:tagLst xmlns:p="http://schemas.openxmlformats.org/presentationml/2006/main">
  <p:tag name="AS_UNIQUEID" val="3923"/>
</p:tagLst>
</file>

<file path=ppt/tags/tag3266.xml><?xml version="1.0" encoding="utf-8"?>
<p:tagLst xmlns:p="http://schemas.openxmlformats.org/presentationml/2006/main">
  <p:tag name="AS_UNIQUEID" val="3924"/>
</p:tagLst>
</file>

<file path=ppt/tags/tag3267.xml><?xml version="1.0" encoding="utf-8"?>
<p:tagLst xmlns:p="http://schemas.openxmlformats.org/presentationml/2006/main">
  <p:tag name="AS_UNIQUEID" val="3925"/>
</p:tagLst>
</file>

<file path=ppt/tags/tag3268.xml><?xml version="1.0" encoding="utf-8"?>
<p:tagLst xmlns:p="http://schemas.openxmlformats.org/presentationml/2006/main">
  <p:tag name="AS_UNIQUEID" val="3926"/>
</p:tagLst>
</file>

<file path=ppt/tags/tag3269.xml><?xml version="1.0" encoding="utf-8"?>
<p:tagLst xmlns:p="http://schemas.openxmlformats.org/presentationml/2006/main">
  <p:tag name="AS_UNIQUEID" val="3927"/>
</p:tagLst>
</file>

<file path=ppt/tags/tag327.xml><?xml version="1.0" encoding="utf-8"?>
<p:tagLst xmlns:p="http://schemas.openxmlformats.org/presentationml/2006/main">
  <p:tag name="AS_UNIQUEID" val="858"/>
</p:tagLst>
</file>

<file path=ppt/tags/tag3270.xml><?xml version="1.0" encoding="utf-8"?>
<p:tagLst xmlns:p="http://schemas.openxmlformats.org/presentationml/2006/main">
  <p:tag name="AS_UNIQUEID" val="3928"/>
</p:tagLst>
</file>

<file path=ppt/tags/tag3271.xml><?xml version="1.0" encoding="utf-8"?>
<p:tagLst xmlns:p="http://schemas.openxmlformats.org/presentationml/2006/main">
  <p:tag name="AS_UNIQUEID" val="3929"/>
</p:tagLst>
</file>

<file path=ppt/tags/tag3272.xml><?xml version="1.0" encoding="utf-8"?>
<p:tagLst xmlns:p="http://schemas.openxmlformats.org/presentationml/2006/main">
  <p:tag name="AS_UNIQUEID" val="3930"/>
</p:tagLst>
</file>

<file path=ppt/tags/tag3273.xml><?xml version="1.0" encoding="utf-8"?>
<p:tagLst xmlns:p="http://schemas.openxmlformats.org/presentationml/2006/main">
  <p:tag name="AS_UNIQUEID" val="3931"/>
</p:tagLst>
</file>

<file path=ppt/tags/tag3274.xml><?xml version="1.0" encoding="utf-8"?>
<p:tagLst xmlns:p="http://schemas.openxmlformats.org/presentationml/2006/main">
  <p:tag name="AS_UNIQUEID" val="3932"/>
</p:tagLst>
</file>

<file path=ppt/tags/tag3275.xml><?xml version="1.0" encoding="utf-8"?>
<p:tagLst xmlns:p="http://schemas.openxmlformats.org/presentationml/2006/main">
  <p:tag name="AS_UNIQUEID" val="3933"/>
</p:tagLst>
</file>

<file path=ppt/tags/tag3276.xml><?xml version="1.0" encoding="utf-8"?>
<p:tagLst xmlns:p="http://schemas.openxmlformats.org/presentationml/2006/main">
  <p:tag name="AS_UNIQUEID" val="3934"/>
</p:tagLst>
</file>

<file path=ppt/tags/tag3277.xml><?xml version="1.0" encoding="utf-8"?>
<p:tagLst xmlns:p="http://schemas.openxmlformats.org/presentationml/2006/main">
  <p:tag name="AS_UNIQUEID" val="3935"/>
</p:tagLst>
</file>

<file path=ppt/tags/tag3278.xml><?xml version="1.0" encoding="utf-8"?>
<p:tagLst xmlns:p="http://schemas.openxmlformats.org/presentationml/2006/main">
  <p:tag name="AS_UNIQUEID" val="3936"/>
</p:tagLst>
</file>

<file path=ppt/tags/tag3279.xml><?xml version="1.0" encoding="utf-8"?>
<p:tagLst xmlns:p="http://schemas.openxmlformats.org/presentationml/2006/main">
  <p:tag name="AS_UNIQUEID" val="3937"/>
</p:tagLst>
</file>

<file path=ppt/tags/tag328.xml><?xml version="1.0" encoding="utf-8"?>
<p:tagLst xmlns:p="http://schemas.openxmlformats.org/presentationml/2006/main">
  <p:tag name="AS_UNIQUEID" val="859"/>
</p:tagLst>
</file>

<file path=ppt/tags/tag3280.xml><?xml version="1.0" encoding="utf-8"?>
<p:tagLst xmlns:p="http://schemas.openxmlformats.org/presentationml/2006/main">
  <p:tag name="AS_UNIQUEID" val="3938"/>
</p:tagLst>
</file>

<file path=ppt/tags/tag3281.xml><?xml version="1.0" encoding="utf-8"?>
<p:tagLst xmlns:p="http://schemas.openxmlformats.org/presentationml/2006/main">
  <p:tag name="AS_UNIQUEID" val="3939"/>
</p:tagLst>
</file>

<file path=ppt/tags/tag3282.xml><?xml version="1.0" encoding="utf-8"?>
<p:tagLst xmlns:p="http://schemas.openxmlformats.org/presentationml/2006/main">
  <p:tag name="AS_UNIQUEID" val="3940"/>
</p:tagLst>
</file>

<file path=ppt/tags/tag3283.xml><?xml version="1.0" encoding="utf-8"?>
<p:tagLst xmlns:p="http://schemas.openxmlformats.org/presentationml/2006/main">
  <p:tag name="AS_UNIQUEID" val="3941"/>
</p:tagLst>
</file>

<file path=ppt/tags/tag3284.xml><?xml version="1.0" encoding="utf-8"?>
<p:tagLst xmlns:p="http://schemas.openxmlformats.org/presentationml/2006/main">
  <p:tag name="AS_UNIQUEID" val="3942"/>
</p:tagLst>
</file>

<file path=ppt/tags/tag3285.xml><?xml version="1.0" encoding="utf-8"?>
<p:tagLst xmlns:p="http://schemas.openxmlformats.org/presentationml/2006/main">
  <p:tag name="AS_UNIQUEID" val="3943"/>
</p:tagLst>
</file>

<file path=ppt/tags/tag3286.xml><?xml version="1.0" encoding="utf-8"?>
<p:tagLst xmlns:p="http://schemas.openxmlformats.org/presentationml/2006/main">
  <p:tag name="AS_UNIQUEID" val="3944"/>
</p:tagLst>
</file>

<file path=ppt/tags/tag3287.xml><?xml version="1.0" encoding="utf-8"?>
<p:tagLst xmlns:p="http://schemas.openxmlformats.org/presentationml/2006/main">
  <p:tag name="AS_UNIQUEID" val="3945"/>
</p:tagLst>
</file>

<file path=ppt/tags/tag3288.xml><?xml version="1.0" encoding="utf-8"?>
<p:tagLst xmlns:p="http://schemas.openxmlformats.org/presentationml/2006/main">
  <p:tag name="AS_UNIQUEID" val="3946"/>
</p:tagLst>
</file>

<file path=ppt/tags/tag3289.xml><?xml version="1.0" encoding="utf-8"?>
<p:tagLst xmlns:p="http://schemas.openxmlformats.org/presentationml/2006/main">
  <p:tag name="AS_UNIQUEID" val="3947"/>
</p:tagLst>
</file>

<file path=ppt/tags/tag329.xml><?xml version="1.0" encoding="utf-8"?>
<p:tagLst xmlns:p="http://schemas.openxmlformats.org/presentationml/2006/main">
  <p:tag name="AS_UNIQUEID" val="860"/>
</p:tagLst>
</file>

<file path=ppt/tags/tag3290.xml><?xml version="1.0" encoding="utf-8"?>
<p:tagLst xmlns:p="http://schemas.openxmlformats.org/presentationml/2006/main">
  <p:tag name="AS_UNIQUEID" val="3948"/>
</p:tagLst>
</file>

<file path=ppt/tags/tag3291.xml><?xml version="1.0" encoding="utf-8"?>
<p:tagLst xmlns:p="http://schemas.openxmlformats.org/presentationml/2006/main">
  <p:tag name="AS_UNIQUEID" val="3949"/>
</p:tagLst>
</file>

<file path=ppt/tags/tag3292.xml><?xml version="1.0" encoding="utf-8"?>
<p:tagLst xmlns:p="http://schemas.openxmlformats.org/presentationml/2006/main">
  <p:tag name="AS_UNIQUEID" val="3950"/>
</p:tagLst>
</file>

<file path=ppt/tags/tag3293.xml><?xml version="1.0" encoding="utf-8"?>
<p:tagLst xmlns:p="http://schemas.openxmlformats.org/presentationml/2006/main">
  <p:tag name="AS_UNIQUEID" val="3951"/>
</p:tagLst>
</file>

<file path=ppt/tags/tag3294.xml><?xml version="1.0" encoding="utf-8"?>
<p:tagLst xmlns:p="http://schemas.openxmlformats.org/presentationml/2006/main">
  <p:tag name="AS_UNIQUEID" val="3952"/>
</p:tagLst>
</file>

<file path=ppt/tags/tag3295.xml><?xml version="1.0" encoding="utf-8"?>
<p:tagLst xmlns:p="http://schemas.openxmlformats.org/presentationml/2006/main">
  <p:tag name="AS_UNIQUEID" val="3953"/>
</p:tagLst>
</file>

<file path=ppt/tags/tag3296.xml><?xml version="1.0" encoding="utf-8"?>
<p:tagLst xmlns:p="http://schemas.openxmlformats.org/presentationml/2006/main">
  <p:tag name="AS_UNIQUEID" val="3954"/>
</p:tagLst>
</file>

<file path=ppt/tags/tag3297.xml><?xml version="1.0" encoding="utf-8"?>
<p:tagLst xmlns:p="http://schemas.openxmlformats.org/presentationml/2006/main">
  <p:tag name="AS_UNIQUEID" val="3955"/>
</p:tagLst>
</file>

<file path=ppt/tags/tag3298.xml><?xml version="1.0" encoding="utf-8"?>
<p:tagLst xmlns:p="http://schemas.openxmlformats.org/presentationml/2006/main">
  <p:tag name="AS_UNIQUEID" val="3956"/>
</p:tagLst>
</file>

<file path=ppt/tags/tag3299.xml><?xml version="1.0" encoding="utf-8"?>
<p:tagLst xmlns:p="http://schemas.openxmlformats.org/presentationml/2006/main">
  <p:tag name="AS_UNIQUEID" val="3957"/>
</p:tagLst>
</file>

<file path=ppt/tags/tag33.xml><?xml version="1.0" encoding="utf-8"?>
<p:tagLst xmlns:p="http://schemas.openxmlformats.org/presentationml/2006/main">
  <p:tag name="AS_UNIQUEID" val="512"/>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330.xml><?xml version="1.0" encoding="utf-8"?>
<p:tagLst xmlns:p="http://schemas.openxmlformats.org/presentationml/2006/main">
  <p:tag name="AS_UNIQUEID" val="861"/>
</p:tagLst>
</file>

<file path=ppt/tags/tag3300.xml><?xml version="1.0" encoding="utf-8"?>
<p:tagLst xmlns:p="http://schemas.openxmlformats.org/presentationml/2006/main">
  <p:tag name="AS_UNIQUEID" val="3958"/>
</p:tagLst>
</file>

<file path=ppt/tags/tag3301.xml><?xml version="1.0" encoding="utf-8"?>
<p:tagLst xmlns:p="http://schemas.openxmlformats.org/presentationml/2006/main">
  <p:tag name="AS_UNIQUEID" val="3959"/>
</p:tagLst>
</file>

<file path=ppt/tags/tag3302.xml><?xml version="1.0" encoding="utf-8"?>
<p:tagLst xmlns:p="http://schemas.openxmlformats.org/presentationml/2006/main">
  <p:tag name="AS_UNIQUEID" val="3960"/>
</p:tagLst>
</file>

<file path=ppt/tags/tag3303.xml><?xml version="1.0" encoding="utf-8"?>
<p:tagLst xmlns:p="http://schemas.openxmlformats.org/presentationml/2006/main">
  <p:tag name="AS_UNIQUEID" val="3961"/>
</p:tagLst>
</file>

<file path=ppt/tags/tag3304.xml><?xml version="1.0" encoding="utf-8"?>
<p:tagLst xmlns:p="http://schemas.openxmlformats.org/presentationml/2006/main">
  <p:tag name="AS_UNIQUEID" val="3962"/>
</p:tagLst>
</file>

<file path=ppt/tags/tag3305.xml><?xml version="1.0" encoding="utf-8"?>
<p:tagLst xmlns:p="http://schemas.openxmlformats.org/presentationml/2006/main">
  <p:tag name="AS_UNIQUEID" val="3963"/>
</p:tagLst>
</file>

<file path=ppt/tags/tag3306.xml><?xml version="1.0" encoding="utf-8"?>
<p:tagLst xmlns:p="http://schemas.openxmlformats.org/presentationml/2006/main">
  <p:tag name="AS_UNIQUEID" val="3964"/>
</p:tagLst>
</file>

<file path=ppt/tags/tag3307.xml><?xml version="1.0" encoding="utf-8"?>
<p:tagLst xmlns:p="http://schemas.openxmlformats.org/presentationml/2006/main">
  <p:tag name="AS_UNIQUEID" val="3965"/>
</p:tagLst>
</file>

<file path=ppt/tags/tag3308.xml><?xml version="1.0" encoding="utf-8"?>
<p:tagLst xmlns:p="http://schemas.openxmlformats.org/presentationml/2006/main">
  <p:tag name="AS_UNIQUEID" val="3966"/>
</p:tagLst>
</file>

<file path=ppt/tags/tag3309.xml><?xml version="1.0" encoding="utf-8"?>
<p:tagLst xmlns:p="http://schemas.openxmlformats.org/presentationml/2006/main">
  <p:tag name="AS_UNIQUEID" val="3967"/>
</p:tagLst>
</file>

<file path=ppt/tags/tag331.xml><?xml version="1.0" encoding="utf-8"?>
<p:tagLst xmlns:p="http://schemas.openxmlformats.org/presentationml/2006/main">
  <p:tag name="AS_UNIQUEID" val="862"/>
</p:tagLst>
</file>

<file path=ppt/tags/tag3310.xml><?xml version="1.0" encoding="utf-8"?>
<p:tagLst xmlns:p="http://schemas.openxmlformats.org/presentationml/2006/main">
  <p:tag name="AS_UNIQUEID" val="3968"/>
</p:tagLst>
</file>

<file path=ppt/tags/tag3311.xml><?xml version="1.0" encoding="utf-8"?>
<p:tagLst xmlns:p="http://schemas.openxmlformats.org/presentationml/2006/main">
  <p:tag name="AS_UNIQUEID" val="3969"/>
</p:tagLst>
</file>

<file path=ppt/tags/tag3312.xml><?xml version="1.0" encoding="utf-8"?>
<p:tagLst xmlns:p="http://schemas.openxmlformats.org/presentationml/2006/main">
  <p:tag name="AS_UNIQUEID" val="3970"/>
</p:tagLst>
</file>

<file path=ppt/tags/tag3313.xml><?xml version="1.0" encoding="utf-8"?>
<p:tagLst xmlns:p="http://schemas.openxmlformats.org/presentationml/2006/main">
  <p:tag name="AS_UNIQUEID" val="3971"/>
</p:tagLst>
</file>

<file path=ppt/tags/tag3314.xml><?xml version="1.0" encoding="utf-8"?>
<p:tagLst xmlns:p="http://schemas.openxmlformats.org/presentationml/2006/main">
  <p:tag name="AS_UNIQUEID" val="3972"/>
</p:tagLst>
</file>

<file path=ppt/tags/tag3315.xml><?xml version="1.0" encoding="utf-8"?>
<p:tagLst xmlns:p="http://schemas.openxmlformats.org/presentationml/2006/main">
  <p:tag name="AS_UNIQUEID" val="3973"/>
</p:tagLst>
</file>

<file path=ppt/tags/tag3316.xml><?xml version="1.0" encoding="utf-8"?>
<p:tagLst xmlns:p="http://schemas.openxmlformats.org/presentationml/2006/main">
  <p:tag name="AS_UNIQUEID" val="3974"/>
</p:tagLst>
</file>

<file path=ppt/tags/tag3317.xml><?xml version="1.0" encoding="utf-8"?>
<p:tagLst xmlns:p="http://schemas.openxmlformats.org/presentationml/2006/main">
  <p:tag name="AS_UNIQUEID" val="3975"/>
</p:tagLst>
</file>

<file path=ppt/tags/tag3318.xml><?xml version="1.0" encoding="utf-8"?>
<p:tagLst xmlns:p="http://schemas.openxmlformats.org/presentationml/2006/main">
  <p:tag name="AS_UNIQUEID" val="3976"/>
</p:tagLst>
</file>

<file path=ppt/tags/tag3319.xml><?xml version="1.0" encoding="utf-8"?>
<p:tagLst xmlns:p="http://schemas.openxmlformats.org/presentationml/2006/main">
  <p:tag name="AS_UNIQUEID" val="3977"/>
</p:tagLst>
</file>

<file path=ppt/tags/tag332.xml><?xml version="1.0" encoding="utf-8"?>
<p:tagLst xmlns:p="http://schemas.openxmlformats.org/presentationml/2006/main">
  <p:tag name="AS_UNIQUEID" val="863"/>
</p:tagLst>
</file>

<file path=ppt/tags/tag3320.xml><?xml version="1.0" encoding="utf-8"?>
<p:tagLst xmlns:p="http://schemas.openxmlformats.org/presentationml/2006/main">
  <p:tag name="AS_UNIQUEID" val="3978"/>
</p:tagLst>
</file>

<file path=ppt/tags/tag3321.xml><?xml version="1.0" encoding="utf-8"?>
<p:tagLst xmlns:p="http://schemas.openxmlformats.org/presentationml/2006/main">
  <p:tag name="AS_UNIQUEID" val="3979"/>
</p:tagLst>
</file>

<file path=ppt/tags/tag3322.xml><?xml version="1.0" encoding="utf-8"?>
<p:tagLst xmlns:p="http://schemas.openxmlformats.org/presentationml/2006/main">
  <p:tag name="AS_UNIQUEID" val="3980"/>
</p:tagLst>
</file>

<file path=ppt/tags/tag3323.xml><?xml version="1.0" encoding="utf-8"?>
<p:tagLst xmlns:p="http://schemas.openxmlformats.org/presentationml/2006/main">
  <p:tag name="AS_UNIQUEID" val="3981"/>
</p:tagLst>
</file>

<file path=ppt/tags/tag3324.xml><?xml version="1.0" encoding="utf-8"?>
<p:tagLst xmlns:p="http://schemas.openxmlformats.org/presentationml/2006/main">
  <p:tag name="AS_UNIQUEID" val="3982"/>
</p:tagLst>
</file>

<file path=ppt/tags/tag3325.xml><?xml version="1.0" encoding="utf-8"?>
<p:tagLst xmlns:p="http://schemas.openxmlformats.org/presentationml/2006/main">
  <p:tag name="AS_UNIQUEID" val="3983"/>
</p:tagLst>
</file>

<file path=ppt/tags/tag3326.xml><?xml version="1.0" encoding="utf-8"?>
<p:tagLst xmlns:p="http://schemas.openxmlformats.org/presentationml/2006/main">
  <p:tag name="AS_UNIQUEID" val="3984"/>
</p:tagLst>
</file>

<file path=ppt/tags/tag3327.xml><?xml version="1.0" encoding="utf-8"?>
<p:tagLst xmlns:p="http://schemas.openxmlformats.org/presentationml/2006/main">
  <p:tag name="AS_UNIQUEID" val="3985"/>
</p:tagLst>
</file>

<file path=ppt/tags/tag3328.xml><?xml version="1.0" encoding="utf-8"?>
<p:tagLst xmlns:p="http://schemas.openxmlformats.org/presentationml/2006/main">
  <p:tag name="AS_UNIQUEID" val="3986"/>
</p:tagLst>
</file>

<file path=ppt/tags/tag3329.xml><?xml version="1.0" encoding="utf-8"?>
<p:tagLst xmlns:p="http://schemas.openxmlformats.org/presentationml/2006/main">
  <p:tag name="AS_UNIQUEID" val="3987"/>
</p:tagLst>
</file>

<file path=ppt/tags/tag333.xml><?xml version="1.0" encoding="utf-8"?>
<p:tagLst xmlns:p="http://schemas.openxmlformats.org/presentationml/2006/main">
  <p:tag name="AS_UNIQUEID" val="846"/>
</p:tagLst>
</file>

<file path=ppt/tags/tag3330.xml><?xml version="1.0" encoding="utf-8"?>
<p:tagLst xmlns:p="http://schemas.openxmlformats.org/presentationml/2006/main">
  <p:tag name="AS_UNIQUEID" val="3988"/>
</p:tagLst>
</file>

<file path=ppt/tags/tag3331.xml><?xml version="1.0" encoding="utf-8"?>
<p:tagLst xmlns:p="http://schemas.openxmlformats.org/presentationml/2006/main">
  <p:tag name="AS_UNIQUEID" val="3989"/>
</p:tagLst>
</file>

<file path=ppt/tags/tag3332.xml><?xml version="1.0" encoding="utf-8"?>
<p:tagLst xmlns:p="http://schemas.openxmlformats.org/presentationml/2006/main">
  <p:tag name="AS_UNIQUEID" val="3990"/>
</p:tagLst>
</file>

<file path=ppt/tags/tag3333.xml><?xml version="1.0" encoding="utf-8"?>
<p:tagLst xmlns:p="http://schemas.openxmlformats.org/presentationml/2006/main">
  <p:tag name="AS_UNIQUEID" val="3991"/>
</p:tagLst>
</file>

<file path=ppt/tags/tag3334.xml><?xml version="1.0" encoding="utf-8"?>
<p:tagLst xmlns:p="http://schemas.openxmlformats.org/presentationml/2006/main">
  <p:tag name="AS_UNIQUEID" val="3992"/>
</p:tagLst>
</file>

<file path=ppt/tags/tag3335.xml><?xml version="1.0" encoding="utf-8"?>
<p:tagLst xmlns:p="http://schemas.openxmlformats.org/presentationml/2006/main">
  <p:tag name="AS_UNIQUEID" val="3993"/>
</p:tagLst>
</file>

<file path=ppt/tags/tag3336.xml><?xml version="1.0" encoding="utf-8"?>
<p:tagLst xmlns:p="http://schemas.openxmlformats.org/presentationml/2006/main">
  <p:tag name="AS_UNIQUEID" val="3994"/>
</p:tagLst>
</file>

<file path=ppt/tags/tag3337.xml><?xml version="1.0" encoding="utf-8"?>
<p:tagLst xmlns:p="http://schemas.openxmlformats.org/presentationml/2006/main">
  <p:tag name="AS_UNIQUEID" val="3995"/>
</p:tagLst>
</file>

<file path=ppt/tags/tag3338.xml><?xml version="1.0" encoding="utf-8"?>
<p:tagLst xmlns:p="http://schemas.openxmlformats.org/presentationml/2006/main">
  <p:tag name="AS_UNIQUEID" val="3996"/>
</p:tagLst>
</file>

<file path=ppt/tags/tag3339.xml><?xml version="1.0" encoding="utf-8"?>
<p:tagLst xmlns:p="http://schemas.openxmlformats.org/presentationml/2006/main">
  <p:tag name="AS_UNIQUEID" val="3997"/>
</p:tagLst>
</file>

<file path=ppt/tags/tag334.xml><?xml version="1.0" encoding="utf-8"?>
<p:tagLst xmlns:p="http://schemas.openxmlformats.org/presentationml/2006/main">
  <p:tag name="AS_UNIQUEID" val="847"/>
</p:tagLst>
</file>

<file path=ppt/tags/tag3340.xml><?xml version="1.0" encoding="utf-8"?>
<p:tagLst xmlns:p="http://schemas.openxmlformats.org/presentationml/2006/main">
  <p:tag name="AS_UNIQUEID" val="3998"/>
</p:tagLst>
</file>

<file path=ppt/tags/tag3341.xml><?xml version="1.0" encoding="utf-8"?>
<p:tagLst xmlns:p="http://schemas.openxmlformats.org/presentationml/2006/main">
  <p:tag name="AS_UNIQUEID" val="3999"/>
</p:tagLst>
</file>

<file path=ppt/tags/tag3342.xml><?xml version="1.0" encoding="utf-8"?>
<p:tagLst xmlns:p="http://schemas.openxmlformats.org/presentationml/2006/main">
  <p:tag name="AS_UNIQUEID" val="4000"/>
</p:tagLst>
</file>

<file path=ppt/tags/tag3343.xml><?xml version="1.0" encoding="utf-8"?>
<p:tagLst xmlns:p="http://schemas.openxmlformats.org/presentationml/2006/main">
  <p:tag name="AS_UNIQUEID" val="4001"/>
</p:tagLst>
</file>

<file path=ppt/tags/tag3344.xml><?xml version="1.0" encoding="utf-8"?>
<p:tagLst xmlns:p="http://schemas.openxmlformats.org/presentationml/2006/main">
  <p:tag name="AS_UNIQUEID" val="4002"/>
</p:tagLst>
</file>

<file path=ppt/tags/tag3345.xml><?xml version="1.0" encoding="utf-8"?>
<p:tagLst xmlns:p="http://schemas.openxmlformats.org/presentationml/2006/main">
  <p:tag name="AS_UNIQUEID" val="4003"/>
</p:tagLst>
</file>

<file path=ppt/tags/tag3346.xml><?xml version="1.0" encoding="utf-8"?>
<p:tagLst xmlns:p="http://schemas.openxmlformats.org/presentationml/2006/main">
  <p:tag name="AS_UNIQUEID" val="4004"/>
</p:tagLst>
</file>

<file path=ppt/tags/tag3347.xml><?xml version="1.0" encoding="utf-8"?>
<p:tagLst xmlns:p="http://schemas.openxmlformats.org/presentationml/2006/main">
  <p:tag name="AS_UNIQUEID" val="4005"/>
</p:tagLst>
</file>

<file path=ppt/tags/tag3348.xml><?xml version="1.0" encoding="utf-8"?>
<p:tagLst xmlns:p="http://schemas.openxmlformats.org/presentationml/2006/main">
  <p:tag name="AS_UNIQUEID" val="4006"/>
</p:tagLst>
</file>

<file path=ppt/tags/tag3349.xml><?xml version="1.0" encoding="utf-8"?>
<p:tagLst xmlns:p="http://schemas.openxmlformats.org/presentationml/2006/main">
  <p:tag name="AS_UNIQUEID" val="4007"/>
</p:tagLst>
</file>

<file path=ppt/tags/tag335.xml><?xml version="1.0" encoding="utf-8"?>
<p:tagLst xmlns:p="http://schemas.openxmlformats.org/presentationml/2006/main">
  <p:tag name="AS_UNIQUEID" val="865"/>
</p:tagLst>
</file>

<file path=ppt/tags/tag3350.xml><?xml version="1.0" encoding="utf-8"?>
<p:tagLst xmlns:p="http://schemas.openxmlformats.org/presentationml/2006/main">
  <p:tag name="AS_UNIQUEID" val="4008"/>
</p:tagLst>
</file>

<file path=ppt/tags/tag3351.xml><?xml version="1.0" encoding="utf-8"?>
<p:tagLst xmlns:p="http://schemas.openxmlformats.org/presentationml/2006/main">
  <p:tag name="AS_UNIQUEID" val="4009"/>
</p:tagLst>
</file>

<file path=ppt/tags/tag3352.xml><?xml version="1.0" encoding="utf-8"?>
<p:tagLst xmlns:p="http://schemas.openxmlformats.org/presentationml/2006/main">
  <p:tag name="AS_UNIQUEID" val="4010"/>
</p:tagLst>
</file>

<file path=ppt/tags/tag3353.xml><?xml version="1.0" encoding="utf-8"?>
<p:tagLst xmlns:p="http://schemas.openxmlformats.org/presentationml/2006/main">
  <p:tag name="AS_UNIQUEID" val="4011"/>
</p:tagLst>
</file>

<file path=ppt/tags/tag3354.xml><?xml version="1.0" encoding="utf-8"?>
<p:tagLst xmlns:p="http://schemas.openxmlformats.org/presentationml/2006/main">
  <p:tag name="AS_UNIQUEID" val="4012"/>
</p:tagLst>
</file>

<file path=ppt/tags/tag3355.xml><?xml version="1.0" encoding="utf-8"?>
<p:tagLst xmlns:p="http://schemas.openxmlformats.org/presentationml/2006/main">
  <p:tag name="AS_UNIQUEID" val="4013"/>
</p:tagLst>
</file>

<file path=ppt/tags/tag3356.xml><?xml version="1.0" encoding="utf-8"?>
<p:tagLst xmlns:p="http://schemas.openxmlformats.org/presentationml/2006/main">
  <p:tag name="AS_UNIQUEID" val="4014"/>
</p:tagLst>
</file>

<file path=ppt/tags/tag3357.xml><?xml version="1.0" encoding="utf-8"?>
<p:tagLst xmlns:p="http://schemas.openxmlformats.org/presentationml/2006/main">
  <p:tag name="AS_UNIQUEID" val="4015"/>
</p:tagLst>
</file>

<file path=ppt/tags/tag3358.xml><?xml version="1.0" encoding="utf-8"?>
<p:tagLst xmlns:p="http://schemas.openxmlformats.org/presentationml/2006/main">
  <p:tag name="AS_UNIQUEID" val="4016"/>
</p:tagLst>
</file>

<file path=ppt/tags/tag3359.xml><?xml version="1.0" encoding="utf-8"?>
<p:tagLst xmlns:p="http://schemas.openxmlformats.org/presentationml/2006/main">
  <p:tag name="AS_UNIQUEID" val="4018"/>
</p:tagLst>
</file>

<file path=ppt/tags/tag336.xml><?xml version="1.0" encoding="utf-8"?>
<p:tagLst xmlns:p="http://schemas.openxmlformats.org/presentationml/2006/main">
  <p:tag name="AS_UNIQUEID" val="866"/>
</p:tagLst>
</file>

<file path=ppt/tags/tag3360.xml><?xml version="1.0" encoding="utf-8"?>
<p:tagLst xmlns:p="http://schemas.openxmlformats.org/presentationml/2006/main">
  <p:tag name="AS_UNIQUEID" val="4019"/>
</p:tagLst>
</file>

<file path=ppt/tags/tag3361.xml><?xml version="1.0" encoding="utf-8"?>
<p:tagLst xmlns:p="http://schemas.openxmlformats.org/presentationml/2006/main">
  <p:tag name="AS_UNIQUEID" val="4020"/>
</p:tagLst>
</file>

<file path=ppt/tags/tag3362.xml><?xml version="1.0" encoding="utf-8"?>
<p:tagLst xmlns:p="http://schemas.openxmlformats.org/presentationml/2006/main">
  <p:tag name="AS_UNIQUEID" val="4021"/>
</p:tagLst>
</file>

<file path=ppt/tags/tag3363.xml><?xml version="1.0" encoding="utf-8"?>
<p:tagLst xmlns:p="http://schemas.openxmlformats.org/presentationml/2006/main">
  <p:tag name="AS_UNIQUEID" val="4022"/>
</p:tagLst>
</file>

<file path=ppt/tags/tag3364.xml><?xml version="1.0" encoding="utf-8"?>
<p:tagLst xmlns:p="http://schemas.openxmlformats.org/presentationml/2006/main">
  <p:tag name="AS_UNIQUEID" val="4023"/>
</p:tagLst>
</file>

<file path=ppt/tags/tag3365.xml><?xml version="1.0" encoding="utf-8"?>
<p:tagLst xmlns:p="http://schemas.openxmlformats.org/presentationml/2006/main">
  <p:tag name="AS_UNIQUEID" val="4024"/>
</p:tagLst>
</file>

<file path=ppt/tags/tag3366.xml><?xml version="1.0" encoding="utf-8"?>
<p:tagLst xmlns:p="http://schemas.openxmlformats.org/presentationml/2006/main">
  <p:tag name="AS_UNIQUEID" val="4025"/>
</p:tagLst>
</file>

<file path=ppt/tags/tag3367.xml><?xml version="1.0" encoding="utf-8"?>
<p:tagLst xmlns:p="http://schemas.openxmlformats.org/presentationml/2006/main">
  <p:tag name="AS_UNIQUEID" val="4026"/>
</p:tagLst>
</file>

<file path=ppt/tags/tag3368.xml><?xml version="1.0" encoding="utf-8"?>
<p:tagLst xmlns:p="http://schemas.openxmlformats.org/presentationml/2006/main">
  <p:tag name="AS_UNIQUEID" val="4027"/>
</p:tagLst>
</file>

<file path=ppt/tags/tag3369.xml><?xml version="1.0" encoding="utf-8"?>
<p:tagLst xmlns:p="http://schemas.openxmlformats.org/presentationml/2006/main">
  <p:tag name="AS_UNIQUEID" val="4028"/>
</p:tagLst>
</file>

<file path=ppt/tags/tag337.xml><?xml version="1.0" encoding="utf-8"?>
<p:tagLst xmlns:p="http://schemas.openxmlformats.org/presentationml/2006/main">
  <p:tag name="AS_UNIQUEID" val="867"/>
</p:tagLst>
</file>

<file path=ppt/tags/tag3370.xml><?xml version="1.0" encoding="utf-8"?>
<p:tagLst xmlns:p="http://schemas.openxmlformats.org/presentationml/2006/main">
  <p:tag name="AS_UNIQUEID" val="4029"/>
</p:tagLst>
</file>

<file path=ppt/tags/tag3371.xml><?xml version="1.0" encoding="utf-8"?>
<p:tagLst xmlns:p="http://schemas.openxmlformats.org/presentationml/2006/main">
  <p:tag name="AS_UNIQUEID" val="4030"/>
</p:tagLst>
</file>

<file path=ppt/tags/tag3372.xml><?xml version="1.0" encoding="utf-8"?>
<p:tagLst xmlns:p="http://schemas.openxmlformats.org/presentationml/2006/main">
  <p:tag name="AS_UNIQUEID" val="4031"/>
</p:tagLst>
</file>

<file path=ppt/tags/tag3373.xml><?xml version="1.0" encoding="utf-8"?>
<p:tagLst xmlns:p="http://schemas.openxmlformats.org/presentationml/2006/main">
  <p:tag name="AS_UNIQUEID" val="4032"/>
</p:tagLst>
</file>

<file path=ppt/tags/tag3374.xml><?xml version="1.0" encoding="utf-8"?>
<p:tagLst xmlns:p="http://schemas.openxmlformats.org/presentationml/2006/main">
  <p:tag name="AS_UNIQUEID" val="4033"/>
</p:tagLst>
</file>

<file path=ppt/tags/tag3375.xml><?xml version="1.0" encoding="utf-8"?>
<p:tagLst xmlns:p="http://schemas.openxmlformats.org/presentationml/2006/main">
  <p:tag name="AS_UNIQUEID" val="4034"/>
</p:tagLst>
</file>

<file path=ppt/tags/tag3376.xml><?xml version="1.0" encoding="utf-8"?>
<p:tagLst xmlns:p="http://schemas.openxmlformats.org/presentationml/2006/main">
  <p:tag name="AS_UNIQUEID" val="4035"/>
</p:tagLst>
</file>

<file path=ppt/tags/tag3377.xml><?xml version="1.0" encoding="utf-8"?>
<p:tagLst xmlns:p="http://schemas.openxmlformats.org/presentationml/2006/main">
  <p:tag name="AS_UNIQUEID" val="4036"/>
</p:tagLst>
</file>

<file path=ppt/tags/tag3378.xml><?xml version="1.0" encoding="utf-8"?>
<p:tagLst xmlns:p="http://schemas.openxmlformats.org/presentationml/2006/main">
  <p:tag name="AS_UNIQUEID" val="4037"/>
</p:tagLst>
</file>

<file path=ppt/tags/tag3379.xml><?xml version="1.0" encoding="utf-8"?>
<p:tagLst xmlns:p="http://schemas.openxmlformats.org/presentationml/2006/main">
  <p:tag name="AS_UNIQUEID" val="4038"/>
</p:tagLst>
</file>

<file path=ppt/tags/tag338.xml><?xml version="1.0" encoding="utf-8"?>
<p:tagLst xmlns:p="http://schemas.openxmlformats.org/presentationml/2006/main">
  <p:tag name="AS_UNIQUEID" val="868"/>
</p:tagLst>
</file>

<file path=ppt/tags/tag3380.xml><?xml version="1.0" encoding="utf-8"?>
<p:tagLst xmlns:p="http://schemas.openxmlformats.org/presentationml/2006/main">
  <p:tag name="AS_UNIQUEID" val="4039"/>
</p:tagLst>
</file>

<file path=ppt/tags/tag3381.xml><?xml version="1.0" encoding="utf-8"?>
<p:tagLst xmlns:p="http://schemas.openxmlformats.org/presentationml/2006/main">
  <p:tag name="AS_UNIQUEID" val="4040"/>
</p:tagLst>
</file>

<file path=ppt/tags/tag3382.xml><?xml version="1.0" encoding="utf-8"?>
<p:tagLst xmlns:p="http://schemas.openxmlformats.org/presentationml/2006/main">
  <p:tag name="AS_UNIQUEID" val="4041"/>
</p:tagLst>
</file>

<file path=ppt/tags/tag3383.xml><?xml version="1.0" encoding="utf-8"?>
<p:tagLst xmlns:p="http://schemas.openxmlformats.org/presentationml/2006/main">
  <p:tag name="AS_UNIQUEID" val="4042"/>
</p:tagLst>
</file>

<file path=ppt/tags/tag3384.xml><?xml version="1.0" encoding="utf-8"?>
<p:tagLst xmlns:p="http://schemas.openxmlformats.org/presentationml/2006/main">
  <p:tag name="AS_UNIQUEID" val="4043"/>
</p:tagLst>
</file>

<file path=ppt/tags/tag3385.xml><?xml version="1.0" encoding="utf-8"?>
<p:tagLst xmlns:p="http://schemas.openxmlformats.org/presentationml/2006/main">
  <p:tag name="AS_UNIQUEID" val="4044"/>
</p:tagLst>
</file>

<file path=ppt/tags/tag3386.xml><?xml version="1.0" encoding="utf-8"?>
<p:tagLst xmlns:p="http://schemas.openxmlformats.org/presentationml/2006/main">
  <p:tag name="AS_UNIQUEID" val="4045"/>
</p:tagLst>
</file>

<file path=ppt/tags/tag3387.xml><?xml version="1.0" encoding="utf-8"?>
<p:tagLst xmlns:p="http://schemas.openxmlformats.org/presentationml/2006/main">
  <p:tag name="AS_UNIQUEID" val="4046"/>
</p:tagLst>
</file>

<file path=ppt/tags/tag3388.xml><?xml version="1.0" encoding="utf-8"?>
<p:tagLst xmlns:p="http://schemas.openxmlformats.org/presentationml/2006/main">
  <p:tag name="AS_UNIQUEID" val="4047"/>
</p:tagLst>
</file>

<file path=ppt/tags/tag3389.xml><?xml version="1.0" encoding="utf-8"?>
<p:tagLst xmlns:p="http://schemas.openxmlformats.org/presentationml/2006/main">
  <p:tag name="AS_UNIQUEID" val="4048"/>
</p:tagLst>
</file>

<file path=ppt/tags/tag339.xml><?xml version="1.0" encoding="utf-8"?>
<p:tagLst xmlns:p="http://schemas.openxmlformats.org/presentationml/2006/main">
  <p:tag name="AS_UNIQUEID" val="869"/>
</p:tagLst>
</file>

<file path=ppt/tags/tag3390.xml><?xml version="1.0" encoding="utf-8"?>
<p:tagLst xmlns:p="http://schemas.openxmlformats.org/presentationml/2006/main">
  <p:tag name="AS_UNIQUEID" val="4049"/>
</p:tagLst>
</file>

<file path=ppt/tags/tag3391.xml><?xml version="1.0" encoding="utf-8"?>
<p:tagLst xmlns:p="http://schemas.openxmlformats.org/presentationml/2006/main">
  <p:tag name="AS_UNIQUEID" val="4050"/>
</p:tagLst>
</file>

<file path=ppt/tags/tag3392.xml><?xml version="1.0" encoding="utf-8"?>
<p:tagLst xmlns:p="http://schemas.openxmlformats.org/presentationml/2006/main">
  <p:tag name="AS_UNIQUEID" val="4051"/>
</p:tagLst>
</file>

<file path=ppt/tags/tag3393.xml><?xml version="1.0" encoding="utf-8"?>
<p:tagLst xmlns:p="http://schemas.openxmlformats.org/presentationml/2006/main">
  <p:tag name="AS_UNIQUEID" val="4052"/>
</p:tagLst>
</file>

<file path=ppt/tags/tag3394.xml><?xml version="1.0" encoding="utf-8"?>
<p:tagLst xmlns:p="http://schemas.openxmlformats.org/presentationml/2006/main">
  <p:tag name="AS_UNIQUEID" val="4053"/>
</p:tagLst>
</file>

<file path=ppt/tags/tag3395.xml><?xml version="1.0" encoding="utf-8"?>
<p:tagLst xmlns:p="http://schemas.openxmlformats.org/presentationml/2006/main">
  <p:tag name="AS_UNIQUEID" val="4054"/>
</p:tagLst>
</file>

<file path=ppt/tags/tag3396.xml><?xml version="1.0" encoding="utf-8"?>
<p:tagLst xmlns:p="http://schemas.openxmlformats.org/presentationml/2006/main">
  <p:tag name="AS_UNIQUEID" val="4055"/>
</p:tagLst>
</file>

<file path=ppt/tags/tag3397.xml><?xml version="1.0" encoding="utf-8"?>
<p:tagLst xmlns:p="http://schemas.openxmlformats.org/presentationml/2006/main">
  <p:tag name="AS_UNIQUEID" val="4056"/>
</p:tagLst>
</file>

<file path=ppt/tags/tag3398.xml><?xml version="1.0" encoding="utf-8"?>
<p:tagLst xmlns:p="http://schemas.openxmlformats.org/presentationml/2006/main">
  <p:tag name="AS_UNIQUEID" val="4057"/>
</p:tagLst>
</file>

<file path=ppt/tags/tag3399.xml><?xml version="1.0" encoding="utf-8"?>
<p:tagLst xmlns:p="http://schemas.openxmlformats.org/presentationml/2006/main">
  <p:tag name="AS_UNIQUEID" val="4058"/>
</p:tagLst>
</file>

<file path=ppt/tags/tag34.xml><?xml version="1.0" encoding="utf-8"?>
<p:tagLst xmlns:p="http://schemas.openxmlformats.org/presentationml/2006/main">
  <p:tag name="AS_UNIQUEID" val="51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40.xml><?xml version="1.0" encoding="utf-8"?>
<p:tagLst xmlns:p="http://schemas.openxmlformats.org/presentationml/2006/main">
  <p:tag name="AS_UNIQUEID" val="870"/>
</p:tagLst>
</file>

<file path=ppt/tags/tag3400.xml><?xml version="1.0" encoding="utf-8"?>
<p:tagLst xmlns:p="http://schemas.openxmlformats.org/presentationml/2006/main">
  <p:tag name="AS_UNIQUEID" val="4059"/>
</p:tagLst>
</file>

<file path=ppt/tags/tag3401.xml><?xml version="1.0" encoding="utf-8"?>
<p:tagLst xmlns:p="http://schemas.openxmlformats.org/presentationml/2006/main">
  <p:tag name="AS_UNIQUEID" val="4060"/>
</p:tagLst>
</file>

<file path=ppt/tags/tag3402.xml><?xml version="1.0" encoding="utf-8"?>
<p:tagLst xmlns:p="http://schemas.openxmlformats.org/presentationml/2006/main">
  <p:tag name="AS_UNIQUEID" val="4061"/>
</p:tagLst>
</file>

<file path=ppt/tags/tag3403.xml><?xml version="1.0" encoding="utf-8"?>
<p:tagLst xmlns:p="http://schemas.openxmlformats.org/presentationml/2006/main">
  <p:tag name="AS_UNIQUEID" val="4062"/>
</p:tagLst>
</file>

<file path=ppt/tags/tag3404.xml><?xml version="1.0" encoding="utf-8"?>
<p:tagLst xmlns:p="http://schemas.openxmlformats.org/presentationml/2006/main">
  <p:tag name="AS_UNIQUEID" val="4063"/>
</p:tagLst>
</file>

<file path=ppt/tags/tag3405.xml><?xml version="1.0" encoding="utf-8"?>
<p:tagLst xmlns:p="http://schemas.openxmlformats.org/presentationml/2006/main">
  <p:tag name="AS_UNIQUEID" val="4064"/>
</p:tagLst>
</file>

<file path=ppt/tags/tag3406.xml><?xml version="1.0" encoding="utf-8"?>
<p:tagLst xmlns:p="http://schemas.openxmlformats.org/presentationml/2006/main">
  <p:tag name="AS_UNIQUEID" val="4065"/>
</p:tagLst>
</file>

<file path=ppt/tags/tag3407.xml><?xml version="1.0" encoding="utf-8"?>
<p:tagLst xmlns:p="http://schemas.openxmlformats.org/presentationml/2006/main">
  <p:tag name="AS_UNIQUEID" val="4066"/>
</p:tagLst>
</file>

<file path=ppt/tags/tag3408.xml><?xml version="1.0" encoding="utf-8"?>
<p:tagLst xmlns:p="http://schemas.openxmlformats.org/presentationml/2006/main">
  <p:tag name="AS_UNIQUEID" val="4067"/>
</p:tagLst>
</file>

<file path=ppt/tags/tag3409.xml><?xml version="1.0" encoding="utf-8"?>
<p:tagLst xmlns:p="http://schemas.openxmlformats.org/presentationml/2006/main">
  <p:tag name="AS_UNIQUEID" val="4068"/>
</p:tagLst>
</file>

<file path=ppt/tags/tag341.xml><?xml version="1.0" encoding="utf-8"?>
<p:tagLst xmlns:p="http://schemas.openxmlformats.org/presentationml/2006/main">
  <p:tag name="AS_UNIQUEID" val="871"/>
</p:tagLst>
</file>

<file path=ppt/tags/tag3410.xml><?xml version="1.0" encoding="utf-8"?>
<p:tagLst xmlns:p="http://schemas.openxmlformats.org/presentationml/2006/main">
  <p:tag name="AS_UNIQUEID" val="4069"/>
</p:tagLst>
</file>

<file path=ppt/tags/tag3411.xml><?xml version="1.0" encoding="utf-8"?>
<p:tagLst xmlns:p="http://schemas.openxmlformats.org/presentationml/2006/main">
  <p:tag name="AS_UNIQUEID" val="4070"/>
</p:tagLst>
</file>

<file path=ppt/tags/tag3412.xml><?xml version="1.0" encoding="utf-8"?>
<p:tagLst xmlns:p="http://schemas.openxmlformats.org/presentationml/2006/main">
  <p:tag name="AS_UNIQUEID" val="4071"/>
</p:tagLst>
</file>

<file path=ppt/tags/tag3413.xml><?xml version="1.0" encoding="utf-8"?>
<p:tagLst xmlns:p="http://schemas.openxmlformats.org/presentationml/2006/main">
  <p:tag name="AS_UNIQUEID" val="4072"/>
</p:tagLst>
</file>

<file path=ppt/tags/tag3414.xml><?xml version="1.0" encoding="utf-8"?>
<p:tagLst xmlns:p="http://schemas.openxmlformats.org/presentationml/2006/main">
  <p:tag name="AS_UNIQUEID" val="4073"/>
</p:tagLst>
</file>

<file path=ppt/tags/tag3415.xml><?xml version="1.0" encoding="utf-8"?>
<p:tagLst xmlns:p="http://schemas.openxmlformats.org/presentationml/2006/main">
  <p:tag name="AS_UNIQUEID" val="4074"/>
</p:tagLst>
</file>

<file path=ppt/tags/tag3416.xml><?xml version="1.0" encoding="utf-8"?>
<p:tagLst xmlns:p="http://schemas.openxmlformats.org/presentationml/2006/main">
  <p:tag name="AS_UNIQUEID" val="4075"/>
</p:tagLst>
</file>

<file path=ppt/tags/tag3417.xml><?xml version="1.0" encoding="utf-8"?>
<p:tagLst xmlns:p="http://schemas.openxmlformats.org/presentationml/2006/main">
  <p:tag name="AS_UNIQUEID" val="4076"/>
</p:tagLst>
</file>

<file path=ppt/tags/tag3418.xml><?xml version="1.0" encoding="utf-8"?>
<p:tagLst xmlns:p="http://schemas.openxmlformats.org/presentationml/2006/main">
  <p:tag name="AS_UNIQUEID" val="4077"/>
</p:tagLst>
</file>

<file path=ppt/tags/tag3419.xml><?xml version="1.0" encoding="utf-8"?>
<p:tagLst xmlns:p="http://schemas.openxmlformats.org/presentationml/2006/main">
  <p:tag name="AS_UNIQUEID" val="4078"/>
</p:tagLst>
</file>

<file path=ppt/tags/tag342.xml><?xml version="1.0" encoding="utf-8"?>
<p:tagLst xmlns:p="http://schemas.openxmlformats.org/presentationml/2006/main">
  <p:tag name="AS_UNIQUEID" val="872"/>
</p:tagLst>
</file>

<file path=ppt/tags/tag3420.xml><?xml version="1.0" encoding="utf-8"?>
<p:tagLst xmlns:p="http://schemas.openxmlformats.org/presentationml/2006/main">
  <p:tag name="AS_UNIQUEID" val="4079"/>
</p:tagLst>
</file>

<file path=ppt/tags/tag3421.xml><?xml version="1.0" encoding="utf-8"?>
<p:tagLst xmlns:p="http://schemas.openxmlformats.org/presentationml/2006/main">
  <p:tag name="AS_UNIQUEID" val="4080"/>
</p:tagLst>
</file>

<file path=ppt/tags/tag3422.xml><?xml version="1.0" encoding="utf-8"?>
<p:tagLst xmlns:p="http://schemas.openxmlformats.org/presentationml/2006/main">
  <p:tag name="AS_UNIQUEID" val="4081"/>
</p:tagLst>
</file>

<file path=ppt/tags/tag3423.xml><?xml version="1.0" encoding="utf-8"?>
<p:tagLst xmlns:p="http://schemas.openxmlformats.org/presentationml/2006/main">
  <p:tag name="AS_UNIQUEID" val="4082"/>
</p:tagLst>
</file>

<file path=ppt/tags/tag3424.xml><?xml version="1.0" encoding="utf-8"?>
<p:tagLst xmlns:p="http://schemas.openxmlformats.org/presentationml/2006/main">
  <p:tag name="AS_UNIQUEID" val="4083"/>
</p:tagLst>
</file>

<file path=ppt/tags/tag3425.xml><?xml version="1.0" encoding="utf-8"?>
<p:tagLst xmlns:p="http://schemas.openxmlformats.org/presentationml/2006/main">
  <p:tag name="AS_UNIQUEID" val="4084"/>
</p:tagLst>
</file>

<file path=ppt/tags/tag3426.xml><?xml version="1.0" encoding="utf-8"?>
<p:tagLst xmlns:p="http://schemas.openxmlformats.org/presentationml/2006/main">
  <p:tag name="AS_UNIQUEID" val="4085"/>
</p:tagLst>
</file>

<file path=ppt/tags/tag3427.xml><?xml version="1.0" encoding="utf-8"?>
<p:tagLst xmlns:p="http://schemas.openxmlformats.org/presentationml/2006/main">
  <p:tag name="AS_UNIQUEID" val="4086"/>
</p:tagLst>
</file>

<file path=ppt/tags/tag3428.xml><?xml version="1.0" encoding="utf-8"?>
<p:tagLst xmlns:p="http://schemas.openxmlformats.org/presentationml/2006/main">
  <p:tag name="AS_UNIQUEID" val="4087"/>
</p:tagLst>
</file>

<file path=ppt/tags/tag3429.xml><?xml version="1.0" encoding="utf-8"?>
<p:tagLst xmlns:p="http://schemas.openxmlformats.org/presentationml/2006/main">
  <p:tag name="AS_UNIQUEID" val="4088"/>
</p:tagLst>
</file>

<file path=ppt/tags/tag343.xml><?xml version="1.0" encoding="utf-8"?>
<p:tagLst xmlns:p="http://schemas.openxmlformats.org/presentationml/2006/main">
  <p:tag name="AS_UNIQUEID" val="873"/>
</p:tagLst>
</file>

<file path=ppt/tags/tag3430.xml><?xml version="1.0" encoding="utf-8"?>
<p:tagLst xmlns:p="http://schemas.openxmlformats.org/presentationml/2006/main">
  <p:tag name="AS_UNIQUEID" val="4089"/>
</p:tagLst>
</file>

<file path=ppt/tags/tag3431.xml><?xml version="1.0" encoding="utf-8"?>
<p:tagLst xmlns:p="http://schemas.openxmlformats.org/presentationml/2006/main">
  <p:tag name="AS_UNIQUEID" val="4090"/>
</p:tagLst>
</file>

<file path=ppt/tags/tag3432.xml><?xml version="1.0" encoding="utf-8"?>
<p:tagLst xmlns:p="http://schemas.openxmlformats.org/presentationml/2006/main">
  <p:tag name="AS_UNIQUEID" val="4092"/>
</p:tagLst>
</file>

<file path=ppt/tags/tag3433.xml><?xml version="1.0" encoding="utf-8"?>
<p:tagLst xmlns:p="http://schemas.openxmlformats.org/presentationml/2006/main">
  <p:tag name="AS_UNIQUEID" val="4093"/>
</p:tagLst>
</file>

<file path=ppt/tags/tag3434.xml><?xml version="1.0" encoding="utf-8"?>
<p:tagLst xmlns:p="http://schemas.openxmlformats.org/presentationml/2006/main">
  <p:tag name="AS_UNIQUEID" val="4094"/>
</p:tagLst>
</file>

<file path=ppt/tags/tag3435.xml><?xml version="1.0" encoding="utf-8"?>
<p:tagLst xmlns:p="http://schemas.openxmlformats.org/presentationml/2006/main">
  <p:tag name="AS_UNIQUEID" val="4095"/>
</p:tagLst>
</file>

<file path=ppt/tags/tag3436.xml><?xml version="1.0" encoding="utf-8"?>
<p:tagLst xmlns:p="http://schemas.openxmlformats.org/presentationml/2006/main">
  <p:tag name="AS_UNIQUEID" val="4096"/>
</p:tagLst>
</file>

<file path=ppt/tags/tag3437.xml><?xml version="1.0" encoding="utf-8"?>
<p:tagLst xmlns:p="http://schemas.openxmlformats.org/presentationml/2006/main">
  <p:tag name="AS_UNIQUEID" val="4097"/>
</p:tagLst>
</file>

<file path=ppt/tags/tag3438.xml><?xml version="1.0" encoding="utf-8"?>
<p:tagLst xmlns:p="http://schemas.openxmlformats.org/presentationml/2006/main">
  <p:tag name="AS_UNIQUEID" val="4098"/>
</p:tagLst>
</file>

<file path=ppt/tags/tag3439.xml><?xml version="1.0" encoding="utf-8"?>
<p:tagLst xmlns:p="http://schemas.openxmlformats.org/presentationml/2006/main">
  <p:tag name="AS_UNIQUEID" val="4099"/>
</p:tagLst>
</file>

<file path=ppt/tags/tag344.xml><?xml version="1.0" encoding="utf-8"?>
<p:tagLst xmlns:p="http://schemas.openxmlformats.org/presentationml/2006/main">
  <p:tag name="AS_UNIQUEID" val="874"/>
</p:tagLst>
</file>

<file path=ppt/tags/tag3440.xml><?xml version="1.0" encoding="utf-8"?>
<p:tagLst xmlns:p="http://schemas.openxmlformats.org/presentationml/2006/main">
  <p:tag name="AS_UNIQUEID" val="4100"/>
</p:tagLst>
</file>

<file path=ppt/tags/tag3441.xml><?xml version="1.0" encoding="utf-8"?>
<p:tagLst xmlns:p="http://schemas.openxmlformats.org/presentationml/2006/main">
  <p:tag name="AS_UNIQUEID" val="4101"/>
</p:tagLst>
</file>

<file path=ppt/tags/tag3442.xml><?xml version="1.0" encoding="utf-8"?>
<p:tagLst xmlns:p="http://schemas.openxmlformats.org/presentationml/2006/main">
  <p:tag name="AS_UNIQUEID" val="4102"/>
</p:tagLst>
</file>

<file path=ppt/tags/tag3443.xml><?xml version="1.0" encoding="utf-8"?>
<p:tagLst xmlns:p="http://schemas.openxmlformats.org/presentationml/2006/main">
  <p:tag name="AS_UNIQUEID" val="4103"/>
</p:tagLst>
</file>

<file path=ppt/tags/tag3444.xml><?xml version="1.0" encoding="utf-8"?>
<p:tagLst xmlns:p="http://schemas.openxmlformats.org/presentationml/2006/main">
  <p:tag name="AS_UNIQUEID" val="4104"/>
</p:tagLst>
</file>

<file path=ppt/tags/tag3445.xml><?xml version="1.0" encoding="utf-8"?>
<p:tagLst xmlns:p="http://schemas.openxmlformats.org/presentationml/2006/main">
  <p:tag name="AS_UNIQUEID" val="4105"/>
</p:tagLst>
</file>

<file path=ppt/tags/tag3446.xml><?xml version="1.0" encoding="utf-8"?>
<p:tagLst xmlns:p="http://schemas.openxmlformats.org/presentationml/2006/main">
  <p:tag name="AS_UNIQUEID" val="4106"/>
</p:tagLst>
</file>

<file path=ppt/tags/tag3447.xml><?xml version="1.0" encoding="utf-8"?>
<p:tagLst xmlns:p="http://schemas.openxmlformats.org/presentationml/2006/main">
  <p:tag name="AS_UNIQUEID" val="4107"/>
</p:tagLst>
</file>

<file path=ppt/tags/tag3448.xml><?xml version="1.0" encoding="utf-8"?>
<p:tagLst xmlns:p="http://schemas.openxmlformats.org/presentationml/2006/main">
  <p:tag name="AS_UNIQUEID" val="4108"/>
</p:tagLst>
</file>

<file path=ppt/tags/tag3449.xml><?xml version="1.0" encoding="utf-8"?>
<p:tagLst xmlns:p="http://schemas.openxmlformats.org/presentationml/2006/main">
  <p:tag name="AS_UNIQUEID" val="4109"/>
</p:tagLst>
</file>

<file path=ppt/tags/tag345.xml><?xml version="1.0" encoding="utf-8"?>
<p:tagLst xmlns:p="http://schemas.openxmlformats.org/presentationml/2006/main">
  <p:tag name="AS_UNIQUEID" val="875"/>
</p:tagLst>
</file>

<file path=ppt/tags/tag3450.xml><?xml version="1.0" encoding="utf-8"?>
<p:tagLst xmlns:p="http://schemas.openxmlformats.org/presentationml/2006/main">
  <p:tag name="AS_UNIQUEID" val="4110"/>
</p:tagLst>
</file>

<file path=ppt/tags/tag3451.xml><?xml version="1.0" encoding="utf-8"?>
<p:tagLst xmlns:p="http://schemas.openxmlformats.org/presentationml/2006/main">
  <p:tag name="AS_UNIQUEID" val="4111"/>
</p:tagLst>
</file>

<file path=ppt/tags/tag3452.xml><?xml version="1.0" encoding="utf-8"?>
<p:tagLst xmlns:p="http://schemas.openxmlformats.org/presentationml/2006/main">
  <p:tag name="AS_UNIQUEID" val="4112"/>
</p:tagLst>
</file>

<file path=ppt/tags/tag3453.xml><?xml version="1.0" encoding="utf-8"?>
<p:tagLst xmlns:p="http://schemas.openxmlformats.org/presentationml/2006/main">
  <p:tag name="AS_UNIQUEID" val="4113"/>
</p:tagLst>
</file>

<file path=ppt/tags/tag3454.xml><?xml version="1.0" encoding="utf-8"?>
<p:tagLst xmlns:p="http://schemas.openxmlformats.org/presentationml/2006/main">
  <p:tag name="AS_UNIQUEID" val="4114"/>
</p:tagLst>
</file>

<file path=ppt/tags/tag3455.xml><?xml version="1.0" encoding="utf-8"?>
<p:tagLst xmlns:p="http://schemas.openxmlformats.org/presentationml/2006/main">
  <p:tag name="AS_UNIQUEID" val="4115"/>
</p:tagLst>
</file>

<file path=ppt/tags/tag3456.xml><?xml version="1.0" encoding="utf-8"?>
<p:tagLst xmlns:p="http://schemas.openxmlformats.org/presentationml/2006/main">
  <p:tag name="AS_UNIQUEID" val="4116"/>
</p:tagLst>
</file>

<file path=ppt/tags/tag3457.xml><?xml version="1.0" encoding="utf-8"?>
<p:tagLst xmlns:p="http://schemas.openxmlformats.org/presentationml/2006/main">
  <p:tag name="AS_UNIQUEID" val="4117"/>
</p:tagLst>
</file>

<file path=ppt/tags/tag3458.xml><?xml version="1.0" encoding="utf-8"?>
<p:tagLst xmlns:p="http://schemas.openxmlformats.org/presentationml/2006/main">
  <p:tag name="AS_UNIQUEID" val="4118"/>
</p:tagLst>
</file>

<file path=ppt/tags/tag3459.xml><?xml version="1.0" encoding="utf-8"?>
<p:tagLst xmlns:p="http://schemas.openxmlformats.org/presentationml/2006/main">
  <p:tag name="AS_UNIQUEID" val="4119"/>
</p:tagLst>
</file>

<file path=ppt/tags/tag346.xml><?xml version="1.0" encoding="utf-8"?>
<p:tagLst xmlns:p="http://schemas.openxmlformats.org/presentationml/2006/main">
  <p:tag name="AS_UNIQUEID" val="876"/>
</p:tagLst>
</file>

<file path=ppt/tags/tag3460.xml><?xml version="1.0" encoding="utf-8"?>
<p:tagLst xmlns:p="http://schemas.openxmlformats.org/presentationml/2006/main">
  <p:tag name="AS_UNIQUEID" val="4120"/>
</p:tagLst>
</file>

<file path=ppt/tags/tag3461.xml><?xml version="1.0" encoding="utf-8"?>
<p:tagLst xmlns:p="http://schemas.openxmlformats.org/presentationml/2006/main">
  <p:tag name="AS_UNIQUEID" val="4121"/>
</p:tagLst>
</file>

<file path=ppt/tags/tag3462.xml><?xml version="1.0" encoding="utf-8"?>
<p:tagLst xmlns:p="http://schemas.openxmlformats.org/presentationml/2006/main">
  <p:tag name="AS_UNIQUEID" val="4122"/>
</p:tagLst>
</file>

<file path=ppt/tags/tag3463.xml><?xml version="1.0" encoding="utf-8"?>
<p:tagLst xmlns:p="http://schemas.openxmlformats.org/presentationml/2006/main">
  <p:tag name="AS_UNIQUEID" val="4123"/>
</p:tagLst>
</file>

<file path=ppt/tags/tag3464.xml><?xml version="1.0" encoding="utf-8"?>
<p:tagLst xmlns:p="http://schemas.openxmlformats.org/presentationml/2006/main">
  <p:tag name="AS_UNIQUEID" val="4124"/>
</p:tagLst>
</file>

<file path=ppt/tags/tag3465.xml><?xml version="1.0" encoding="utf-8"?>
<p:tagLst xmlns:p="http://schemas.openxmlformats.org/presentationml/2006/main">
  <p:tag name="AS_UNIQUEID" val="4125"/>
</p:tagLst>
</file>

<file path=ppt/tags/tag3466.xml><?xml version="1.0" encoding="utf-8"?>
<p:tagLst xmlns:p="http://schemas.openxmlformats.org/presentationml/2006/main">
  <p:tag name="AS_UNIQUEID" val="4126"/>
</p:tagLst>
</file>

<file path=ppt/tags/tag3467.xml><?xml version="1.0" encoding="utf-8"?>
<p:tagLst xmlns:p="http://schemas.openxmlformats.org/presentationml/2006/main">
  <p:tag name="AS_UNIQUEID" val="4127"/>
</p:tagLst>
</file>

<file path=ppt/tags/tag3468.xml><?xml version="1.0" encoding="utf-8"?>
<p:tagLst xmlns:p="http://schemas.openxmlformats.org/presentationml/2006/main">
  <p:tag name="AS_UNIQUEID" val="4128"/>
</p:tagLst>
</file>

<file path=ppt/tags/tag3469.xml><?xml version="1.0" encoding="utf-8"?>
<p:tagLst xmlns:p="http://schemas.openxmlformats.org/presentationml/2006/main">
  <p:tag name="AS_UNIQUEID" val="4129"/>
</p:tagLst>
</file>

<file path=ppt/tags/tag347.xml><?xml version="1.0" encoding="utf-8"?>
<p:tagLst xmlns:p="http://schemas.openxmlformats.org/presentationml/2006/main">
  <p:tag name="AS_UNIQUEID" val="877"/>
</p:tagLst>
</file>

<file path=ppt/tags/tag3470.xml><?xml version="1.0" encoding="utf-8"?>
<p:tagLst xmlns:p="http://schemas.openxmlformats.org/presentationml/2006/main">
  <p:tag name="AS_UNIQUEID" val="4130"/>
</p:tagLst>
</file>

<file path=ppt/tags/tag3471.xml><?xml version="1.0" encoding="utf-8"?>
<p:tagLst xmlns:p="http://schemas.openxmlformats.org/presentationml/2006/main">
  <p:tag name="AS_UNIQUEID" val="4131"/>
</p:tagLst>
</file>

<file path=ppt/tags/tag3472.xml><?xml version="1.0" encoding="utf-8"?>
<p:tagLst xmlns:p="http://schemas.openxmlformats.org/presentationml/2006/main">
  <p:tag name="AS_UNIQUEID" val="4132"/>
</p:tagLst>
</file>

<file path=ppt/tags/tag3473.xml><?xml version="1.0" encoding="utf-8"?>
<p:tagLst xmlns:p="http://schemas.openxmlformats.org/presentationml/2006/main">
  <p:tag name="AS_UNIQUEID" val="4133"/>
</p:tagLst>
</file>

<file path=ppt/tags/tag3474.xml><?xml version="1.0" encoding="utf-8"?>
<p:tagLst xmlns:p="http://schemas.openxmlformats.org/presentationml/2006/main">
  <p:tag name="AS_UNIQUEID" val="4134"/>
</p:tagLst>
</file>

<file path=ppt/tags/tag3475.xml><?xml version="1.0" encoding="utf-8"?>
<p:tagLst xmlns:p="http://schemas.openxmlformats.org/presentationml/2006/main">
  <p:tag name="AS_UNIQUEID" val="4135"/>
</p:tagLst>
</file>

<file path=ppt/tags/tag3476.xml><?xml version="1.0" encoding="utf-8"?>
<p:tagLst xmlns:p="http://schemas.openxmlformats.org/presentationml/2006/main">
  <p:tag name="AS_UNIQUEID" val="4136"/>
</p:tagLst>
</file>

<file path=ppt/tags/tag3477.xml><?xml version="1.0" encoding="utf-8"?>
<p:tagLst xmlns:p="http://schemas.openxmlformats.org/presentationml/2006/main">
  <p:tag name="AS_UNIQUEID" val="4137"/>
</p:tagLst>
</file>

<file path=ppt/tags/tag3478.xml><?xml version="1.0" encoding="utf-8"?>
<p:tagLst xmlns:p="http://schemas.openxmlformats.org/presentationml/2006/main">
  <p:tag name="AS_UNIQUEID" val="4138"/>
</p:tagLst>
</file>

<file path=ppt/tags/tag3479.xml><?xml version="1.0" encoding="utf-8"?>
<p:tagLst xmlns:p="http://schemas.openxmlformats.org/presentationml/2006/main">
  <p:tag name="AS_UNIQUEID" val="4139"/>
</p:tagLst>
</file>

<file path=ppt/tags/tag348.xml><?xml version="1.0" encoding="utf-8"?>
<p:tagLst xmlns:p="http://schemas.openxmlformats.org/presentationml/2006/main">
  <p:tag name="AS_UNIQUEID" val="878"/>
</p:tagLst>
</file>

<file path=ppt/tags/tag3480.xml><?xml version="1.0" encoding="utf-8"?>
<p:tagLst xmlns:p="http://schemas.openxmlformats.org/presentationml/2006/main">
  <p:tag name="AS_UNIQUEID" val="4140"/>
</p:tagLst>
</file>

<file path=ppt/tags/tag3481.xml><?xml version="1.0" encoding="utf-8"?>
<p:tagLst xmlns:p="http://schemas.openxmlformats.org/presentationml/2006/main">
  <p:tag name="AS_UNIQUEID" val="4141"/>
</p:tagLst>
</file>

<file path=ppt/tags/tag3482.xml><?xml version="1.0" encoding="utf-8"?>
<p:tagLst xmlns:p="http://schemas.openxmlformats.org/presentationml/2006/main">
  <p:tag name="AS_UNIQUEID" val="4142"/>
</p:tagLst>
</file>

<file path=ppt/tags/tag3483.xml><?xml version="1.0" encoding="utf-8"?>
<p:tagLst xmlns:p="http://schemas.openxmlformats.org/presentationml/2006/main">
  <p:tag name="AS_UNIQUEID" val="4143"/>
</p:tagLst>
</file>

<file path=ppt/tags/tag3484.xml><?xml version="1.0" encoding="utf-8"?>
<p:tagLst xmlns:p="http://schemas.openxmlformats.org/presentationml/2006/main">
  <p:tag name="AS_UNIQUEID" val="4144"/>
</p:tagLst>
</file>

<file path=ppt/tags/tag3485.xml><?xml version="1.0" encoding="utf-8"?>
<p:tagLst xmlns:p="http://schemas.openxmlformats.org/presentationml/2006/main">
  <p:tag name="AS_UNIQUEID" val="4145"/>
</p:tagLst>
</file>

<file path=ppt/tags/tag3486.xml><?xml version="1.0" encoding="utf-8"?>
<p:tagLst xmlns:p="http://schemas.openxmlformats.org/presentationml/2006/main">
  <p:tag name="AS_UNIQUEID" val="4146"/>
</p:tagLst>
</file>

<file path=ppt/tags/tag3487.xml><?xml version="1.0" encoding="utf-8"?>
<p:tagLst xmlns:p="http://schemas.openxmlformats.org/presentationml/2006/main">
  <p:tag name="AS_UNIQUEID" val="4147"/>
</p:tagLst>
</file>

<file path=ppt/tags/tag3488.xml><?xml version="1.0" encoding="utf-8"?>
<p:tagLst xmlns:p="http://schemas.openxmlformats.org/presentationml/2006/main">
  <p:tag name="AS_UNIQUEID" val="4148"/>
</p:tagLst>
</file>

<file path=ppt/tags/tag3489.xml><?xml version="1.0" encoding="utf-8"?>
<p:tagLst xmlns:p="http://schemas.openxmlformats.org/presentationml/2006/main">
  <p:tag name="AS_UNIQUEID" val="4149"/>
</p:tagLst>
</file>

<file path=ppt/tags/tag349.xml><?xml version="1.0" encoding="utf-8"?>
<p:tagLst xmlns:p="http://schemas.openxmlformats.org/presentationml/2006/main">
  <p:tag name="AS_UNIQUEID" val="879"/>
</p:tagLst>
</file>

<file path=ppt/tags/tag3490.xml><?xml version="1.0" encoding="utf-8"?>
<p:tagLst xmlns:p="http://schemas.openxmlformats.org/presentationml/2006/main">
  <p:tag name="AS_UNIQUEID" val="4150"/>
</p:tagLst>
</file>

<file path=ppt/tags/tag3491.xml><?xml version="1.0" encoding="utf-8"?>
<p:tagLst xmlns:p="http://schemas.openxmlformats.org/presentationml/2006/main">
  <p:tag name="AS_UNIQUEID" val="4151"/>
</p:tagLst>
</file>

<file path=ppt/tags/tag3492.xml><?xml version="1.0" encoding="utf-8"?>
<p:tagLst xmlns:p="http://schemas.openxmlformats.org/presentationml/2006/main">
  <p:tag name="AS_UNIQUEID" val="4152"/>
</p:tagLst>
</file>

<file path=ppt/tags/tag3493.xml><?xml version="1.0" encoding="utf-8"?>
<p:tagLst xmlns:p="http://schemas.openxmlformats.org/presentationml/2006/main">
  <p:tag name="AS_UNIQUEID" val="4153"/>
</p:tagLst>
</file>

<file path=ppt/tags/tag3494.xml><?xml version="1.0" encoding="utf-8"?>
<p:tagLst xmlns:p="http://schemas.openxmlformats.org/presentationml/2006/main">
  <p:tag name="AS_UNIQUEID" val="4154"/>
</p:tagLst>
</file>

<file path=ppt/tags/tag3495.xml><?xml version="1.0" encoding="utf-8"?>
<p:tagLst xmlns:p="http://schemas.openxmlformats.org/presentationml/2006/main">
  <p:tag name="AS_UNIQUEID" val="4155"/>
</p:tagLst>
</file>

<file path=ppt/tags/tag3496.xml><?xml version="1.0" encoding="utf-8"?>
<p:tagLst xmlns:p="http://schemas.openxmlformats.org/presentationml/2006/main">
  <p:tag name="AS_UNIQUEID" val="4156"/>
</p:tagLst>
</file>

<file path=ppt/tags/tag3497.xml><?xml version="1.0" encoding="utf-8"?>
<p:tagLst xmlns:p="http://schemas.openxmlformats.org/presentationml/2006/main">
  <p:tag name="AS_UNIQUEID" val="4157"/>
</p:tagLst>
</file>

<file path=ppt/tags/tag3498.xml><?xml version="1.0" encoding="utf-8"?>
<p:tagLst xmlns:p="http://schemas.openxmlformats.org/presentationml/2006/main">
  <p:tag name="AS_UNIQUEID" val="4158"/>
</p:tagLst>
</file>

<file path=ppt/tags/tag3499.xml><?xml version="1.0" encoding="utf-8"?>
<p:tagLst xmlns:p="http://schemas.openxmlformats.org/presentationml/2006/main">
  <p:tag name="AS_UNIQUEID" val="4159"/>
</p:tagLst>
</file>

<file path=ppt/tags/tag35.xml><?xml version="1.0" encoding="utf-8"?>
<p:tagLst xmlns:p="http://schemas.openxmlformats.org/presentationml/2006/main">
  <p:tag name="AS_UNIQUEID" val="515"/>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50.xml><?xml version="1.0" encoding="utf-8"?>
<p:tagLst xmlns:p="http://schemas.openxmlformats.org/presentationml/2006/main">
  <p:tag name="AS_UNIQUEID" val="880"/>
</p:tagLst>
</file>

<file path=ppt/tags/tag3500.xml><?xml version="1.0" encoding="utf-8"?>
<p:tagLst xmlns:p="http://schemas.openxmlformats.org/presentationml/2006/main">
  <p:tag name="AS_UNIQUEID" val="4160"/>
</p:tagLst>
</file>

<file path=ppt/tags/tag3501.xml><?xml version="1.0" encoding="utf-8"?>
<p:tagLst xmlns:p="http://schemas.openxmlformats.org/presentationml/2006/main">
  <p:tag name="AS_UNIQUEID" val="4161"/>
</p:tagLst>
</file>

<file path=ppt/tags/tag3502.xml><?xml version="1.0" encoding="utf-8"?>
<p:tagLst xmlns:p="http://schemas.openxmlformats.org/presentationml/2006/main">
  <p:tag name="AS_UNIQUEID" val="4162"/>
</p:tagLst>
</file>

<file path=ppt/tags/tag3503.xml><?xml version="1.0" encoding="utf-8"?>
<p:tagLst xmlns:p="http://schemas.openxmlformats.org/presentationml/2006/main">
  <p:tag name="AS_UNIQUEID" val="4163"/>
</p:tagLst>
</file>

<file path=ppt/tags/tag3504.xml><?xml version="1.0" encoding="utf-8"?>
<p:tagLst xmlns:p="http://schemas.openxmlformats.org/presentationml/2006/main">
  <p:tag name="AS_UNIQUEID" val="4164"/>
</p:tagLst>
</file>

<file path=ppt/tags/tag3505.xml><?xml version="1.0" encoding="utf-8"?>
<p:tagLst xmlns:p="http://schemas.openxmlformats.org/presentationml/2006/main">
  <p:tag name="AS_UNIQUEID" val="4165"/>
</p:tagLst>
</file>

<file path=ppt/tags/tag3506.xml><?xml version="1.0" encoding="utf-8"?>
<p:tagLst xmlns:p="http://schemas.openxmlformats.org/presentationml/2006/main">
  <p:tag name="AS_UNIQUEID" val="4166"/>
</p:tagLst>
</file>

<file path=ppt/tags/tag3507.xml><?xml version="1.0" encoding="utf-8"?>
<p:tagLst xmlns:p="http://schemas.openxmlformats.org/presentationml/2006/main">
  <p:tag name="AS_UNIQUEID" val="4167"/>
</p:tagLst>
</file>

<file path=ppt/tags/tag3508.xml><?xml version="1.0" encoding="utf-8"?>
<p:tagLst xmlns:p="http://schemas.openxmlformats.org/presentationml/2006/main">
  <p:tag name="AS_UNIQUEID" val="4168"/>
</p:tagLst>
</file>

<file path=ppt/tags/tag3509.xml><?xml version="1.0" encoding="utf-8"?>
<p:tagLst xmlns:p="http://schemas.openxmlformats.org/presentationml/2006/main">
  <p:tag name="AS_UNIQUEID" val="4169"/>
</p:tagLst>
</file>

<file path=ppt/tags/tag351.xml><?xml version="1.0" encoding="utf-8"?>
<p:tagLst xmlns:p="http://schemas.openxmlformats.org/presentationml/2006/main">
  <p:tag name="AS_UNIQUEID" val="881"/>
</p:tagLst>
</file>

<file path=ppt/tags/tag3510.xml><?xml version="1.0" encoding="utf-8"?>
<p:tagLst xmlns:p="http://schemas.openxmlformats.org/presentationml/2006/main">
  <p:tag name="AS_UNIQUEID" val="4170"/>
</p:tagLst>
</file>

<file path=ppt/tags/tag3511.xml><?xml version="1.0" encoding="utf-8"?>
<p:tagLst xmlns:p="http://schemas.openxmlformats.org/presentationml/2006/main">
  <p:tag name="AS_UNIQUEID" val="4171"/>
</p:tagLst>
</file>

<file path=ppt/tags/tag3512.xml><?xml version="1.0" encoding="utf-8"?>
<p:tagLst xmlns:p="http://schemas.openxmlformats.org/presentationml/2006/main">
  <p:tag name="AS_UNIQUEID" val="4172"/>
</p:tagLst>
</file>

<file path=ppt/tags/tag3513.xml><?xml version="1.0" encoding="utf-8"?>
<p:tagLst xmlns:p="http://schemas.openxmlformats.org/presentationml/2006/main">
  <p:tag name="AS_UNIQUEID" val="4173"/>
</p:tagLst>
</file>

<file path=ppt/tags/tag3514.xml><?xml version="1.0" encoding="utf-8"?>
<p:tagLst xmlns:p="http://schemas.openxmlformats.org/presentationml/2006/main">
  <p:tag name="AS_UNIQUEID" val="4174"/>
</p:tagLst>
</file>

<file path=ppt/tags/tag3515.xml><?xml version="1.0" encoding="utf-8"?>
<p:tagLst xmlns:p="http://schemas.openxmlformats.org/presentationml/2006/main">
  <p:tag name="AS_UNIQUEID" val="4175"/>
</p:tagLst>
</file>

<file path=ppt/tags/tag3516.xml><?xml version="1.0" encoding="utf-8"?>
<p:tagLst xmlns:p="http://schemas.openxmlformats.org/presentationml/2006/main">
  <p:tag name="AS_UNIQUEID" val="4176"/>
</p:tagLst>
</file>

<file path=ppt/tags/tag3517.xml><?xml version="1.0" encoding="utf-8"?>
<p:tagLst xmlns:p="http://schemas.openxmlformats.org/presentationml/2006/main">
  <p:tag name="AS_UNIQUEID" val="4177"/>
</p:tagLst>
</file>

<file path=ppt/tags/tag3518.xml><?xml version="1.0" encoding="utf-8"?>
<p:tagLst xmlns:p="http://schemas.openxmlformats.org/presentationml/2006/main">
  <p:tag name="AS_UNIQUEID" val="4178"/>
</p:tagLst>
</file>

<file path=ppt/tags/tag3519.xml><?xml version="1.0" encoding="utf-8"?>
<p:tagLst xmlns:p="http://schemas.openxmlformats.org/presentationml/2006/main">
  <p:tag name="AS_UNIQUEID" val="4179"/>
</p:tagLst>
</file>

<file path=ppt/tags/tag352.xml><?xml version="1.0" encoding="utf-8"?>
<p:tagLst xmlns:p="http://schemas.openxmlformats.org/presentationml/2006/main">
  <p:tag name="AS_UNIQUEID" val="882"/>
</p:tagLst>
</file>

<file path=ppt/tags/tag3520.xml><?xml version="1.0" encoding="utf-8"?>
<p:tagLst xmlns:p="http://schemas.openxmlformats.org/presentationml/2006/main">
  <p:tag name="AS_UNIQUEID" val="4180"/>
</p:tagLst>
</file>

<file path=ppt/tags/tag3521.xml><?xml version="1.0" encoding="utf-8"?>
<p:tagLst xmlns:p="http://schemas.openxmlformats.org/presentationml/2006/main">
  <p:tag name="AS_UNIQUEID" val="4181"/>
</p:tagLst>
</file>

<file path=ppt/tags/tag3522.xml><?xml version="1.0" encoding="utf-8"?>
<p:tagLst xmlns:p="http://schemas.openxmlformats.org/presentationml/2006/main">
  <p:tag name="AS_UNIQUEID" val="4182"/>
</p:tagLst>
</file>

<file path=ppt/tags/tag3523.xml><?xml version="1.0" encoding="utf-8"?>
<p:tagLst xmlns:p="http://schemas.openxmlformats.org/presentationml/2006/main">
  <p:tag name="AS_UNIQUEID" val="4183"/>
</p:tagLst>
</file>

<file path=ppt/tags/tag3524.xml><?xml version="1.0" encoding="utf-8"?>
<p:tagLst xmlns:p="http://schemas.openxmlformats.org/presentationml/2006/main">
  <p:tag name="AS_UNIQUEID" val="4184"/>
</p:tagLst>
</file>

<file path=ppt/tags/tag3525.xml><?xml version="1.0" encoding="utf-8"?>
<p:tagLst xmlns:p="http://schemas.openxmlformats.org/presentationml/2006/main">
  <p:tag name="AS_UNIQUEID" val="4185"/>
</p:tagLst>
</file>

<file path=ppt/tags/tag3526.xml><?xml version="1.0" encoding="utf-8"?>
<p:tagLst xmlns:p="http://schemas.openxmlformats.org/presentationml/2006/main">
  <p:tag name="AS_UNIQUEID" val="4186"/>
</p:tagLst>
</file>

<file path=ppt/tags/tag3527.xml><?xml version="1.0" encoding="utf-8"?>
<p:tagLst xmlns:p="http://schemas.openxmlformats.org/presentationml/2006/main">
  <p:tag name="AS_UNIQUEID" val="4187"/>
</p:tagLst>
</file>

<file path=ppt/tags/tag3528.xml><?xml version="1.0" encoding="utf-8"?>
<p:tagLst xmlns:p="http://schemas.openxmlformats.org/presentationml/2006/main">
  <p:tag name="AS_UNIQUEID" val="4188"/>
</p:tagLst>
</file>

<file path=ppt/tags/tag3529.xml><?xml version="1.0" encoding="utf-8"?>
<p:tagLst xmlns:p="http://schemas.openxmlformats.org/presentationml/2006/main">
  <p:tag name="AS_UNIQUEID" val="4189"/>
</p:tagLst>
</file>

<file path=ppt/tags/tag353.xml><?xml version="1.0" encoding="utf-8"?>
<p:tagLst xmlns:p="http://schemas.openxmlformats.org/presentationml/2006/main">
  <p:tag name="AS_UNIQUEID" val="883"/>
</p:tagLst>
</file>

<file path=ppt/tags/tag3530.xml><?xml version="1.0" encoding="utf-8"?>
<p:tagLst xmlns:p="http://schemas.openxmlformats.org/presentationml/2006/main">
  <p:tag name="AS_UNIQUEID" val="4190"/>
</p:tagLst>
</file>

<file path=ppt/tags/tag3531.xml><?xml version="1.0" encoding="utf-8"?>
<p:tagLst xmlns:p="http://schemas.openxmlformats.org/presentationml/2006/main">
  <p:tag name="AS_UNIQUEID" val="4192"/>
</p:tagLst>
</file>

<file path=ppt/tags/tag3532.xml><?xml version="1.0" encoding="utf-8"?>
<p:tagLst xmlns:p="http://schemas.openxmlformats.org/presentationml/2006/main">
  <p:tag name="AS_UNIQUEID" val="4193"/>
</p:tagLst>
</file>

<file path=ppt/tags/tag3533.xml><?xml version="1.0" encoding="utf-8"?>
<p:tagLst xmlns:p="http://schemas.openxmlformats.org/presentationml/2006/main">
  <p:tag name="AS_UNIQUEID" val="4194"/>
</p:tagLst>
</file>

<file path=ppt/tags/tag3534.xml><?xml version="1.0" encoding="utf-8"?>
<p:tagLst xmlns:p="http://schemas.openxmlformats.org/presentationml/2006/main">
  <p:tag name="AS_UNIQUEID" val="4195"/>
</p:tagLst>
</file>

<file path=ppt/tags/tag3535.xml><?xml version="1.0" encoding="utf-8"?>
<p:tagLst xmlns:p="http://schemas.openxmlformats.org/presentationml/2006/main">
  <p:tag name="AS_UNIQUEID" val="4196"/>
</p:tagLst>
</file>

<file path=ppt/tags/tag3536.xml><?xml version="1.0" encoding="utf-8"?>
<p:tagLst xmlns:p="http://schemas.openxmlformats.org/presentationml/2006/main">
  <p:tag name="AS_UNIQUEID" val="4197"/>
</p:tagLst>
</file>

<file path=ppt/tags/tag3537.xml><?xml version="1.0" encoding="utf-8"?>
<p:tagLst xmlns:p="http://schemas.openxmlformats.org/presentationml/2006/main">
  <p:tag name="AS_UNIQUEID" val="4198"/>
</p:tagLst>
</file>

<file path=ppt/tags/tag3538.xml><?xml version="1.0" encoding="utf-8"?>
<p:tagLst xmlns:p="http://schemas.openxmlformats.org/presentationml/2006/main">
  <p:tag name="AS_UNIQUEID" val="4199"/>
</p:tagLst>
</file>

<file path=ppt/tags/tag3539.xml><?xml version="1.0" encoding="utf-8"?>
<p:tagLst xmlns:p="http://schemas.openxmlformats.org/presentationml/2006/main">
  <p:tag name="AS_UNIQUEID" val="4200"/>
</p:tagLst>
</file>

<file path=ppt/tags/tag354.xml><?xml version="1.0" encoding="utf-8"?>
<p:tagLst xmlns:p="http://schemas.openxmlformats.org/presentationml/2006/main">
  <p:tag name="AS_UNIQUEID" val="884"/>
</p:tagLst>
</file>

<file path=ppt/tags/tag3540.xml><?xml version="1.0" encoding="utf-8"?>
<p:tagLst xmlns:p="http://schemas.openxmlformats.org/presentationml/2006/main">
  <p:tag name="AS_UNIQUEID" val="4201"/>
</p:tagLst>
</file>

<file path=ppt/tags/tag3541.xml><?xml version="1.0" encoding="utf-8"?>
<p:tagLst xmlns:p="http://schemas.openxmlformats.org/presentationml/2006/main">
  <p:tag name="AS_UNIQUEID" val="4202"/>
</p:tagLst>
</file>

<file path=ppt/tags/tag3542.xml><?xml version="1.0" encoding="utf-8"?>
<p:tagLst xmlns:p="http://schemas.openxmlformats.org/presentationml/2006/main">
  <p:tag name="AS_UNIQUEID" val="4203"/>
</p:tagLst>
</file>

<file path=ppt/tags/tag3543.xml><?xml version="1.0" encoding="utf-8"?>
<p:tagLst xmlns:p="http://schemas.openxmlformats.org/presentationml/2006/main">
  <p:tag name="AS_UNIQUEID" val="4204"/>
</p:tagLst>
</file>

<file path=ppt/tags/tag3544.xml><?xml version="1.0" encoding="utf-8"?>
<p:tagLst xmlns:p="http://schemas.openxmlformats.org/presentationml/2006/main">
  <p:tag name="AS_UNIQUEID" val="4205"/>
</p:tagLst>
</file>

<file path=ppt/tags/tag3545.xml><?xml version="1.0" encoding="utf-8"?>
<p:tagLst xmlns:p="http://schemas.openxmlformats.org/presentationml/2006/main">
  <p:tag name="AS_UNIQUEID" val="4206"/>
</p:tagLst>
</file>

<file path=ppt/tags/tag3546.xml><?xml version="1.0" encoding="utf-8"?>
<p:tagLst xmlns:p="http://schemas.openxmlformats.org/presentationml/2006/main">
  <p:tag name="AS_UNIQUEID" val="4207"/>
</p:tagLst>
</file>

<file path=ppt/tags/tag3547.xml><?xml version="1.0" encoding="utf-8"?>
<p:tagLst xmlns:p="http://schemas.openxmlformats.org/presentationml/2006/main">
  <p:tag name="AS_UNIQUEID" val="4208"/>
</p:tagLst>
</file>

<file path=ppt/tags/tag3548.xml><?xml version="1.0" encoding="utf-8"?>
<p:tagLst xmlns:p="http://schemas.openxmlformats.org/presentationml/2006/main">
  <p:tag name="AS_UNIQUEID" val="4209"/>
</p:tagLst>
</file>

<file path=ppt/tags/tag3549.xml><?xml version="1.0" encoding="utf-8"?>
<p:tagLst xmlns:p="http://schemas.openxmlformats.org/presentationml/2006/main">
  <p:tag name="AS_UNIQUEID" val="4210"/>
</p:tagLst>
</file>

<file path=ppt/tags/tag355.xml><?xml version="1.0" encoding="utf-8"?>
<p:tagLst xmlns:p="http://schemas.openxmlformats.org/presentationml/2006/main">
  <p:tag name="AS_UNIQUEID" val="885"/>
</p:tagLst>
</file>

<file path=ppt/tags/tag3550.xml><?xml version="1.0" encoding="utf-8"?>
<p:tagLst xmlns:p="http://schemas.openxmlformats.org/presentationml/2006/main">
  <p:tag name="AS_UNIQUEID" val="4211"/>
</p:tagLst>
</file>

<file path=ppt/tags/tag3551.xml><?xml version="1.0" encoding="utf-8"?>
<p:tagLst xmlns:p="http://schemas.openxmlformats.org/presentationml/2006/main">
  <p:tag name="AS_UNIQUEID" val="4212"/>
</p:tagLst>
</file>

<file path=ppt/tags/tag3552.xml><?xml version="1.0" encoding="utf-8"?>
<p:tagLst xmlns:p="http://schemas.openxmlformats.org/presentationml/2006/main">
  <p:tag name="AS_UNIQUEID" val="4213"/>
</p:tagLst>
</file>

<file path=ppt/tags/tag3553.xml><?xml version="1.0" encoding="utf-8"?>
<p:tagLst xmlns:p="http://schemas.openxmlformats.org/presentationml/2006/main">
  <p:tag name="AS_UNIQUEID" val="4214"/>
</p:tagLst>
</file>

<file path=ppt/tags/tag3554.xml><?xml version="1.0" encoding="utf-8"?>
<p:tagLst xmlns:p="http://schemas.openxmlformats.org/presentationml/2006/main">
  <p:tag name="AS_UNIQUEID" val="4215"/>
</p:tagLst>
</file>

<file path=ppt/tags/tag3555.xml><?xml version="1.0" encoding="utf-8"?>
<p:tagLst xmlns:p="http://schemas.openxmlformats.org/presentationml/2006/main">
  <p:tag name="AS_UNIQUEID" val="4216"/>
</p:tagLst>
</file>

<file path=ppt/tags/tag3556.xml><?xml version="1.0" encoding="utf-8"?>
<p:tagLst xmlns:p="http://schemas.openxmlformats.org/presentationml/2006/main">
  <p:tag name="AS_UNIQUEID" val="4217"/>
</p:tagLst>
</file>

<file path=ppt/tags/tag3557.xml><?xml version="1.0" encoding="utf-8"?>
<p:tagLst xmlns:p="http://schemas.openxmlformats.org/presentationml/2006/main">
  <p:tag name="AS_UNIQUEID" val="4218"/>
</p:tagLst>
</file>

<file path=ppt/tags/tag3558.xml><?xml version="1.0" encoding="utf-8"?>
<p:tagLst xmlns:p="http://schemas.openxmlformats.org/presentationml/2006/main">
  <p:tag name="AS_UNIQUEID" val="4219"/>
</p:tagLst>
</file>

<file path=ppt/tags/tag3559.xml><?xml version="1.0" encoding="utf-8"?>
<p:tagLst xmlns:p="http://schemas.openxmlformats.org/presentationml/2006/main">
  <p:tag name="AS_UNIQUEID" val="4220"/>
</p:tagLst>
</file>

<file path=ppt/tags/tag356.xml><?xml version="1.0" encoding="utf-8"?>
<p:tagLst xmlns:p="http://schemas.openxmlformats.org/presentationml/2006/main">
  <p:tag name="AS_UNIQUEID" val="886"/>
</p:tagLst>
</file>

<file path=ppt/tags/tag3560.xml><?xml version="1.0" encoding="utf-8"?>
<p:tagLst xmlns:p="http://schemas.openxmlformats.org/presentationml/2006/main">
  <p:tag name="AS_UNIQUEID" val="4221"/>
</p:tagLst>
</file>

<file path=ppt/tags/tag3561.xml><?xml version="1.0" encoding="utf-8"?>
<p:tagLst xmlns:p="http://schemas.openxmlformats.org/presentationml/2006/main">
  <p:tag name="AS_UNIQUEID" val="4222"/>
</p:tagLst>
</file>

<file path=ppt/tags/tag3562.xml><?xml version="1.0" encoding="utf-8"?>
<p:tagLst xmlns:p="http://schemas.openxmlformats.org/presentationml/2006/main">
  <p:tag name="AS_UNIQUEID" val="4223"/>
</p:tagLst>
</file>

<file path=ppt/tags/tag3563.xml><?xml version="1.0" encoding="utf-8"?>
<p:tagLst xmlns:p="http://schemas.openxmlformats.org/presentationml/2006/main">
  <p:tag name="AS_UNIQUEID" val="4224"/>
</p:tagLst>
</file>

<file path=ppt/tags/tag3564.xml><?xml version="1.0" encoding="utf-8"?>
<p:tagLst xmlns:p="http://schemas.openxmlformats.org/presentationml/2006/main">
  <p:tag name="AS_UNIQUEID" val="4225"/>
</p:tagLst>
</file>

<file path=ppt/tags/tag3565.xml><?xml version="1.0" encoding="utf-8"?>
<p:tagLst xmlns:p="http://schemas.openxmlformats.org/presentationml/2006/main">
  <p:tag name="AS_UNIQUEID" val="4226"/>
</p:tagLst>
</file>

<file path=ppt/tags/tag3566.xml><?xml version="1.0" encoding="utf-8"?>
<p:tagLst xmlns:p="http://schemas.openxmlformats.org/presentationml/2006/main">
  <p:tag name="AS_UNIQUEID" val="4227"/>
</p:tagLst>
</file>

<file path=ppt/tags/tag3567.xml><?xml version="1.0" encoding="utf-8"?>
<p:tagLst xmlns:p="http://schemas.openxmlformats.org/presentationml/2006/main">
  <p:tag name="AS_UNIQUEID" val="4228"/>
</p:tagLst>
</file>

<file path=ppt/tags/tag3568.xml><?xml version="1.0" encoding="utf-8"?>
<p:tagLst xmlns:p="http://schemas.openxmlformats.org/presentationml/2006/main">
  <p:tag name="AS_UNIQUEID" val="4229"/>
</p:tagLst>
</file>

<file path=ppt/tags/tag3569.xml><?xml version="1.0" encoding="utf-8"?>
<p:tagLst xmlns:p="http://schemas.openxmlformats.org/presentationml/2006/main">
  <p:tag name="AS_UNIQUEID" val="4230"/>
</p:tagLst>
</file>

<file path=ppt/tags/tag357.xml><?xml version="1.0" encoding="utf-8"?>
<p:tagLst xmlns:p="http://schemas.openxmlformats.org/presentationml/2006/main">
  <p:tag name="AS_UNIQUEID" val="887"/>
</p:tagLst>
</file>

<file path=ppt/tags/tag3570.xml><?xml version="1.0" encoding="utf-8"?>
<p:tagLst xmlns:p="http://schemas.openxmlformats.org/presentationml/2006/main">
  <p:tag name="AS_UNIQUEID" val="4231"/>
</p:tagLst>
</file>

<file path=ppt/tags/tag3571.xml><?xml version="1.0" encoding="utf-8"?>
<p:tagLst xmlns:p="http://schemas.openxmlformats.org/presentationml/2006/main">
  <p:tag name="AS_UNIQUEID" val="4232"/>
</p:tagLst>
</file>

<file path=ppt/tags/tag3572.xml><?xml version="1.0" encoding="utf-8"?>
<p:tagLst xmlns:p="http://schemas.openxmlformats.org/presentationml/2006/main">
  <p:tag name="AS_UNIQUEID" val="4233"/>
</p:tagLst>
</file>

<file path=ppt/tags/tag3573.xml><?xml version="1.0" encoding="utf-8"?>
<p:tagLst xmlns:p="http://schemas.openxmlformats.org/presentationml/2006/main">
  <p:tag name="AS_UNIQUEID" val="4234"/>
</p:tagLst>
</file>

<file path=ppt/tags/tag3574.xml><?xml version="1.0" encoding="utf-8"?>
<p:tagLst xmlns:p="http://schemas.openxmlformats.org/presentationml/2006/main">
  <p:tag name="AS_UNIQUEID" val="4235"/>
</p:tagLst>
</file>

<file path=ppt/tags/tag3575.xml><?xml version="1.0" encoding="utf-8"?>
<p:tagLst xmlns:p="http://schemas.openxmlformats.org/presentationml/2006/main">
  <p:tag name="AS_UNIQUEID" val="4236"/>
</p:tagLst>
</file>

<file path=ppt/tags/tag3576.xml><?xml version="1.0" encoding="utf-8"?>
<p:tagLst xmlns:p="http://schemas.openxmlformats.org/presentationml/2006/main">
  <p:tag name="AS_UNIQUEID" val="4237"/>
</p:tagLst>
</file>

<file path=ppt/tags/tag3577.xml><?xml version="1.0" encoding="utf-8"?>
<p:tagLst xmlns:p="http://schemas.openxmlformats.org/presentationml/2006/main">
  <p:tag name="AS_UNIQUEID" val="4238"/>
</p:tagLst>
</file>

<file path=ppt/tags/tag3578.xml><?xml version="1.0" encoding="utf-8"?>
<p:tagLst xmlns:p="http://schemas.openxmlformats.org/presentationml/2006/main">
  <p:tag name="AS_UNIQUEID" val="4239"/>
</p:tagLst>
</file>

<file path=ppt/tags/tag3579.xml><?xml version="1.0" encoding="utf-8"?>
<p:tagLst xmlns:p="http://schemas.openxmlformats.org/presentationml/2006/main">
  <p:tag name="AS_UNIQUEID" val="4240"/>
</p:tagLst>
</file>

<file path=ppt/tags/tag358.xml><?xml version="1.0" encoding="utf-8"?>
<p:tagLst xmlns:p="http://schemas.openxmlformats.org/presentationml/2006/main">
  <p:tag name="AS_UNIQUEID" val="888"/>
</p:tagLst>
</file>

<file path=ppt/tags/tag3580.xml><?xml version="1.0" encoding="utf-8"?>
<p:tagLst xmlns:p="http://schemas.openxmlformats.org/presentationml/2006/main">
  <p:tag name="AS_UNIQUEID" val="4241"/>
</p:tagLst>
</file>

<file path=ppt/tags/tag3581.xml><?xml version="1.0" encoding="utf-8"?>
<p:tagLst xmlns:p="http://schemas.openxmlformats.org/presentationml/2006/main">
  <p:tag name="AS_UNIQUEID" val="4242"/>
</p:tagLst>
</file>

<file path=ppt/tags/tag3582.xml><?xml version="1.0" encoding="utf-8"?>
<p:tagLst xmlns:p="http://schemas.openxmlformats.org/presentationml/2006/main">
  <p:tag name="AS_UNIQUEID" val="4243"/>
</p:tagLst>
</file>

<file path=ppt/tags/tag3583.xml><?xml version="1.0" encoding="utf-8"?>
<p:tagLst xmlns:p="http://schemas.openxmlformats.org/presentationml/2006/main">
  <p:tag name="AS_UNIQUEID" val="4244"/>
</p:tagLst>
</file>

<file path=ppt/tags/tag3584.xml><?xml version="1.0" encoding="utf-8"?>
<p:tagLst xmlns:p="http://schemas.openxmlformats.org/presentationml/2006/main">
  <p:tag name="AS_UNIQUEID" val="4245"/>
</p:tagLst>
</file>

<file path=ppt/tags/tag3585.xml><?xml version="1.0" encoding="utf-8"?>
<p:tagLst xmlns:p="http://schemas.openxmlformats.org/presentationml/2006/main">
  <p:tag name="AS_UNIQUEID" val="4246"/>
</p:tagLst>
</file>

<file path=ppt/tags/tag3586.xml><?xml version="1.0" encoding="utf-8"?>
<p:tagLst xmlns:p="http://schemas.openxmlformats.org/presentationml/2006/main">
  <p:tag name="AS_UNIQUEID" val="4247"/>
</p:tagLst>
</file>

<file path=ppt/tags/tag3587.xml><?xml version="1.0" encoding="utf-8"?>
<p:tagLst xmlns:p="http://schemas.openxmlformats.org/presentationml/2006/main">
  <p:tag name="AS_UNIQUEID" val="4248"/>
</p:tagLst>
</file>

<file path=ppt/tags/tag3588.xml><?xml version="1.0" encoding="utf-8"?>
<p:tagLst xmlns:p="http://schemas.openxmlformats.org/presentationml/2006/main">
  <p:tag name="AS_UNIQUEID" val="4249"/>
</p:tagLst>
</file>

<file path=ppt/tags/tag3589.xml><?xml version="1.0" encoding="utf-8"?>
<p:tagLst xmlns:p="http://schemas.openxmlformats.org/presentationml/2006/main">
  <p:tag name="AS_UNIQUEID" val="4250"/>
</p:tagLst>
</file>

<file path=ppt/tags/tag359.xml><?xml version="1.0" encoding="utf-8"?>
<p:tagLst xmlns:p="http://schemas.openxmlformats.org/presentationml/2006/main">
  <p:tag name="AS_UNIQUEID" val="890"/>
</p:tagLst>
</file>

<file path=ppt/tags/tag3590.xml><?xml version="1.0" encoding="utf-8"?>
<p:tagLst xmlns:p="http://schemas.openxmlformats.org/presentationml/2006/main">
  <p:tag name="AS_UNIQUEID" val="4251"/>
</p:tagLst>
</file>

<file path=ppt/tags/tag3591.xml><?xml version="1.0" encoding="utf-8"?>
<p:tagLst xmlns:p="http://schemas.openxmlformats.org/presentationml/2006/main">
  <p:tag name="AS_UNIQUEID" val="4252"/>
</p:tagLst>
</file>

<file path=ppt/tags/tag3592.xml><?xml version="1.0" encoding="utf-8"?>
<p:tagLst xmlns:p="http://schemas.openxmlformats.org/presentationml/2006/main">
  <p:tag name="AS_UNIQUEID" val="4253"/>
</p:tagLst>
</file>

<file path=ppt/tags/tag3593.xml><?xml version="1.0" encoding="utf-8"?>
<p:tagLst xmlns:p="http://schemas.openxmlformats.org/presentationml/2006/main">
  <p:tag name="AS_UNIQUEID" val="4254"/>
</p:tagLst>
</file>

<file path=ppt/tags/tag3594.xml><?xml version="1.0" encoding="utf-8"?>
<p:tagLst xmlns:p="http://schemas.openxmlformats.org/presentationml/2006/main">
  <p:tag name="AS_UNIQUEID" val="4255"/>
</p:tagLst>
</file>

<file path=ppt/tags/tag3595.xml><?xml version="1.0" encoding="utf-8"?>
<p:tagLst xmlns:p="http://schemas.openxmlformats.org/presentationml/2006/main">
  <p:tag name="AS_UNIQUEID" val="4256"/>
</p:tagLst>
</file>

<file path=ppt/tags/tag3596.xml><?xml version="1.0" encoding="utf-8"?>
<p:tagLst xmlns:p="http://schemas.openxmlformats.org/presentationml/2006/main">
  <p:tag name="AS_UNIQUEID" val="4257"/>
</p:tagLst>
</file>

<file path=ppt/tags/tag3597.xml><?xml version="1.0" encoding="utf-8"?>
<p:tagLst xmlns:p="http://schemas.openxmlformats.org/presentationml/2006/main">
  <p:tag name="AS_UNIQUEID" val="4258"/>
</p:tagLst>
</file>

<file path=ppt/tags/tag3598.xml><?xml version="1.0" encoding="utf-8"?>
<p:tagLst xmlns:p="http://schemas.openxmlformats.org/presentationml/2006/main">
  <p:tag name="AS_UNIQUEID" val="4259"/>
</p:tagLst>
</file>

<file path=ppt/tags/tag3599.xml><?xml version="1.0" encoding="utf-8"?>
<p:tagLst xmlns:p="http://schemas.openxmlformats.org/presentationml/2006/main">
  <p:tag name="AS_UNIQUEID" val="4260"/>
</p:tagLst>
</file>

<file path=ppt/tags/tag36.xml><?xml version="1.0" encoding="utf-8"?>
<p:tagLst xmlns:p="http://schemas.openxmlformats.org/presentationml/2006/main">
  <p:tag name="AS_UNIQUEID" val="516"/>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360.xml><?xml version="1.0" encoding="utf-8"?>
<p:tagLst xmlns:p="http://schemas.openxmlformats.org/presentationml/2006/main">
  <p:tag name="AS_UNIQUEID" val="891"/>
</p:tagLst>
</file>

<file path=ppt/tags/tag3600.xml><?xml version="1.0" encoding="utf-8"?>
<p:tagLst xmlns:p="http://schemas.openxmlformats.org/presentationml/2006/main">
  <p:tag name="AS_UNIQUEID" val="4261"/>
</p:tagLst>
</file>

<file path=ppt/tags/tag3601.xml><?xml version="1.0" encoding="utf-8"?>
<p:tagLst xmlns:p="http://schemas.openxmlformats.org/presentationml/2006/main">
  <p:tag name="AS_UNIQUEID" val="4262"/>
</p:tagLst>
</file>

<file path=ppt/tags/tag3602.xml><?xml version="1.0" encoding="utf-8"?>
<p:tagLst xmlns:p="http://schemas.openxmlformats.org/presentationml/2006/main">
  <p:tag name="AS_UNIQUEID" val="4263"/>
</p:tagLst>
</file>

<file path=ppt/tags/tag3603.xml><?xml version="1.0" encoding="utf-8"?>
<p:tagLst xmlns:p="http://schemas.openxmlformats.org/presentationml/2006/main">
  <p:tag name="AS_UNIQUEID" val="4264"/>
</p:tagLst>
</file>

<file path=ppt/tags/tag3604.xml><?xml version="1.0" encoding="utf-8"?>
<p:tagLst xmlns:p="http://schemas.openxmlformats.org/presentationml/2006/main">
  <p:tag name="AS_UNIQUEID" val="4265"/>
</p:tagLst>
</file>

<file path=ppt/tags/tag3605.xml><?xml version="1.0" encoding="utf-8"?>
<p:tagLst xmlns:p="http://schemas.openxmlformats.org/presentationml/2006/main">
  <p:tag name="AS_UNIQUEID" val="4266"/>
</p:tagLst>
</file>

<file path=ppt/tags/tag3606.xml><?xml version="1.0" encoding="utf-8"?>
<p:tagLst xmlns:p="http://schemas.openxmlformats.org/presentationml/2006/main">
  <p:tag name="AS_UNIQUEID" val="4267"/>
</p:tagLst>
</file>

<file path=ppt/tags/tag3607.xml><?xml version="1.0" encoding="utf-8"?>
<p:tagLst xmlns:p="http://schemas.openxmlformats.org/presentationml/2006/main">
  <p:tag name="AS_UNIQUEID" val="4268"/>
</p:tagLst>
</file>

<file path=ppt/tags/tag3608.xml><?xml version="1.0" encoding="utf-8"?>
<p:tagLst xmlns:p="http://schemas.openxmlformats.org/presentationml/2006/main">
  <p:tag name="AS_UNIQUEID" val="4269"/>
</p:tagLst>
</file>

<file path=ppt/tags/tag3609.xml><?xml version="1.0" encoding="utf-8"?>
<p:tagLst xmlns:p="http://schemas.openxmlformats.org/presentationml/2006/main">
  <p:tag name="AS_UNIQUEID" val="4270"/>
</p:tagLst>
</file>

<file path=ppt/tags/tag361.xml><?xml version="1.0" encoding="utf-8"?>
<p:tagLst xmlns:p="http://schemas.openxmlformats.org/presentationml/2006/main">
  <p:tag name="AS_UNIQUEID" val="897"/>
</p:tagLst>
</file>

<file path=ppt/tags/tag3610.xml><?xml version="1.0" encoding="utf-8"?>
<p:tagLst xmlns:p="http://schemas.openxmlformats.org/presentationml/2006/main">
  <p:tag name="AS_UNIQUEID" val="4271"/>
</p:tagLst>
</file>

<file path=ppt/tags/tag3611.xml><?xml version="1.0" encoding="utf-8"?>
<p:tagLst xmlns:p="http://schemas.openxmlformats.org/presentationml/2006/main">
  <p:tag name="AS_UNIQUEID" val="4272"/>
</p:tagLst>
</file>

<file path=ppt/tags/tag3612.xml><?xml version="1.0" encoding="utf-8"?>
<p:tagLst xmlns:p="http://schemas.openxmlformats.org/presentationml/2006/main">
  <p:tag name="AS_UNIQUEID" val="4273"/>
</p:tagLst>
</file>

<file path=ppt/tags/tag3613.xml><?xml version="1.0" encoding="utf-8"?>
<p:tagLst xmlns:p="http://schemas.openxmlformats.org/presentationml/2006/main">
  <p:tag name="AS_UNIQUEID" val="4274"/>
</p:tagLst>
</file>

<file path=ppt/tags/tag3614.xml><?xml version="1.0" encoding="utf-8"?>
<p:tagLst xmlns:p="http://schemas.openxmlformats.org/presentationml/2006/main">
  <p:tag name="AS_UNIQUEID" val="4275"/>
</p:tagLst>
</file>

<file path=ppt/tags/tag3615.xml><?xml version="1.0" encoding="utf-8"?>
<p:tagLst xmlns:p="http://schemas.openxmlformats.org/presentationml/2006/main">
  <p:tag name="AS_UNIQUEID" val="4276"/>
</p:tagLst>
</file>

<file path=ppt/tags/tag3616.xml><?xml version="1.0" encoding="utf-8"?>
<p:tagLst xmlns:p="http://schemas.openxmlformats.org/presentationml/2006/main">
  <p:tag name="AS_UNIQUEID" val="4277"/>
</p:tagLst>
</file>

<file path=ppt/tags/tag3617.xml><?xml version="1.0" encoding="utf-8"?>
<p:tagLst xmlns:p="http://schemas.openxmlformats.org/presentationml/2006/main">
  <p:tag name="AS_UNIQUEID" val="4278"/>
</p:tagLst>
</file>

<file path=ppt/tags/tag3618.xml><?xml version="1.0" encoding="utf-8"?>
<p:tagLst xmlns:p="http://schemas.openxmlformats.org/presentationml/2006/main">
  <p:tag name="AS_UNIQUEID" val="4279"/>
</p:tagLst>
</file>

<file path=ppt/tags/tag3619.xml><?xml version="1.0" encoding="utf-8"?>
<p:tagLst xmlns:p="http://schemas.openxmlformats.org/presentationml/2006/main">
  <p:tag name="AS_UNIQUEID" val="4280"/>
</p:tagLst>
</file>

<file path=ppt/tags/tag362.xml><?xml version="1.0" encoding="utf-8"?>
<p:tagLst xmlns:p="http://schemas.openxmlformats.org/presentationml/2006/main">
  <p:tag name="AS_UNIQUEID" val="898"/>
</p:tagLst>
</file>

<file path=ppt/tags/tag3620.xml><?xml version="1.0" encoding="utf-8"?>
<p:tagLst xmlns:p="http://schemas.openxmlformats.org/presentationml/2006/main">
  <p:tag name="AS_UNIQUEID" val="4281"/>
</p:tagLst>
</file>

<file path=ppt/tags/tag3621.xml><?xml version="1.0" encoding="utf-8"?>
<p:tagLst xmlns:p="http://schemas.openxmlformats.org/presentationml/2006/main">
  <p:tag name="AS_UNIQUEID" val="4282"/>
</p:tagLst>
</file>

<file path=ppt/tags/tag3622.xml><?xml version="1.0" encoding="utf-8"?>
<p:tagLst xmlns:p="http://schemas.openxmlformats.org/presentationml/2006/main">
  <p:tag name="AS_UNIQUEID" val="4283"/>
</p:tagLst>
</file>

<file path=ppt/tags/tag3623.xml><?xml version="1.0" encoding="utf-8"?>
<p:tagLst xmlns:p="http://schemas.openxmlformats.org/presentationml/2006/main">
  <p:tag name="AS_UNIQUEID" val="4284"/>
</p:tagLst>
</file>

<file path=ppt/tags/tag3624.xml><?xml version="1.0" encoding="utf-8"?>
<p:tagLst xmlns:p="http://schemas.openxmlformats.org/presentationml/2006/main">
  <p:tag name="AS_UNIQUEID" val="4285"/>
</p:tagLst>
</file>

<file path=ppt/tags/tag3625.xml><?xml version="1.0" encoding="utf-8"?>
<p:tagLst xmlns:p="http://schemas.openxmlformats.org/presentationml/2006/main">
  <p:tag name="AS_UNIQUEID" val="4286"/>
</p:tagLst>
</file>

<file path=ppt/tags/tag3626.xml><?xml version="1.0" encoding="utf-8"?>
<p:tagLst xmlns:p="http://schemas.openxmlformats.org/presentationml/2006/main">
  <p:tag name="AS_UNIQUEID" val="4287"/>
</p:tagLst>
</file>

<file path=ppt/tags/tag3627.xml><?xml version="1.0" encoding="utf-8"?>
<p:tagLst xmlns:p="http://schemas.openxmlformats.org/presentationml/2006/main">
  <p:tag name="AS_UNIQUEID" val="4288"/>
</p:tagLst>
</file>

<file path=ppt/tags/tag3628.xml><?xml version="1.0" encoding="utf-8"?>
<p:tagLst xmlns:p="http://schemas.openxmlformats.org/presentationml/2006/main">
  <p:tag name="AS_UNIQUEID" val="4289"/>
</p:tagLst>
</file>

<file path=ppt/tags/tag3629.xml><?xml version="1.0" encoding="utf-8"?>
<p:tagLst xmlns:p="http://schemas.openxmlformats.org/presentationml/2006/main">
  <p:tag name="AS_UNIQUEID" val="4290"/>
</p:tagLst>
</file>

<file path=ppt/tags/tag363.xml><?xml version="1.0" encoding="utf-8"?>
<p:tagLst xmlns:p="http://schemas.openxmlformats.org/presentationml/2006/main">
  <p:tag name="KSO_WM_BEAUTIFY_FLAG" val="#wm#"/>
  <p:tag name="KSO_WM_SLIDE_ID" val="custom646_19"/>
  <p:tag name="KSO_WM_SLIDE_INDEX" val="19"/>
  <p:tag name="KSO_WM_SLIDE_ITEM_CNT" val="1"/>
  <p:tag name="KSO_WM_SLIDE_LAYOUT" val="a_f"/>
  <p:tag name="KSO_WM_SLIDE_LAYOUT_CNT" val="1_1"/>
  <p:tag name="KSO_WM_SLIDE_POSITION" val="50*121"/>
  <p:tag name="KSO_WM_SLIDE_SIZE" val="621*330"/>
  <p:tag name="KSO_WM_SLIDE_TYPE" val="text"/>
  <p:tag name="KSO_WM_TAG_VERSION" val="1.0"/>
  <p:tag name="KSO_WM_TEMPLATE_CATEGORY" val="basetag"/>
  <p:tag name="KSO_WM_TEMPLATE_INDEX" val="20164542"/>
  <p:tag name="MH" val="20150921111904"/>
  <p:tag name="MH_CATEGORY" val="#BingLLB#"/>
  <p:tag name="MH_LAYOUT" val="SubTitleDesc"/>
  <p:tag name="MH_LIBRARY" val="GRAPHIC"/>
  <p:tag name="MH_NUMBER" val="2"/>
  <p:tag name="MH_TYPE" val="#NeiR#"/>
</p:tagLst>
</file>

<file path=ppt/tags/tag3630.xml><?xml version="1.0" encoding="utf-8"?>
<p:tagLst xmlns:p="http://schemas.openxmlformats.org/presentationml/2006/main">
  <p:tag name="AS_UNIQUEID" val="4291"/>
</p:tagLst>
</file>

<file path=ppt/tags/tag3631.xml><?xml version="1.0" encoding="utf-8"?>
<p:tagLst xmlns:p="http://schemas.openxmlformats.org/presentationml/2006/main">
  <p:tag name="AS_UNIQUEID" val="4292"/>
</p:tagLst>
</file>

<file path=ppt/tags/tag3632.xml><?xml version="1.0" encoding="utf-8"?>
<p:tagLst xmlns:p="http://schemas.openxmlformats.org/presentationml/2006/main">
  <p:tag name="AS_UNIQUEID" val="4293"/>
</p:tagLst>
</file>

<file path=ppt/tags/tag3633.xml><?xml version="1.0" encoding="utf-8"?>
<p:tagLst xmlns:p="http://schemas.openxmlformats.org/presentationml/2006/main">
  <p:tag name="AS_UNIQUEID" val="4294"/>
</p:tagLst>
</file>

<file path=ppt/tags/tag3634.xml><?xml version="1.0" encoding="utf-8"?>
<p:tagLst xmlns:p="http://schemas.openxmlformats.org/presentationml/2006/main">
  <p:tag name="AS_UNIQUEID" val="4295"/>
</p:tagLst>
</file>

<file path=ppt/tags/tag3635.xml><?xml version="1.0" encoding="utf-8"?>
<p:tagLst xmlns:p="http://schemas.openxmlformats.org/presentationml/2006/main">
  <p:tag name="AS_UNIQUEID" val="4296"/>
</p:tagLst>
</file>

<file path=ppt/tags/tag3636.xml><?xml version="1.0" encoding="utf-8"?>
<p:tagLst xmlns:p="http://schemas.openxmlformats.org/presentationml/2006/main">
  <p:tag name="AS_UNIQUEID" val="4298"/>
</p:tagLst>
</file>

<file path=ppt/tags/tag3637.xml><?xml version="1.0" encoding="utf-8"?>
<p:tagLst xmlns:p="http://schemas.openxmlformats.org/presentationml/2006/main">
  <p:tag name="AS_UNIQUEID" val="4299"/>
</p:tagLst>
</file>

<file path=ppt/tags/tag3638.xml><?xml version="1.0" encoding="utf-8"?>
<p:tagLst xmlns:p="http://schemas.openxmlformats.org/presentationml/2006/main">
  <p:tag name="AS_UNIQUEID" val="4300"/>
</p:tagLst>
</file>

<file path=ppt/tags/tag3639.xml><?xml version="1.0" encoding="utf-8"?>
<p:tagLst xmlns:p="http://schemas.openxmlformats.org/presentationml/2006/main">
  <p:tag name="AS_UNIQUEID" val="4301"/>
</p:tagLst>
</file>

<file path=ppt/tags/tag364.xml><?xml version="1.0" encoding="utf-8"?>
<p:tagLst xmlns:p="http://schemas.openxmlformats.org/presentationml/2006/main">
  <p:tag name="AS_UNIQUEID" val="893"/>
</p:tagLst>
</file>

<file path=ppt/tags/tag3640.xml><?xml version="1.0" encoding="utf-8"?>
<p:tagLst xmlns:p="http://schemas.openxmlformats.org/presentationml/2006/main">
  <p:tag name="AS_UNIQUEID" val="4302"/>
</p:tagLst>
</file>

<file path=ppt/tags/tag3641.xml><?xml version="1.0" encoding="utf-8"?>
<p:tagLst xmlns:p="http://schemas.openxmlformats.org/presentationml/2006/main">
  <p:tag name="AS_UNIQUEID" val="4303"/>
</p:tagLst>
</file>

<file path=ppt/tags/tag3642.xml><?xml version="1.0" encoding="utf-8"?>
<p:tagLst xmlns:p="http://schemas.openxmlformats.org/presentationml/2006/main">
  <p:tag name="AS_UNIQUEID" val="4304"/>
</p:tagLst>
</file>

<file path=ppt/tags/tag3643.xml><?xml version="1.0" encoding="utf-8"?>
<p:tagLst xmlns:p="http://schemas.openxmlformats.org/presentationml/2006/main">
  <p:tag name="AS_UNIQUEID" val="4305"/>
</p:tagLst>
</file>

<file path=ppt/tags/tag3644.xml><?xml version="1.0" encoding="utf-8"?>
<p:tagLst xmlns:p="http://schemas.openxmlformats.org/presentationml/2006/main">
  <p:tag name="AS_UNIQUEID" val="4306"/>
</p:tagLst>
</file>

<file path=ppt/tags/tag3645.xml><?xml version="1.0" encoding="utf-8"?>
<p:tagLst xmlns:p="http://schemas.openxmlformats.org/presentationml/2006/main">
  <p:tag name="AS_UNIQUEID" val="4307"/>
</p:tagLst>
</file>

<file path=ppt/tags/tag3646.xml><?xml version="1.0" encoding="utf-8"?>
<p:tagLst xmlns:p="http://schemas.openxmlformats.org/presentationml/2006/main">
  <p:tag name="AS_UNIQUEID" val="4308"/>
</p:tagLst>
</file>

<file path=ppt/tags/tag3647.xml><?xml version="1.0" encoding="utf-8"?>
<p:tagLst xmlns:p="http://schemas.openxmlformats.org/presentationml/2006/main">
  <p:tag name="AS_UNIQUEID" val="4309"/>
</p:tagLst>
</file>

<file path=ppt/tags/tag3648.xml><?xml version="1.0" encoding="utf-8"?>
<p:tagLst xmlns:p="http://schemas.openxmlformats.org/presentationml/2006/main">
  <p:tag name="AS_UNIQUEID" val="4310"/>
</p:tagLst>
</file>

<file path=ppt/tags/tag3649.xml><?xml version="1.0" encoding="utf-8"?>
<p:tagLst xmlns:p="http://schemas.openxmlformats.org/presentationml/2006/main">
  <p:tag name="AS_UNIQUEID" val="4311"/>
</p:tagLst>
</file>

<file path=ppt/tags/tag365.xml><?xml version="1.0" encoding="utf-8"?>
<p:tagLst xmlns:p="http://schemas.openxmlformats.org/presentationml/2006/main">
  <p:tag name="AS_UNIQUEID" val="894"/>
</p:tagLst>
</file>

<file path=ppt/tags/tag3650.xml><?xml version="1.0" encoding="utf-8"?>
<p:tagLst xmlns:p="http://schemas.openxmlformats.org/presentationml/2006/main">
  <p:tag name="AS_UNIQUEID" val="4312"/>
</p:tagLst>
</file>

<file path=ppt/tags/tag3651.xml><?xml version="1.0" encoding="utf-8"?>
<p:tagLst xmlns:p="http://schemas.openxmlformats.org/presentationml/2006/main">
  <p:tag name="AS_UNIQUEID" val="4313"/>
</p:tagLst>
</file>

<file path=ppt/tags/tag3652.xml><?xml version="1.0" encoding="utf-8"?>
<p:tagLst xmlns:p="http://schemas.openxmlformats.org/presentationml/2006/main">
  <p:tag name="AS_UNIQUEID" val="4314"/>
</p:tagLst>
</file>

<file path=ppt/tags/tag3653.xml><?xml version="1.0" encoding="utf-8"?>
<p:tagLst xmlns:p="http://schemas.openxmlformats.org/presentationml/2006/main">
  <p:tag name="AS_UNIQUEID" val="4315"/>
</p:tagLst>
</file>

<file path=ppt/tags/tag3654.xml><?xml version="1.0" encoding="utf-8"?>
<p:tagLst xmlns:p="http://schemas.openxmlformats.org/presentationml/2006/main">
  <p:tag name="AS_UNIQUEID" val="4316"/>
</p:tagLst>
</file>

<file path=ppt/tags/tag3655.xml><?xml version="1.0" encoding="utf-8"?>
<p:tagLst xmlns:p="http://schemas.openxmlformats.org/presentationml/2006/main">
  <p:tag name="AS_UNIQUEID" val="4317"/>
</p:tagLst>
</file>

<file path=ppt/tags/tag3656.xml><?xml version="1.0" encoding="utf-8"?>
<p:tagLst xmlns:p="http://schemas.openxmlformats.org/presentationml/2006/main">
  <p:tag name="AS_UNIQUEID" val="4318"/>
</p:tagLst>
</file>

<file path=ppt/tags/tag3657.xml><?xml version="1.0" encoding="utf-8"?>
<p:tagLst xmlns:p="http://schemas.openxmlformats.org/presentationml/2006/main">
  <p:tag name="AS_UNIQUEID" val="4319"/>
</p:tagLst>
</file>

<file path=ppt/tags/tag3658.xml><?xml version="1.0" encoding="utf-8"?>
<p:tagLst xmlns:p="http://schemas.openxmlformats.org/presentationml/2006/main">
  <p:tag name="AS_UNIQUEID" val="4320"/>
</p:tagLst>
</file>

<file path=ppt/tags/tag3659.xml><?xml version="1.0" encoding="utf-8"?>
<p:tagLst xmlns:p="http://schemas.openxmlformats.org/presentationml/2006/main">
  <p:tag name="AS_UNIQUEID" val="4321"/>
</p:tagLst>
</file>

<file path=ppt/tags/tag366.xml><?xml version="1.0" encoding="utf-8"?>
<p:tagLst xmlns:p="http://schemas.openxmlformats.org/presentationml/2006/main">
  <p:tag name="AS_UNIQUEID" val="895"/>
</p:tagLst>
</file>

<file path=ppt/tags/tag3660.xml><?xml version="1.0" encoding="utf-8"?>
<p:tagLst xmlns:p="http://schemas.openxmlformats.org/presentationml/2006/main">
  <p:tag name="AS_UNIQUEID" val="4322"/>
</p:tagLst>
</file>

<file path=ppt/tags/tag3661.xml><?xml version="1.0" encoding="utf-8"?>
<p:tagLst xmlns:p="http://schemas.openxmlformats.org/presentationml/2006/main">
  <p:tag name="AS_UNIQUEID" val="4323"/>
</p:tagLst>
</file>

<file path=ppt/tags/tag3662.xml><?xml version="1.0" encoding="utf-8"?>
<p:tagLst xmlns:p="http://schemas.openxmlformats.org/presentationml/2006/main">
  <p:tag name="AS_UNIQUEID" val="4324"/>
</p:tagLst>
</file>

<file path=ppt/tags/tag3663.xml><?xml version="1.0" encoding="utf-8"?>
<p:tagLst xmlns:p="http://schemas.openxmlformats.org/presentationml/2006/main">
  <p:tag name="AS_UNIQUEID" val="4325"/>
</p:tagLst>
</file>

<file path=ppt/tags/tag3664.xml><?xml version="1.0" encoding="utf-8"?>
<p:tagLst xmlns:p="http://schemas.openxmlformats.org/presentationml/2006/main">
  <p:tag name="AS_UNIQUEID" val="4326"/>
</p:tagLst>
</file>

<file path=ppt/tags/tag3665.xml><?xml version="1.0" encoding="utf-8"?>
<p:tagLst xmlns:p="http://schemas.openxmlformats.org/presentationml/2006/main">
  <p:tag name="AS_UNIQUEID" val="4327"/>
</p:tagLst>
</file>

<file path=ppt/tags/tag3666.xml><?xml version="1.0" encoding="utf-8"?>
<p:tagLst xmlns:p="http://schemas.openxmlformats.org/presentationml/2006/main">
  <p:tag name="AS_UNIQUEID" val="4328"/>
</p:tagLst>
</file>

<file path=ppt/tags/tag3667.xml><?xml version="1.0" encoding="utf-8"?>
<p:tagLst xmlns:p="http://schemas.openxmlformats.org/presentationml/2006/main">
  <p:tag name="AS_UNIQUEID" val="4329"/>
</p:tagLst>
</file>

<file path=ppt/tags/tag3668.xml><?xml version="1.0" encoding="utf-8"?>
<p:tagLst xmlns:p="http://schemas.openxmlformats.org/presentationml/2006/main">
  <p:tag name="AS_UNIQUEID" val="4330"/>
</p:tagLst>
</file>

<file path=ppt/tags/tag3669.xml><?xml version="1.0" encoding="utf-8"?>
<p:tagLst xmlns:p="http://schemas.openxmlformats.org/presentationml/2006/main">
  <p:tag name="AS_UNIQUEID" val="4331"/>
</p:tagLst>
</file>

<file path=ppt/tags/tag367.xml><?xml version="1.0" encoding="utf-8"?>
<p:tagLst xmlns:p="http://schemas.openxmlformats.org/presentationml/2006/main">
  <p:tag name="AS_UNIQUEID" val="900"/>
</p:tagLst>
</file>

<file path=ppt/tags/tag3670.xml><?xml version="1.0" encoding="utf-8"?>
<p:tagLst xmlns:p="http://schemas.openxmlformats.org/presentationml/2006/main">
  <p:tag name="AS_UNIQUEID" val="4332"/>
</p:tagLst>
</file>

<file path=ppt/tags/tag3671.xml><?xml version="1.0" encoding="utf-8"?>
<p:tagLst xmlns:p="http://schemas.openxmlformats.org/presentationml/2006/main">
  <p:tag name="AS_UNIQUEID" val="4333"/>
</p:tagLst>
</file>

<file path=ppt/tags/tag3672.xml><?xml version="1.0" encoding="utf-8"?>
<p:tagLst xmlns:p="http://schemas.openxmlformats.org/presentationml/2006/main">
  <p:tag name="AS_UNIQUEID" val="4334"/>
</p:tagLst>
</file>

<file path=ppt/tags/tag3673.xml><?xml version="1.0" encoding="utf-8"?>
<p:tagLst xmlns:p="http://schemas.openxmlformats.org/presentationml/2006/main">
  <p:tag name="AS_UNIQUEID" val="4335"/>
</p:tagLst>
</file>

<file path=ppt/tags/tag3674.xml><?xml version="1.0" encoding="utf-8"?>
<p:tagLst xmlns:p="http://schemas.openxmlformats.org/presentationml/2006/main">
  <p:tag name="AS_UNIQUEID" val="4336"/>
</p:tagLst>
</file>

<file path=ppt/tags/tag3675.xml><?xml version="1.0" encoding="utf-8"?>
<p:tagLst xmlns:p="http://schemas.openxmlformats.org/presentationml/2006/main">
  <p:tag name="AS_UNIQUEID" val="4337"/>
</p:tagLst>
</file>

<file path=ppt/tags/tag3676.xml><?xml version="1.0" encoding="utf-8"?>
<p:tagLst xmlns:p="http://schemas.openxmlformats.org/presentationml/2006/main">
  <p:tag name="AS_UNIQUEID" val="4338"/>
</p:tagLst>
</file>

<file path=ppt/tags/tag3677.xml><?xml version="1.0" encoding="utf-8"?>
<p:tagLst xmlns:p="http://schemas.openxmlformats.org/presentationml/2006/main">
  <p:tag name="AS_UNIQUEID" val="4339"/>
</p:tagLst>
</file>

<file path=ppt/tags/tag3678.xml><?xml version="1.0" encoding="utf-8"?>
<p:tagLst xmlns:p="http://schemas.openxmlformats.org/presentationml/2006/main">
  <p:tag name="AS_UNIQUEID" val="4340"/>
</p:tagLst>
</file>

<file path=ppt/tags/tag3679.xml><?xml version="1.0" encoding="utf-8"?>
<p:tagLst xmlns:p="http://schemas.openxmlformats.org/presentationml/2006/main">
  <p:tag name="AS_UNIQUEID" val="4341"/>
</p:tagLst>
</file>

<file path=ppt/tags/tag368.xml><?xml version="1.0" encoding="utf-8"?>
<p:tagLst xmlns:p="http://schemas.openxmlformats.org/presentationml/2006/main">
  <p:tag name="AS_UNIQUEID" val="901"/>
</p:tagLst>
</file>

<file path=ppt/tags/tag3680.xml><?xml version="1.0" encoding="utf-8"?>
<p:tagLst xmlns:p="http://schemas.openxmlformats.org/presentationml/2006/main">
  <p:tag name="AS_UNIQUEID" val="4342"/>
</p:tagLst>
</file>

<file path=ppt/tags/tag3681.xml><?xml version="1.0" encoding="utf-8"?>
<p:tagLst xmlns:p="http://schemas.openxmlformats.org/presentationml/2006/main">
  <p:tag name="AS_UNIQUEID" val="4343"/>
</p:tagLst>
</file>

<file path=ppt/tags/tag3682.xml><?xml version="1.0" encoding="utf-8"?>
<p:tagLst xmlns:p="http://schemas.openxmlformats.org/presentationml/2006/main">
  <p:tag name="AS_UNIQUEID" val="4344"/>
</p:tagLst>
</file>

<file path=ppt/tags/tag3683.xml><?xml version="1.0" encoding="utf-8"?>
<p:tagLst xmlns:p="http://schemas.openxmlformats.org/presentationml/2006/main">
  <p:tag name="AS_UNIQUEID" val="4345"/>
</p:tagLst>
</file>

<file path=ppt/tags/tag3684.xml><?xml version="1.0" encoding="utf-8"?>
<p:tagLst xmlns:p="http://schemas.openxmlformats.org/presentationml/2006/main">
  <p:tag name="AS_UNIQUEID" val="4346"/>
</p:tagLst>
</file>

<file path=ppt/tags/tag3685.xml><?xml version="1.0" encoding="utf-8"?>
<p:tagLst xmlns:p="http://schemas.openxmlformats.org/presentationml/2006/main">
  <p:tag name="AS_UNIQUEID" val="4347"/>
</p:tagLst>
</file>

<file path=ppt/tags/tag3686.xml><?xml version="1.0" encoding="utf-8"?>
<p:tagLst xmlns:p="http://schemas.openxmlformats.org/presentationml/2006/main">
  <p:tag name="AS_UNIQUEID" val="4348"/>
</p:tagLst>
</file>

<file path=ppt/tags/tag3687.xml><?xml version="1.0" encoding="utf-8"?>
<p:tagLst xmlns:p="http://schemas.openxmlformats.org/presentationml/2006/main">
  <p:tag name="AS_UNIQUEID" val="4349"/>
</p:tagLst>
</file>

<file path=ppt/tags/tag3688.xml><?xml version="1.0" encoding="utf-8"?>
<p:tagLst xmlns:p="http://schemas.openxmlformats.org/presentationml/2006/main">
  <p:tag name="AS_UNIQUEID" val="4350"/>
</p:tagLst>
</file>

<file path=ppt/tags/tag3689.xml><?xml version="1.0" encoding="utf-8"?>
<p:tagLst xmlns:p="http://schemas.openxmlformats.org/presentationml/2006/main">
  <p:tag name="AS_UNIQUEID" val="4351"/>
</p:tagLst>
</file>

<file path=ppt/tags/tag369.xml><?xml version="1.0" encoding="utf-8"?>
<p:tagLst xmlns:p="http://schemas.openxmlformats.org/presentationml/2006/main">
  <p:tag name="AS_UNIQUEID" val="902"/>
</p:tagLst>
</file>

<file path=ppt/tags/tag3690.xml><?xml version="1.0" encoding="utf-8"?>
<p:tagLst xmlns:p="http://schemas.openxmlformats.org/presentationml/2006/main">
  <p:tag name="AS_UNIQUEID" val="4352"/>
</p:tagLst>
</file>

<file path=ppt/tags/tag3691.xml><?xml version="1.0" encoding="utf-8"?>
<p:tagLst xmlns:p="http://schemas.openxmlformats.org/presentationml/2006/main">
  <p:tag name="AS_UNIQUEID" val="4353"/>
</p:tagLst>
</file>

<file path=ppt/tags/tag3692.xml><?xml version="1.0" encoding="utf-8"?>
<p:tagLst xmlns:p="http://schemas.openxmlformats.org/presentationml/2006/main">
  <p:tag name="AS_UNIQUEID" val="4354"/>
</p:tagLst>
</file>

<file path=ppt/tags/tag3693.xml><?xml version="1.0" encoding="utf-8"?>
<p:tagLst xmlns:p="http://schemas.openxmlformats.org/presentationml/2006/main">
  <p:tag name="AS_UNIQUEID" val="4355"/>
</p:tagLst>
</file>

<file path=ppt/tags/tag3694.xml><?xml version="1.0" encoding="utf-8"?>
<p:tagLst xmlns:p="http://schemas.openxmlformats.org/presentationml/2006/main">
  <p:tag name="AS_UNIQUEID" val="4356"/>
</p:tagLst>
</file>

<file path=ppt/tags/tag3695.xml><?xml version="1.0" encoding="utf-8"?>
<p:tagLst xmlns:p="http://schemas.openxmlformats.org/presentationml/2006/main">
  <p:tag name="AS_UNIQUEID" val="4357"/>
</p:tagLst>
</file>

<file path=ppt/tags/tag3696.xml><?xml version="1.0" encoding="utf-8"?>
<p:tagLst xmlns:p="http://schemas.openxmlformats.org/presentationml/2006/main">
  <p:tag name="AS_UNIQUEID" val="4358"/>
</p:tagLst>
</file>

<file path=ppt/tags/tag3697.xml><?xml version="1.0" encoding="utf-8"?>
<p:tagLst xmlns:p="http://schemas.openxmlformats.org/presentationml/2006/main">
  <p:tag name="AS_UNIQUEID" val="4359"/>
</p:tagLst>
</file>

<file path=ppt/tags/tag3698.xml><?xml version="1.0" encoding="utf-8"?>
<p:tagLst xmlns:p="http://schemas.openxmlformats.org/presentationml/2006/main">
  <p:tag name="AS_UNIQUEID" val="4360"/>
</p:tagLst>
</file>

<file path=ppt/tags/tag3699.xml><?xml version="1.0" encoding="utf-8"?>
<p:tagLst xmlns:p="http://schemas.openxmlformats.org/presentationml/2006/main">
  <p:tag name="AS_UNIQUEID" val="4361"/>
</p:tagLst>
</file>

<file path=ppt/tags/tag37.xml><?xml version="1.0" encoding="utf-8"?>
<p:tagLst xmlns:p="http://schemas.openxmlformats.org/presentationml/2006/main">
  <p:tag name="AS_UNIQUEID" val="51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70.xml><?xml version="1.0" encoding="utf-8"?>
<p:tagLst xmlns:p="http://schemas.openxmlformats.org/presentationml/2006/main">
  <p:tag name="AS_UNIQUEID" val="903"/>
</p:tagLst>
</file>

<file path=ppt/tags/tag3700.xml><?xml version="1.0" encoding="utf-8"?>
<p:tagLst xmlns:p="http://schemas.openxmlformats.org/presentationml/2006/main">
  <p:tag name="AS_UNIQUEID" val="4362"/>
</p:tagLst>
</file>

<file path=ppt/tags/tag3701.xml><?xml version="1.0" encoding="utf-8"?>
<p:tagLst xmlns:p="http://schemas.openxmlformats.org/presentationml/2006/main">
  <p:tag name="AS_UNIQUEID" val="4363"/>
</p:tagLst>
</file>

<file path=ppt/tags/tag3702.xml><?xml version="1.0" encoding="utf-8"?>
<p:tagLst xmlns:p="http://schemas.openxmlformats.org/presentationml/2006/main">
  <p:tag name="AS_UNIQUEID" val="4364"/>
</p:tagLst>
</file>

<file path=ppt/tags/tag3703.xml><?xml version="1.0" encoding="utf-8"?>
<p:tagLst xmlns:p="http://schemas.openxmlformats.org/presentationml/2006/main">
  <p:tag name="AS_UNIQUEID" val="4365"/>
</p:tagLst>
</file>

<file path=ppt/tags/tag3704.xml><?xml version="1.0" encoding="utf-8"?>
<p:tagLst xmlns:p="http://schemas.openxmlformats.org/presentationml/2006/main">
  <p:tag name="AS_UNIQUEID" val="4366"/>
</p:tagLst>
</file>

<file path=ppt/tags/tag3705.xml><?xml version="1.0" encoding="utf-8"?>
<p:tagLst xmlns:p="http://schemas.openxmlformats.org/presentationml/2006/main">
  <p:tag name="AS_UNIQUEID" val="4367"/>
</p:tagLst>
</file>

<file path=ppt/tags/tag3706.xml><?xml version="1.0" encoding="utf-8"?>
<p:tagLst xmlns:p="http://schemas.openxmlformats.org/presentationml/2006/main">
  <p:tag name="AS_UNIQUEID" val="4368"/>
</p:tagLst>
</file>

<file path=ppt/tags/tag3707.xml><?xml version="1.0" encoding="utf-8"?>
<p:tagLst xmlns:p="http://schemas.openxmlformats.org/presentationml/2006/main">
  <p:tag name="AS_UNIQUEID" val="4369"/>
</p:tagLst>
</file>

<file path=ppt/tags/tag3708.xml><?xml version="1.0" encoding="utf-8"?>
<p:tagLst xmlns:p="http://schemas.openxmlformats.org/presentationml/2006/main">
  <p:tag name="AS_UNIQUEID" val="4370"/>
</p:tagLst>
</file>

<file path=ppt/tags/tag3709.xml><?xml version="1.0" encoding="utf-8"?>
<p:tagLst xmlns:p="http://schemas.openxmlformats.org/presentationml/2006/main">
  <p:tag name="AS_UNIQUEID" val="4371"/>
</p:tagLst>
</file>

<file path=ppt/tags/tag371.xml><?xml version="1.0" encoding="utf-8"?>
<p:tagLst xmlns:p="http://schemas.openxmlformats.org/presentationml/2006/main">
  <p:tag name="AS_UNIQUEID" val="904"/>
</p:tagLst>
</file>

<file path=ppt/tags/tag3710.xml><?xml version="1.0" encoding="utf-8"?>
<p:tagLst xmlns:p="http://schemas.openxmlformats.org/presentationml/2006/main">
  <p:tag name="AS_UNIQUEID" val="4372"/>
</p:tagLst>
</file>

<file path=ppt/tags/tag3711.xml><?xml version="1.0" encoding="utf-8"?>
<p:tagLst xmlns:p="http://schemas.openxmlformats.org/presentationml/2006/main">
  <p:tag name="AS_UNIQUEID" val="4373"/>
</p:tagLst>
</file>

<file path=ppt/tags/tag3712.xml><?xml version="1.0" encoding="utf-8"?>
<p:tagLst xmlns:p="http://schemas.openxmlformats.org/presentationml/2006/main">
  <p:tag name="AS_UNIQUEID" val="4374"/>
</p:tagLst>
</file>

<file path=ppt/tags/tag3713.xml><?xml version="1.0" encoding="utf-8"?>
<p:tagLst xmlns:p="http://schemas.openxmlformats.org/presentationml/2006/main">
  <p:tag name="AS_UNIQUEID" val="4375"/>
</p:tagLst>
</file>

<file path=ppt/tags/tag3714.xml><?xml version="1.0" encoding="utf-8"?>
<p:tagLst xmlns:p="http://schemas.openxmlformats.org/presentationml/2006/main">
  <p:tag name="AS_UNIQUEID" val="4376"/>
</p:tagLst>
</file>

<file path=ppt/tags/tag3715.xml><?xml version="1.0" encoding="utf-8"?>
<p:tagLst xmlns:p="http://schemas.openxmlformats.org/presentationml/2006/main">
  <p:tag name="AS_UNIQUEID" val="4377"/>
</p:tagLst>
</file>

<file path=ppt/tags/tag3716.xml><?xml version="1.0" encoding="utf-8"?>
<p:tagLst xmlns:p="http://schemas.openxmlformats.org/presentationml/2006/main">
  <p:tag name="AS_UNIQUEID" val="4378"/>
</p:tagLst>
</file>

<file path=ppt/tags/tag3717.xml><?xml version="1.0" encoding="utf-8"?>
<p:tagLst xmlns:p="http://schemas.openxmlformats.org/presentationml/2006/main">
  <p:tag name="AS_UNIQUEID" val="4379"/>
</p:tagLst>
</file>

<file path=ppt/tags/tag3718.xml><?xml version="1.0" encoding="utf-8"?>
<p:tagLst xmlns:p="http://schemas.openxmlformats.org/presentationml/2006/main">
  <p:tag name="AS_UNIQUEID" val="4380"/>
</p:tagLst>
</file>

<file path=ppt/tags/tag3719.xml><?xml version="1.0" encoding="utf-8"?>
<p:tagLst xmlns:p="http://schemas.openxmlformats.org/presentationml/2006/main">
  <p:tag name="AS_UNIQUEID" val="4381"/>
</p:tagLst>
</file>

<file path=ppt/tags/tag372.xml><?xml version="1.0" encoding="utf-8"?>
<p:tagLst xmlns:p="http://schemas.openxmlformats.org/presentationml/2006/main">
  <p:tag name="AS_UNIQUEID" val="905"/>
</p:tagLst>
</file>

<file path=ppt/tags/tag3720.xml><?xml version="1.0" encoding="utf-8"?>
<p:tagLst xmlns:p="http://schemas.openxmlformats.org/presentationml/2006/main">
  <p:tag name="AS_UNIQUEID" val="4382"/>
</p:tagLst>
</file>

<file path=ppt/tags/tag3721.xml><?xml version="1.0" encoding="utf-8"?>
<p:tagLst xmlns:p="http://schemas.openxmlformats.org/presentationml/2006/main">
  <p:tag name="AS_UNIQUEID" val="4383"/>
</p:tagLst>
</file>

<file path=ppt/tags/tag3722.xml><?xml version="1.0" encoding="utf-8"?>
<p:tagLst xmlns:p="http://schemas.openxmlformats.org/presentationml/2006/main">
  <p:tag name="AS_UNIQUEID" val="4384"/>
</p:tagLst>
</file>

<file path=ppt/tags/tag3723.xml><?xml version="1.0" encoding="utf-8"?>
<p:tagLst xmlns:p="http://schemas.openxmlformats.org/presentationml/2006/main">
  <p:tag name="AS_UNIQUEID" val="4385"/>
</p:tagLst>
</file>

<file path=ppt/tags/tag3724.xml><?xml version="1.0" encoding="utf-8"?>
<p:tagLst xmlns:p="http://schemas.openxmlformats.org/presentationml/2006/main">
  <p:tag name="AS_UNIQUEID" val="4386"/>
</p:tagLst>
</file>

<file path=ppt/tags/tag3725.xml><?xml version="1.0" encoding="utf-8"?>
<p:tagLst xmlns:p="http://schemas.openxmlformats.org/presentationml/2006/main">
  <p:tag name="AS_UNIQUEID" val="4387"/>
</p:tagLst>
</file>

<file path=ppt/tags/tag3726.xml><?xml version="1.0" encoding="utf-8"?>
<p:tagLst xmlns:p="http://schemas.openxmlformats.org/presentationml/2006/main">
  <p:tag name="AS_UNIQUEID" val="4388"/>
</p:tagLst>
</file>

<file path=ppt/tags/tag3727.xml><?xml version="1.0" encoding="utf-8"?>
<p:tagLst xmlns:p="http://schemas.openxmlformats.org/presentationml/2006/main">
  <p:tag name="AS_UNIQUEID" val="4389"/>
</p:tagLst>
</file>

<file path=ppt/tags/tag3728.xml><?xml version="1.0" encoding="utf-8"?>
<p:tagLst xmlns:p="http://schemas.openxmlformats.org/presentationml/2006/main">
  <p:tag name="AS_UNIQUEID" val="4390"/>
</p:tagLst>
</file>

<file path=ppt/tags/tag3729.xml><?xml version="1.0" encoding="utf-8"?>
<p:tagLst xmlns:p="http://schemas.openxmlformats.org/presentationml/2006/main">
  <p:tag name="AS_UNIQUEID" val="4391"/>
</p:tagLst>
</file>

<file path=ppt/tags/tag373.xml><?xml version="1.0" encoding="utf-8"?>
<p:tagLst xmlns:p="http://schemas.openxmlformats.org/presentationml/2006/main">
  <p:tag name="KSO_WM_TEMPLATE_CATEGORY" val="basetag"/>
  <p:tag name="KSO_WM_TEMPLATE_INDEX" val="20164542"/>
</p:tagLst>
</file>

<file path=ppt/tags/tag3730.xml><?xml version="1.0" encoding="utf-8"?>
<p:tagLst xmlns:p="http://schemas.openxmlformats.org/presentationml/2006/main">
  <p:tag name="AS_UNIQUEID" val="4392"/>
</p:tagLst>
</file>

<file path=ppt/tags/tag3731.xml><?xml version="1.0" encoding="utf-8"?>
<p:tagLst xmlns:p="http://schemas.openxmlformats.org/presentationml/2006/main">
  <p:tag name="AS_UNIQUEID" val="4393"/>
</p:tagLst>
</file>

<file path=ppt/tags/tag3732.xml><?xml version="1.0" encoding="utf-8"?>
<p:tagLst xmlns:p="http://schemas.openxmlformats.org/presentationml/2006/main">
  <p:tag name="AS_UNIQUEID" val="4394"/>
</p:tagLst>
</file>

<file path=ppt/tags/tag3733.xml><?xml version="1.0" encoding="utf-8"?>
<p:tagLst xmlns:p="http://schemas.openxmlformats.org/presentationml/2006/main">
  <p:tag name="AS_UNIQUEID" val="4395"/>
</p:tagLst>
</file>

<file path=ppt/tags/tag3734.xml><?xml version="1.0" encoding="utf-8"?>
<p:tagLst xmlns:p="http://schemas.openxmlformats.org/presentationml/2006/main">
  <p:tag name="AS_UNIQUEID" val="4396"/>
</p:tagLst>
</file>

<file path=ppt/tags/tag3735.xml><?xml version="1.0" encoding="utf-8"?>
<p:tagLst xmlns:p="http://schemas.openxmlformats.org/presentationml/2006/main">
  <p:tag name="AS_UNIQUEID" val="4398"/>
</p:tagLst>
</file>

<file path=ppt/tags/tag3736.xml><?xml version="1.0" encoding="utf-8"?>
<p:tagLst xmlns:p="http://schemas.openxmlformats.org/presentationml/2006/main">
  <p:tag name="AS_UNIQUEID" val="4399"/>
</p:tagLst>
</file>

<file path=ppt/tags/tag3737.xml><?xml version="1.0" encoding="utf-8"?>
<p:tagLst xmlns:p="http://schemas.openxmlformats.org/presentationml/2006/main">
  <p:tag name="AS_UNIQUEID" val="4400"/>
</p:tagLst>
</file>

<file path=ppt/tags/tag3738.xml><?xml version="1.0" encoding="utf-8"?>
<p:tagLst xmlns:p="http://schemas.openxmlformats.org/presentationml/2006/main">
  <p:tag name="AS_UNIQUEID" val="4401"/>
</p:tagLst>
</file>

<file path=ppt/tags/tag3739.xml><?xml version="1.0" encoding="utf-8"?>
<p:tagLst xmlns:p="http://schemas.openxmlformats.org/presentationml/2006/main">
  <p:tag name="AS_UNIQUEID" val="4402"/>
</p:tagLst>
</file>

<file path=ppt/tags/tag374.xml><?xml version="1.0" encoding="utf-8"?>
<p:tagLst xmlns:p="http://schemas.openxmlformats.org/presentationml/2006/main">
  <p:tag name="AS_UNIQUEID" val="911"/>
</p:tagLst>
</file>

<file path=ppt/tags/tag3740.xml><?xml version="1.0" encoding="utf-8"?>
<p:tagLst xmlns:p="http://schemas.openxmlformats.org/presentationml/2006/main">
  <p:tag name="AS_UNIQUEID" val="4403"/>
</p:tagLst>
</file>

<file path=ppt/tags/tag3741.xml><?xml version="1.0" encoding="utf-8"?>
<p:tagLst xmlns:p="http://schemas.openxmlformats.org/presentationml/2006/main">
  <p:tag name="AS_UNIQUEID" val="4404"/>
</p:tagLst>
</file>

<file path=ppt/tags/tag3742.xml><?xml version="1.0" encoding="utf-8"?>
<p:tagLst xmlns:p="http://schemas.openxmlformats.org/presentationml/2006/main">
  <p:tag name="AS_UNIQUEID" val="4405"/>
</p:tagLst>
</file>

<file path=ppt/tags/tag3743.xml><?xml version="1.0" encoding="utf-8"?>
<p:tagLst xmlns:p="http://schemas.openxmlformats.org/presentationml/2006/main">
  <p:tag name="AS_UNIQUEID" val="4406"/>
</p:tagLst>
</file>

<file path=ppt/tags/tag3744.xml><?xml version="1.0" encoding="utf-8"?>
<p:tagLst xmlns:p="http://schemas.openxmlformats.org/presentationml/2006/main">
  <p:tag name="AS_UNIQUEID" val="4407"/>
</p:tagLst>
</file>

<file path=ppt/tags/tag3745.xml><?xml version="1.0" encoding="utf-8"?>
<p:tagLst xmlns:p="http://schemas.openxmlformats.org/presentationml/2006/main">
  <p:tag name="AS_UNIQUEID" val="4408"/>
</p:tagLst>
</file>

<file path=ppt/tags/tag3746.xml><?xml version="1.0" encoding="utf-8"?>
<p:tagLst xmlns:p="http://schemas.openxmlformats.org/presentationml/2006/main">
  <p:tag name="AS_UNIQUEID" val="4409"/>
</p:tagLst>
</file>

<file path=ppt/tags/tag3747.xml><?xml version="1.0" encoding="utf-8"?>
<p:tagLst xmlns:p="http://schemas.openxmlformats.org/presentationml/2006/main">
  <p:tag name="AS_UNIQUEID" val="4410"/>
</p:tagLst>
</file>

<file path=ppt/tags/tag3748.xml><?xml version="1.0" encoding="utf-8"?>
<p:tagLst xmlns:p="http://schemas.openxmlformats.org/presentationml/2006/main">
  <p:tag name="AS_UNIQUEID" val="4411"/>
</p:tagLst>
</file>

<file path=ppt/tags/tag3749.xml><?xml version="1.0" encoding="utf-8"?>
<p:tagLst xmlns:p="http://schemas.openxmlformats.org/presentationml/2006/main">
  <p:tag name="AS_UNIQUEID" val="4412"/>
</p:tagLst>
</file>

<file path=ppt/tags/tag375.xml><?xml version="1.0" encoding="utf-8"?>
<p:tagLst xmlns:p="http://schemas.openxmlformats.org/presentationml/2006/main">
  <p:tag name="AS_UNIQUEID" val="912"/>
</p:tagLst>
</file>

<file path=ppt/tags/tag3750.xml><?xml version="1.0" encoding="utf-8"?>
<p:tagLst xmlns:p="http://schemas.openxmlformats.org/presentationml/2006/main">
  <p:tag name="AS_UNIQUEID" val="4413"/>
</p:tagLst>
</file>

<file path=ppt/tags/tag3751.xml><?xml version="1.0" encoding="utf-8"?>
<p:tagLst xmlns:p="http://schemas.openxmlformats.org/presentationml/2006/main">
  <p:tag name="AS_UNIQUEID" val="4414"/>
</p:tagLst>
</file>

<file path=ppt/tags/tag3752.xml><?xml version="1.0" encoding="utf-8"?>
<p:tagLst xmlns:p="http://schemas.openxmlformats.org/presentationml/2006/main">
  <p:tag name="AS_UNIQUEID" val="4415"/>
</p:tagLst>
</file>

<file path=ppt/tags/tag3753.xml><?xml version="1.0" encoding="utf-8"?>
<p:tagLst xmlns:p="http://schemas.openxmlformats.org/presentationml/2006/main">
  <p:tag name="AS_UNIQUEID" val="4416"/>
</p:tagLst>
</file>

<file path=ppt/tags/tag3754.xml><?xml version="1.0" encoding="utf-8"?>
<p:tagLst xmlns:p="http://schemas.openxmlformats.org/presentationml/2006/main">
  <p:tag name="AS_UNIQUEID" val="4417"/>
</p:tagLst>
</file>

<file path=ppt/tags/tag3755.xml><?xml version="1.0" encoding="utf-8"?>
<p:tagLst xmlns:p="http://schemas.openxmlformats.org/presentationml/2006/main">
  <p:tag name="AS_UNIQUEID" val="4418"/>
</p:tagLst>
</file>

<file path=ppt/tags/tag3756.xml><?xml version="1.0" encoding="utf-8"?>
<p:tagLst xmlns:p="http://schemas.openxmlformats.org/presentationml/2006/main">
  <p:tag name="AS_UNIQUEID" val="4419"/>
</p:tagLst>
</file>

<file path=ppt/tags/tag3757.xml><?xml version="1.0" encoding="utf-8"?>
<p:tagLst xmlns:p="http://schemas.openxmlformats.org/presentationml/2006/main">
  <p:tag name="AS_UNIQUEID" val="4420"/>
</p:tagLst>
</file>

<file path=ppt/tags/tag3758.xml><?xml version="1.0" encoding="utf-8"?>
<p:tagLst xmlns:p="http://schemas.openxmlformats.org/presentationml/2006/main">
  <p:tag name="AS_UNIQUEID" val="4421"/>
</p:tagLst>
</file>

<file path=ppt/tags/tag3759.xml><?xml version="1.0" encoding="utf-8"?>
<p:tagLst xmlns:p="http://schemas.openxmlformats.org/presentationml/2006/main">
  <p:tag name="AS_UNIQUEID" val="4422"/>
</p:tagLst>
</file>

<file path=ppt/tags/tag376.xml><?xml version="1.0" encoding="utf-8"?>
<p:tagLst xmlns:p="http://schemas.openxmlformats.org/presentationml/2006/main">
  <p:tag name="AS_UNIQUEID" val="913"/>
</p:tagLst>
</file>

<file path=ppt/tags/tag3760.xml><?xml version="1.0" encoding="utf-8"?>
<p:tagLst xmlns:p="http://schemas.openxmlformats.org/presentationml/2006/main">
  <p:tag name="AS_UNIQUEID" val="4423"/>
</p:tagLst>
</file>

<file path=ppt/tags/tag3761.xml><?xml version="1.0" encoding="utf-8"?>
<p:tagLst xmlns:p="http://schemas.openxmlformats.org/presentationml/2006/main">
  <p:tag name="AS_UNIQUEID" val="4424"/>
</p:tagLst>
</file>

<file path=ppt/tags/tag3762.xml><?xml version="1.0" encoding="utf-8"?>
<p:tagLst xmlns:p="http://schemas.openxmlformats.org/presentationml/2006/main">
  <p:tag name="AS_UNIQUEID" val="4425"/>
</p:tagLst>
</file>

<file path=ppt/tags/tag3763.xml><?xml version="1.0" encoding="utf-8"?>
<p:tagLst xmlns:p="http://schemas.openxmlformats.org/presentationml/2006/main">
  <p:tag name="AS_UNIQUEID" val="4426"/>
</p:tagLst>
</file>

<file path=ppt/tags/tag3764.xml><?xml version="1.0" encoding="utf-8"?>
<p:tagLst xmlns:p="http://schemas.openxmlformats.org/presentationml/2006/main">
  <p:tag name="AS_UNIQUEID" val="4427"/>
</p:tagLst>
</file>

<file path=ppt/tags/tag3765.xml><?xml version="1.0" encoding="utf-8"?>
<p:tagLst xmlns:p="http://schemas.openxmlformats.org/presentationml/2006/main">
  <p:tag name="AS_UNIQUEID" val="4428"/>
</p:tagLst>
</file>

<file path=ppt/tags/tag3766.xml><?xml version="1.0" encoding="utf-8"?>
<p:tagLst xmlns:p="http://schemas.openxmlformats.org/presentationml/2006/main">
  <p:tag name="AS_UNIQUEID" val="4429"/>
</p:tagLst>
</file>

<file path=ppt/tags/tag3767.xml><?xml version="1.0" encoding="utf-8"?>
<p:tagLst xmlns:p="http://schemas.openxmlformats.org/presentationml/2006/main">
  <p:tag name="AS_UNIQUEID" val="4430"/>
</p:tagLst>
</file>

<file path=ppt/tags/tag3768.xml><?xml version="1.0" encoding="utf-8"?>
<p:tagLst xmlns:p="http://schemas.openxmlformats.org/presentationml/2006/main">
  <p:tag name="AS_UNIQUEID" val="4431"/>
</p:tagLst>
</file>

<file path=ppt/tags/tag3769.xml><?xml version="1.0" encoding="utf-8"?>
<p:tagLst xmlns:p="http://schemas.openxmlformats.org/presentationml/2006/main">
  <p:tag name="AS_UNIQUEID" val="4432"/>
</p:tagLst>
</file>

<file path=ppt/tags/tag377.xml><?xml version="1.0" encoding="utf-8"?>
<p:tagLst xmlns:p="http://schemas.openxmlformats.org/presentationml/2006/main">
  <p:tag name="AS_UNIQUEID" val="914"/>
</p:tagLst>
</file>

<file path=ppt/tags/tag3770.xml><?xml version="1.0" encoding="utf-8"?>
<p:tagLst xmlns:p="http://schemas.openxmlformats.org/presentationml/2006/main">
  <p:tag name="AS_UNIQUEID" val="4433"/>
</p:tagLst>
</file>

<file path=ppt/tags/tag3771.xml><?xml version="1.0" encoding="utf-8"?>
<p:tagLst xmlns:p="http://schemas.openxmlformats.org/presentationml/2006/main">
  <p:tag name="AS_UNIQUEID" val="4434"/>
</p:tagLst>
</file>

<file path=ppt/tags/tag3772.xml><?xml version="1.0" encoding="utf-8"?>
<p:tagLst xmlns:p="http://schemas.openxmlformats.org/presentationml/2006/main">
  <p:tag name="AS_UNIQUEID" val="4435"/>
</p:tagLst>
</file>

<file path=ppt/tags/tag3773.xml><?xml version="1.0" encoding="utf-8"?>
<p:tagLst xmlns:p="http://schemas.openxmlformats.org/presentationml/2006/main">
  <p:tag name="AS_UNIQUEID" val="4436"/>
</p:tagLst>
</file>

<file path=ppt/tags/tag3774.xml><?xml version="1.0" encoding="utf-8"?>
<p:tagLst xmlns:p="http://schemas.openxmlformats.org/presentationml/2006/main">
  <p:tag name="AS_UNIQUEID" val="4437"/>
</p:tagLst>
</file>

<file path=ppt/tags/tag3775.xml><?xml version="1.0" encoding="utf-8"?>
<p:tagLst xmlns:p="http://schemas.openxmlformats.org/presentationml/2006/main">
  <p:tag name="AS_UNIQUEID" val="4438"/>
</p:tagLst>
</file>

<file path=ppt/tags/tag3776.xml><?xml version="1.0" encoding="utf-8"?>
<p:tagLst xmlns:p="http://schemas.openxmlformats.org/presentationml/2006/main">
  <p:tag name="AS_UNIQUEID" val="4439"/>
</p:tagLst>
</file>

<file path=ppt/tags/tag3777.xml><?xml version="1.0" encoding="utf-8"?>
<p:tagLst xmlns:p="http://schemas.openxmlformats.org/presentationml/2006/main">
  <p:tag name="AS_UNIQUEID" val="4440"/>
</p:tagLst>
</file>

<file path=ppt/tags/tag3778.xml><?xml version="1.0" encoding="utf-8"?>
<p:tagLst xmlns:p="http://schemas.openxmlformats.org/presentationml/2006/main">
  <p:tag name="AS_UNIQUEID" val="4441"/>
</p:tagLst>
</file>

<file path=ppt/tags/tag3779.xml><?xml version="1.0" encoding="utf-8"?>
<p:tagLst xmlns:p="http://schemas.openxmlformats.org/presentationml/2006/main">
  <p:tag name="AS_UNIQUEID" val="4442"/>
</p:tagLst>
</file>

<file path=ppt/tags/tag378.xml><?xml version="1.0" encoding="utf-8"?>
<p:tagLst xmlns:p="http://schemas.openxmlformats.org/presentationml/2006/main">
  <p:tag name="AS_UNIQUEID" val="915"/>
</p:tagLst>
</file>

<file path=ppt/tags/tag3780.xml><?xml version="1.0" encoding="utf-8"?>
<p:tagLst xmlns:p="http://schemas.openxmlformats.org/presentationml/2006/main">
  <p:tag name="AS_UNIQUEID" val="4443"/>
</p:tagLst>
</file>

<file path=ppt/tags/tag3781.xml><?xml version="1.0" encoding="utf-8"?>
<p:tagLst xmlns:p="http://schemas.openxmlformats.org/presentationml/2006/main">
  <p:tag name="AS_UNIQUEID" val="4444"/>
</p:tagLst>
</file>

<file path=ppt/tags/tag3782.xml><?xml version="1.0" encoding="utf-8"?>
<p:tagLst xmlns:p="http://schemas.openxmlformats.org/presentationml/2006/main">
  <p:tag name="AS_UNIQUEID" val="4445"/>
</p:tagLst>
</file>

<file path=ppt/tags/tag3783.xml><?xml version="1.0" encoding="utf-8"?>
<p:tagLst xmlns:p="http://schemas.openxmlformats.org/presentationml/2006/main">
  <p:tag name="AS_UNIQUEID" val="4446"/>
</p:tagLst>
</file>

<file path=ppt/tags/tag3784.xml><?xml version="1.0" encoding="utf-8"?>
<p:tagLst xmlns:p="http://schemas.openxmlformats.org/presentationml/2006/main">
  <p:tag name="AS_UNIQUEID" val="4447"/>
</p:tagLst>
</file>

<file path=ppt/tags/tag3785.xml><?xml version="1.0" encoding="utf-8"?>
<p:tagLst xmlns:p="http://schemas.openxmlformats.org/presentationml/2006/main">
  <p:tag name="AS_UNIQUEID" val="4448"/>
</p:tagLst>
</file>

<file path=ppt/tags/tag3786.xml><?xml version="1.0" encoding="utf-8"?>
<p:tagLst xmlns:p="http://schemas.openxmlformats.org/presentationml/2006/main">
  <p:tag name="AS_UNIQUEID" val="4449"/>
</p:tagLst>
</file>

<file path=ppt/tags/tag3787.xml><?xml version="1.0" encoding="utf-8"?>
<p:tagLst xmlns:p="http://schemas.openxmlformats.org/presentationml/2006/main">
  <p:tag name="AS_UNIQUEID" val="4450"/>
</p:tagLst>
</file>

<file path=ppt/tags/tag3788.xml><?xml version="1.0" encoding="utf-8"?>
<p:tagLst xmlns:p="http://schemas.openxmlformats.org/presentationml/2006/main">
  <p:tag name="AS_UNIQUEID" val="4451"/>
</p:tagLst>
</file>

<file path=ppt/tags/tag3789.xml><?xml version="1.0" encoding="utf-8"?>
<p:tagLst xmlns:p="http://schemas.openxmlformats.org/presentationml/2006/main">
  <p:tag name="AS_UNIQUEID" val="4452"/>
</p:tagLst>
</file>

<file path=ppt/tags/tag379.xml><?xml version="1.0" encoding="utf-8"?>
<p:tagLst xmlns:p="http://schemas.openxmlformats.org/presentationml/2006/main">
  <p:tag name="AS_UNIQUEID" val="916"/>
</p:tagLst>
</file>

<file path=ppt/tags/tag3790.xml><?xml version="1.0" encoding="utf-8"?>
<p:tagLst xmlns:p="http://schemas.openxmlformats.org/presentationml/2006/main">
  <p:tag name="AS_UNIQUEID" val="4453"/>
</p:tagLst>
</file>

<file path=ppt/tags/tag3791.xml><?xml version="1.0" encoding="utf-8"?>
<p:tagLst xmlns:p="http://schemas.openxmlformats.org/presentationml/2006/main">
  <p:tag name="AS_UNIQUEID" val="4454"/>
</p:tagLst>
</file>

<file path=ppt/tags/tag3792.xml><?xml version="1.0" encoding="utf-8"?>
<p:tagLst xmlns:p="http://schemas.openxmlformats.org/presentationml/2006/main">
  <p:tag name="AS_UNIQUEID" val="4455"/>
</p:tagLst>
</file>

<file path=ppt/tags/tag3793.xml><?xml version="1.0" encoding="utf-8"?>
<p:tagLst xmlns:p="http://schemas.openxmlformats.org/presentationml/2006/main">
  <p:tag name="AS_UNIQUEID" val="4456"/>
</p:tagLst>
</file>

<file path=ppt/tags/tag3794.xml><?xml version="1.0" encoding="utf-8"?>
<p:tagLst xmlns:p="http://schemas.openxmlformats.org/presentationml/2006/main">
  <p:tag name="AS_UNIQUEID" val="4457"/>
</p:tagLst>
</file>

<file path=ppt/tags/tag3795.xml><?xml version="1.0" encoding="utf-8"?>
<p:tagLst xmlns:p="http://schemas.openxmlformats.org/presentationml/2006/main">
  <p:tag name="AS_UNIQUEID" val="4458"/>
</p:tagLst>
</file>

<file path=ppt/tags/tag3796.xml><?xml version="1.0" encoding="utf-8"?>
<p:tagLst xmlns:p="http://schemas.openxmlformats.org/presentationml/2006/main">
  <p:tag name="AS_UNIQUEID" val="4459"/>
</p:tagLst>
</file>

<file path=ppt/tags/tag3797.xml><?xml version="1.0" encoding="utf-8"?>
<p:tagLst xmlns:p="http://schemas.openxmlformats.org/presentationml/2006/main">
  <p:tag name="AS_UNIQUEID" val="4460"/>
</p:tagLst>
</file>

<file path=ppt/tags/tag3798.xml><?xml version="1.0" encoding="utf-8"?>
<p:tagLst xmlns:p="http://schemas.openxmlformats.org/presentationml/2006/main">
  <p:tag name="AS_UNIQUEID" val="4461"/>
</p:tagLst>
</file>

<file path=ppt/tags/tag3799.xml><?xml version="1.0" encoding="utf-8"?>
<p:tagLst xmlns:p="http://schemas.openxmlformats.org/presentationml/2006/main">
  <p:tag name="AS_UNIQUEID" val="4462"/>
</p:tagLst>
</file>

<file path=ppt/tags/tag38.xml><?xml version="1.0" encoding="utf-8"?>
<p:tagLst xmlns:p="http://schemas.openxmlformats.org/presentationml/2006/main">
  <p:tag name="AS_UNIQUEID" val="51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80.xml><?xml version="1.0" encoding="utf-8"?>
<p:tagLst xmlns:p="http://schemas.openxmlformats.org/presentationml/2006/main">
  <p:tag name="AS_UNIQUEID" val="917"/>
</p:tagLst>
</file>

<file path=ppt/tags/tag3800.xml><?xml version="1.0" encoding="utf-8"?>
<p:tagLst xmlns:p="http://schemas.openxmlformats.org/presentationml/2006/main">
  <p:tag name="AS_UNIQUEID" val="4463"/>
</p:tagLst>
</file>

<file path=ppt/tags/tag3801.xml><?xml version="1.0" encoding="utf-8"?>
<p:tagLst xmlns:p="http://schemas.openxmlformats.org/presentationml/2006/main">
  <p:tag name="AS_UNIQUEID" val="4464"/>
</p:tagLst>
</file>

<file path=ppt/tags/tag3802.xml><?xml version="1.0" encoding="utf-8"?>
<p:tagLst xmlns:p="http://schemas.openxmlformats.org/presentationml/2006/main">
  <p:tag name="AS_UNIQUEID" val="4465"/>
</p:tagLst>
</file>

<file path=ppt/tags/tag3803.xml><?xml version="1.0" encoding="utf-8"?>
<p:tagLst xmlns:p="http://schemas.openxmlformats.org/presentationml/2006/main">
  <p:tag name="AS_UNIQUEID" val="4466"/>
</p:tagLst>
</file>

<file path=ppt/tags/tag3804.xml><?xml version="1.0" encoding="utf-8"?>
<p:tagLst xmlns:p="http://schemas.openxmlformats.org/presentationml/2006/main">
  <p:tag name="AS_UNIQUEID" val="4467"/>
</p:tagLst>
</file>

<file path=ppt/tags/tag3805.xml><?xml version="1.0" encoding="utf-8"?>
<p:tagLst xmlns:p="http://schemas.openxmlformats.org/presentationml/2006/main">
  <p:tag name="AS_UNIQUEID" val="4468"/>
</p:tagLst>
</file>

<file path=ppt/tags/tag3806.xml><?xml version="1.0" encoding="utf-8"?>
<p:tagLst xmlns:p="http://schemas.openxmlformats.org/presentationml/2006/main">
  <p:tag name="AS_UNIQUEID" val="4469"/>
</p:tagLst>
</file>

<file path=ppt/tags/tag3807.xml><?xml version="1.0" encoding="utf-8"?>
<p:tagLst xmlns:p="http://schemas.openxmlformats.org/presentationml/2006/main">
  <p:tag name="AS_UNIQUEID" val="4470"/>
</p:tagLst>
</file>

<file path=ppt/tags/tag3808.xml><?xml version="1.0" encoding="utf-8"?>
<p:tagLst xmlns:p="http://schemas.openxmlformats.org/presentationml/2006/main">
  <p:tag name="AS_UNIQUEID" val="4471"/>
</p:tagLst>
</file>

<file path=ppt/tags/tag3809.xml><?xml version="1.0" encoding="utf-8"?>
<p:tagLst xmlns:p="http://schemas.openxmlformats.org/presentationml/2006/main">
  <p:tag name="AS_UNIQUEID" val="4472"/>
</p:tagLst>
</file>

<file path=ppt/tags/tag381.xml><?xml version="1.0" encoding="utf-8"?>
<p:tagLst xmlns:p="http://schemas.openxmlformats.org/presentationml/2006/main">
  <p:tag name="AS_UNIQUEID" val="907"/>
</p:tagLst>
</file>

<file path=ppt/tags/tag3810.xml><?xml version="1.0" encoding="utf-8"?>
<p:tagLst xmlns:p="http://schemas.openxmlformats.org/presentationml/2006/main">
  <p:tag name="AS_UNIQUEID" val="4473"/>
</p:tagLst>
</file>

<file path=ppt/tags/tag3811.xml><?xml version="1.0" encoding="utf-8"?>
<p:tagLst xmlns:p="http://schemas.openxmlformats.org/presentationml/2006/main">
  <p:tag name="AS_UNIQUEID" val="4474"/>
</p:tagLst>
</file>

<file path=ppt/tags/tag3812.xml><?xml version="1.0" encoding="utf-8"?>
<p:tagLst xmlns:p="http://schemas.openxmlformats.org/presentationml/2006/main">
  <p:tag name="AS_UNIQUEID" val="4475"/>
</p:tagLst>
</file>

<file path=ppt/tags/tag3813.xml><?xml version="1.0" encoding="utf-8"?>
<p:tagLst xmlns:p="http://schemas.openxmlformats.org/presentationml/2006/main">
  <p:tag name="AS_UNIQUEID" val="4476"/>
</p:tagLst>
</file>

<file path=ppt/tags/tag3814.xml><?xml version="1.0" encoding="utf-8"?>
<p:tagLst xmlns:p="http://schemas.openxmlformats.org/presentationml/2006/main">
  <p:tag name="AS_UNIQUEID" val="4477"/>
</p:tagLst>
</file>

<file path=ppt/tags/tag3815.xml><?xml version="1.0" encoding="utf-8"?>
<p:tagLst xmlns:p="http://schemas.openxmlformats.org/presentationml/2006/main">
  <p:tag name="AS_UNIQUEID" val="4478"/>
</p:tagLst>
</file>

<file path=ppt/tags/tag3816.xml><?xml version="1.0" encoding="utf-8"?>
<p:tagLst xmlns:p="http://schemas.openxmlformats.org/presentationml/2006/main">
  <p:tag name="AS_UNIQUEID" val="4479"/>
</p:tagLst>
</file>

<file path=ppt/tags/tag3817.xml><?xml version="1.0" encoding="utf-8"?>
<p:tagLst xmlns:p="http://schemas.openxmlformats.org/presentationml/2006/main">
  <p:tag name="AS_UNIQUEID" val="4480"/>
</p:tagLst>
</file>

<file path=ppt/tags/tag3818.xml><?xml version="1.0" encoding="utf-8"?>
<p:tagLst xmlns:p="http://schemas.openxmlformats.org/presentationml/2006/main">
  <p:tag name="AS_UNIQUEID" val="4481"/>
</p:tagLst>
</file>

<file path=ppt/tags/tag3819.xml><?xml version="1.0" encoding="utf-8"?>
<p:tagLst xmlns:p="http://schemas.openxmlformats.org/presentationml/2006/main">
  <p:tag name="AS_UNIQUEID" val="4482"/>
</p:tagLst>
</file>

<file path=ppt/tags/tag382.xml><?xml version="1.0" encoding="utf-8"?>
<p:tagLst xmlns:p="http://schemas.openxmlformats.org/presentationml/2006/main">
  <p:tag name="AS_UNIQUEID" val="908"/>
</p:tagLst>
</file>

<file path=ppt/tags/tag3820.xml><?xml version="1.0" encoding="utf-8"?>
<p:tagLst xmlns:p="http://schemas.openxmlformats.org/presentationml/2006/main">
  <p:tag name="AS_UNIQUEID" val="4483"/>
</p:tagLst>
</file>

<file path=ppt/tags/tag3821.xml><?xml version="1.0" encoding="utf-8"?>
<p:tagLst xmlns:p="http://schemas.openxmlformats.org/presentationml/2006/main">
  <p:tag name="AS_UNIQUEID" val="4484"/>
</p:tagLst>
</file>

<file path=ppt/tags/tag3822.xml><?xml version="1.0" encoding="utf-8"?>
<p:tagLst xmlns:p="http://schemas.openxmlformats.org/presentationml/2006/main">
  <p:tag name="AS_UNIQUEID" val="4485"/>
</p:tagLst>
</file>

<file path=ppt/tags/tag3823.xml><?xml version="1.0" encoding="utf-8"?>
<p:tagLst xmlns:p="http://schemas.openxmlformats.org/presentationml/2006/main">
  <p:tag name="AS_UNIQUEID" val="4486"/>
</p:tagLst>
</file>

<file path=ppt/tags/tag3824.xml><?xml version="1.0" encoding="utf-8"?>
<p:tagLst xmlns:p="http://schemas.openxmlformats.org/presentationml/2006/main">
  <p:tag name="AS_UNIQUEID" val="4487"/>
</p:tagLst>
</file>

<file path=ppt/tags/tag3825.xml><?xml version="1.0" encoding="utf-8"?>
<p:tagLst xmlns:p="http://schemas.openxmlformats.org/presentationml/2006/main">
  <p:tag name="AS_UNIQUEID" val="4488"/>
</p:tagLst>
</file>

<file path=ppt/tags/tag3826.xml><?xml version="1.0" encoding="utf-8"?>
<p:tagLst xmlns:p="http://schemas.openxmlformats.org/presentationml/2006/main">
  <p:tag name="AS_UNIQUEID" val="4489"/>
</p:tagLst>
</file>

<file path=ppt/tags/tag3827.xml><?xml version="1.0" encoding="utf-8"?>
<p:tagLst xmlns:p="http://schemas.openxmlformats.org/presentationml/2006/main">
  <p:tag name="AS_UNIQUEID" val="4490"/>
</p:tagLst>
</file>

<file path=ppt/tags/tag3828.xml><?xml version="1.0" encoding="utf-8"?>
<p:tagLst xmlns:p="http://schemas.openxmlformats.org/presentationml/2006/main">
  <p:tag name="AS_UNIQUEID" val="4491"/>
</p:tagLst>
</file>

<file path=ppt/tags/tag3829.xml><?xml version="1.0" encoding="utf-8"?>
<p:tagLst xmlns:p="http://schemas.openxmlformats.org/presentationml/2006/main">
  <p:tag name="AS_UNIQUEID" val="4492"/>
</p:tagLst>
</file>

<file path=ppt/tags/tag383.xml><?xml version="1.0" encoding="utf-8"?>
<p:tagLst xmlns:p="http://schemas.openxmlformats.org/presentationml/2006/main">
  <p:tag name="AS_UNIQUEID" val="909"/>
</p:tagLst>
</file>

<file path=ppt/tags/tag3830.xml><?xml version="1.0" encoding="utf-8"?>
<p:tagLst xmlns:p="http://schemas.openxmlformats.org/presentationml/2006/main">
  <p:tag name="AS_UNIQUEID" val="4493"/>
</p:tagLst>
</file>

<file path=ppt/tags/tag3831.xml><?xml version="1.0" encoding="utf-8"?>
<p:tagLst xmlns:p="http://schemas.openxmlformats.org/presentationml/2006/main">
  <p:tag name="AS_UNIQUEID" val="4494"/>
</p:tagLst>
</file>

<file path=ppt/tags/tag3832.xml><?xml version="1.0" encoding="utf-8"?>
<p:tagLst xmlns:p="http://schemas.openxmlformats.org/presentationml/2006/main">
  <p:tag name="AS_UNIQUEID" val="4495"/>
</p:tagLst>
</file>

<file path=ppt/tags/tag3833.xml><?xml version="1.0" encoding="utf-8"?>
<p:tagLst xmlns:p="http://schemas.openxmlformats.org/presentationml/2006/main">
  <p:tag name="AS_UNIQUEID" val="4496"/>
</p:tagLst>
</file>

<file path=ppt/tags/tag3834.xml><?xml version="1.0" encoding="utf-8"?>
<p:tagLst xmlns:p="http://schemas.openxmlformats.org/presentationml/2006/main">
  <p:tag name="AS_UNIQUEID" val="4497"/>
</p:tagLst>
</file>

<file path=ppt/tags/tag3835.xml><?xml version="1.0" encoding="utf-8"?>
<p:tagLst xmlns:p="http://schemas.openxmlformats.org/presentationml/2006/main">
  <p:tag name="AS_UNIQUEID" val="4498"/>
</p:tagLst>
</file>

<file path=ppt/tags/tag3836.xml><?xml version="1.0" encoding="utf-8"?>
<p:tagLst xmlns:p="http://schemas.openxmlformats.org/presentationml/2006/main">
  <p:tag name="AS_UNIQUEID" val="4499"/>
</p:tagLst>
</file>

<file path=ppt/tags/tag3837.xml><?xml version="1.0" encoding="utf-8"?>
<p:tagLst xmlns:p="http://schemas.openxmlformats.org/presentationml/2006/main">
  <p:tag name="AS_UNIQUEID" val="4500"/>
</p:tagLst>
</file>

<file path=ppt/tags/tag3838.xml><?xml version="1.0" encoding="utf-8"?>
<p:tagLst xmlns:p="http://schemas.openxmlformats.org/presentationml/2006/main">
  <p:tag name="AS_UNIQUEID" val="4501"/>
</p:tagLst>
</file>

<file path=ppt/tags/tag3839.xml><?xml version="1.0" encoding="utf-8"?>
<p:tagLst xmlns:p="http://schemas.openxmlformats.org/presentationml/2006/main">
  <p:tag name="AS_UNIQUEID" val="4502"/>
</p:tagLst>
</file>

<file path=ppt/tags/tag384.xml><?xml version="1.0" encoding="utf-8"?>
<p:tagLst xmlns:p="http://schemas.openxmlformats.org/presentationml/2006/main">
  <p:tag name="AS_UNIQUEID" val="923"/>
</p:tagLst>
</file>

<file path=ppt/tags/tag3840.xml><?xml version="1.0" encoding="utf-8"?>
<p:tagLst xmlns:p="http://schemas.openxmlformats.org/presentationml/2006/main">
  <p:tag name="AS_UNIQUEID" val="4503"/>
</p:tagLst>
</file>

<file path=ppt/tags/tag3841.xml><?xml version="1.0" encoding="utf-8"?>
<p:tagLst xmlns:p="http://schemas.openxmlformats.org/presentationml/2006/main">
  <p:tag name="AS_UNIQUEID" val="4504"/>
</p:tagLst>
</file>

<file path=ppt/tags/tag3842.xml><?xml version="1.0" encoding="utf-8"?>
<p:tagLst xmlns:p="http://schemas.openxmlformats.org/presentationml/2006/main">
  <p:tag name="AS_UNIQUEID" val="4505"/>
</p:tagLst>
</file>

<file path=ppt/tags/tag3843.xml><?xml version="1.0" encoding="utf-8"?>
<p:tagLst xmlns:p="http://schemas.openxmlformats.org/presentationml/2006/main">
  <p:tag name="AS_UNIQUEID" val="4506"/>
</p:tagLst>
</file>

<file path=ppt/tags/tag3844.xml><?xml version="1.0" encoding="utf-8"?>
<p:tagLst xmlns:p="http://schemas.openxmlformats.org/presentationml/2006/main">
  <p:tag name="AS_UNIQUEID" val="4507"/>
</p:tagLst>
</file>

<file path=ppt/tags/tag3845.xml><?xml version="1.0" encoding="utf-8"?>
<p:tagLst xmlns:p="http://schemas.openxmlformats.org/presentationml/2006/main">
  <p:tag name="AS_UNIQUEID" val="4508"/>
</p:tagLst>
</file>

<file path=ppt/tags/tag3846.xml><?xml version="1.0" encoding="utf-8"?>
<p:tagLst xmlns:p="http://schemas.openxmlformats.org/presentationml/2006/main">
  <p:tag name="AS_UNIQUEID" val="4509"/>
</p:tagLst>
</file>

<file path=ppt/tags/tag3847.xml><?xml version="1.0" encoding="utf-8"?>
<p:tagLst xmlns:p="http://schemas.openxmlformats.org/presentationml/2006/main">
  <p:tag name="AS_UNIQUEID" val="4510"/>
</p:tagLst>
</file>

<file path=ppt/tags/tag3848.xml><?xml version="1.0" encoding="utf-8"?>
<p:tagLst xmlns:p="http://schemas.openxmlformats.org/presentationml/2006/main">
  <p:tag name="AS_UNIQUEID" val="4511"/>
</p:tagLst>
</file>

<file path=ppt/tags/tag3849.xml><?xml version="1.0" encoding="utf-8"?>
<p:tagLst xmlns:p="http://schemas.openxmlformats.org/presentationml/2006/main">
  <p:tag name="AS_UNIQUEID" val="4512"/>
</p:tagLst>
</file>

<file path=ppt/tags/tag385.xml><?xml version="1.0" encoding="utf-8"?>
<p:tagLst xmlns:p="http://schemas.openxmlformats.org/presentationml/2006/main">
  <p:tag name="AS_UNIQUEID" val="924"/>
</p:tagLst>
</file>

<file path=ppt/tags/tag3850.xml><?xml version="1.0" encoding="utf-8"?>
<p:tagLst xmlns:p="http://schemas.openxmlformats.org/presentationml/2006/main">
  <p:tag name="AS_UNIQUEID" val="4513"/>
</p:tagLst>
</file>

<file path=ppt/tags/tag3851.xml><?xml version="1.0" encoding="utf-8"?>
<p:tagLst xmlns:p="http://schemas.openxmlformats.org/presentationml/2006/main">
  <p:tag name="AS_UNIQUEID" val="4514"/>
</p:tagLst>
</file>

<file path=ppt/tags/tag3852.xml><?xml version="1.0" encoding="utf-8"?>
<p:tagLst xmlns:p="http://schemas.openxmlformats.org/presentationml/2006/main">
  <p:tag name="AS_UNIQUEID" val="4515"/>
</p:tagLst>
</file>

<file path=ppt/tags/tag3853.xml><?xml version="1.0" encoding="utf-8"?>
<p:tagLst xmlns:p="http://schemas.openxmlformats.org/presentationml/2006/main">
  <p:tag name="AS_UNIQUEID" val="4516"/>
</p:tagLst>
</file>

<file path=ppt/tags/tag3854.xml><?xml version="1.0" encoding="utf-8"?>
<p:tagLst xmlns:p="http://schemas.openxmlformats.org/presentationml/2006/main">
  <p:tag name="AS_UNIQUEID" val="4517"/>
</p:tagLst>
</file>

<file path=ppt/tags/tag3855.xml><?xml version="1.0" encoding="utf-8"?>
<p:tagLst xmlns:p="http://schemas.openxmlformats.org/presentationml/2006/main">
  <p:tag name="AS_UNIQUEID" val="4518"/>
</p:tagLst>
</file>

<file path=ppt/tags/tag3856.xml><?xml version="1.0" encoding="utf-8"?>
<p:tagLst xmlns:p="http://schemas.openxmlformats.org/presentationml/2006/main">
  <p:tag name="AS_UNIQUEID" val="4519"/>
</p:tagLst>
</file>

<file path=ppt/tags/tag3857.xml><?xml version="1.0" encoding="utf-8"?>
<p:tagLst xmlns:p="http://schemas.openxmlformats.org/presentationml/2006/main">
  <p:tag name="AS_UNIQUEID" val="4520"/>
</p:tagLst>
</file>

<file path=ppt/tags/tag3858.xml><?xml version="1.0" encoding="utf-8"?>
<p:tagLst xmlns:p="http://schemas.openxmlformats.org/presentationml/2006/main">
  <p:tag name="AS_UNIQUEID" val="4521"/>
</p:tagLst>
</file>

<file path=ppt/tags/tag3859.xml><?xml version="1.0" encoding="utf-8"?>
<p:tagLst xmlns:p="http://schemas.openxmlformats.org/presentationml/2006/main">
  <p:tag name="AS_UNIQUEID" val="4522"/>
</p:tagLst>
</file>

<file path=ppt/tags/tag386.xml><?xml version="1.0" encoding="utf-8"?>
<p:tagLst xmlns:p="http://schemas.openxmlformats.org/presentationml/2006/main">
  <p:tag name="AS_UNIQUEID" val="925"/>
</p:tagLst>
</file>

<file path=ppt/tags/tag3860.xml><?xml version="1.0" encoding="utf-8"?>
<p:tagLst xmlns:p="http://schemas.openxmlformats.org/presentationml/2006/main">
  <p:tag name="AS_UNIQUEID" val="4523"/>
</p:tagLst>
</file>

<file path=ppt/tags/tag3861.xml><?xml version="1.0" encoding="utf-8"?>
<p:tagLst xmlns:p="http://schemas.openxmlformats.org/presentationml/2006/main">
  <p:tag name="AS_UNIQUEID" val="4524"/>
</p:tagLst>
</file>

<file path=ppt/tags/tag3862.xml><?xml version="1.0" encoding="utf-8"?>
<p:tagLst xmlns:p="http://schemas.openxmlformats.org/presentationml/2006/main">
  <p:tag name="AS_UNIQUEID" val="4525"/>
</p:tagLst>
</file>

<file path=ppt/tags/tag3863.xml><?xml version="1.0" encoding="utf-8"?>
<p:tagLst xmlns:p="http://schemas.openxmlformats.org/presentationml/2006/main">
  <p:tag name="AS_UNIQUEID" val="4526"/>
</p:tagLst>
</file>

<file path=ppt/tags/tag3864.xml><?xml version="1.0" encoding="utf-8"?>
<p:tagLst xmlns:p="http://schemas.openxmlformats.org/presentationml/2006/main">
  <p:tag name="AS_UNIQUEID" val="4527"/>
</p:tagLst>
</file>

<file path=ppt/tags/tag3865.xml><?xml version="1.0" encoding="utf-8"?>
<p:tagLst xmlns:p="http://schemas.openxmlformats.org/presentationml/2006/main">
  <p:tag name="AS_UNIQUEID" val="4528"/>
</p:tagLst>
</file>

<file path=ppt/tags/tag3866.xml><?xml version="1.0" encoding="utf-8"?>
<p:tagLst xmlns:p="http://schemas.openxmlformats.org/presentationml/2006/main">
  <p:tag name="AS_UNIQUEID" val="4529"/>
</p:tagLst>
</file>

<file path=ppt/tags/tag3867.xml><?xml version="1.0" encoding="utf-8"?>
<p:tagLst xmlns:p="http://schemas.openxmlformats.org/presentationml/2006/main">
  <p:tag name="AS_UNIQUEID" val="4530"/>
</p:tagLst>
</file>

<file path=ppt/tags/tag3868.xml><?xml version="1.0" encoding="utf-8"?>
<p:tagLst xmlns:p="http://schemas.openxmlformats.org/presentationml/2006/main">
  <p:tag name="AS_UNIQUEID" val="4531"/>
</p:tagLst>
</file>

<file path=ppt/tags/tag3869.xml><?xml version="1.0" encoding="utf-8"?>
<p:tagLst xmlns:p="http://schemas.openxmlformats.org/presentationml/2006/main">
  <p:tag name="AS_UNIQUEID" val="4532"/>
</p:tagLst>
</file>

<file path=ppt/tags/tag387.xml><?xml version="1.0" encoding="utf-8"?>
<p:tagLst xmlns:p="http://schemas.openxmlformats.org/presentationml/2006/main">
  <p:tag name="AS_UNIQUEID" val="926"/>
</p:tagLst>
</file>

<file path=ppt/tags/tag3870.xml><?xml version="1.0" encoding="utf-8"?>
<p:tagLst xmlns:p="http://schemas.openxmlformats.org/presentationml/2006/main">
  <p:tag name="AS_UNIQUEID" val="4533"/>
</p:tagLst>
</file>

<file path=ppt/tags/tag3871.xml><?xml version="1.0" encoding="utf-8"?>
<p:tagLst xmlns:p="http://schemas.openxmlformats.org/presentationml/2006/main">
  <p:tag name="AS_UNIQUEID" val="4534"/>
</p:tagLst>
</file>

<file path=ppt/tags/tag3872.xml><?xml version="1.0" encoding="utf-8"?>
<p:tagLst xmlns:p="http://schemas.openxmlformats.org/presentationml/2006/main">
  <p:tag name="AS_UNIQUEID" val="4535"/>
</p:tagLst>
</file>

<file path=ppt/tags/tag3873.xml><?xml version="1.0" encoding="utf-8"?>
<p:tagLst xmlns:p="http://schemas.openxmlformats.org/presentationml/2006/main">
  <p:tag name="AS_UNIQUEID" val="4536"/>
</p:tagLst>
</file>

<file path=ppt/tags/tag3874.xml><?xml version="1.0" encoding="utf-8"?>
<p:tagLst xmlns:p="http://schemas.openxmlformats.org/presentationml/2006/main">
  <p:tag name="AS_UNIQUEID" val="4537"/>
</p:tagLst>
</file>

<file path=ppt/tags/tag3875.xml><?xml version="1.0" encoding="utf-8"?>
<p:tagLst xmlns:p="http://schemas.openxmlformats.org/presentationml/2006/main">
  <p:tag name="AS_UNIQUEID" val="4538"/>
</p:tagLst>
</file>

<file path=ppt/tags/tag3876.xml><?xml version="1.0" encoding="utf-8"?>
<p:tagLst xmlns:p="http://schemas.openxmlformats.org/presentationml/2006/main">
  <p:tag name="AS_UNIQUEID" val="4539"/>
</p:tagLst>
</file>

<file path=ppt/tags/tag3877.xml><?xml version="1.0" encoding="utf-8"?>
<p:tagLst xmlns:p="http://schemas.openxmlformats.org/presentationml/2006/main">
  <p:tag name="AS_UNIQUEID" val="4540"/>
</p:tagLst>
</file>

<file path=ppt/tags/tag3878.xml><?xml version="1.0" encoding="utf-8"?>
<p:tagLst xmlns:p="http://schemas.openxmlformats.org/presentationml/2006/main">
  <p:tag name="AS_UNIQUEID" val="4541"/>
</p:tagLst>
</file>

<file path=ppt/tags/tag3879.xml><?xml version="1.0" encoding="utf-8"?>
<p:tagLst xmlns:p="http://schemas.openxmlformats.org/presentationml/2006/main">
  <p:tag name="AS_UNIQUEID" val="4542"/>
</p:tagLst>
</file>

<file path=ppt/tags/tag388.xml><?xml version="1.0" encoding="utf-8"?>
<p:tagLst xmlns:p="http://schemas.openxmlformats.org/presentationml/2006/main">
  <p:tag name="AS_UNIQUEID" val="927"/>
</p:tagLst>
</file>

<file path=ppt/tags/tag3880.xml><?xml version="1.0" encoding="utf-8"?>
<p:tagLst xmlns:p="http://schemas.openxmlformats.org/presentationml/2006/main">
  <p:tag name="AS_UNIQUEID" val="4543"/>
</p:tagLst>
</file>

<file path=ppt/tags/tag3881.xml><?xml version="1.0" encoding="utf-8"?>
<p:tagLst xmlns:p="http://schemas.openxmlformats.org/presentationml/2006/main">
  <p:tag name="AS_UNIQUEID" val="4544"/>
</p:tagLst>
</file>

<file path=ppt/tags/tag3882.xml><?xml version="1.0" encoding="utf-8"?>
<p:tagLst xmlns:p="http://schemas.openxmlformats.org/presentationml/2006/main">
  <p:tag name="AS_UNIQUEID" val="4545"/>
</p:tagLst>
</file>

<file path=ppt/tags/tag3883.xml><?xml version="1.0" encoding="utf-8"?>
<p:tagLst xmlns:p="http://schemas.openxmlformats.org/presentationml/2006/main">
  <p:tag name="AS_UNIQUEID" val="4546"/>
</p:tagLst>
</file>

<file path=ppt/tags/tag3884.xml><?xml version="1.0" encoding="utf-8"?>
<p:tagLst xmlns:p="http://schemas.openxmlformats.org/presentationml/2006/main">
  <p:tag name="AS_UNIQUEID" val="4547"/>
</p:tagLst>
</file>

<file path=ppt/tags/tag3885.xml><?xml version="1.0" encoding="utf-8"?>
<p:tagLst xmlns:p="http://schemas.openxmlformats.org/presentationml/2006/main">
  <p:tag name="AS_UNIQUEID" val="4548"/>
</p:tagLst>
</file>

<file path=ppt/tags/tag3886.xml><?xml version="1.0" encoding="utf-8"?>
<p:tagLst xmlns:p="http://schemas.openxmlformats.org/presentationml/2006/main">
  <p:tag name="AS_UNIQUEID" val="4549"/>
</p:tagLst>
</file>

<file path=ppt/tags/tag3887.xml><?xml version="1.0" encoding="utf-8"?>
<p:tagLst xmlns:p="http://schemas.openxmlformats.org/presentationml/2006/main">
  <p:tag name="AS_UNIQUEID" val="4550"/>
</p:tagLst>
</file>

<file path=ppt/tags/tag3888.xml><?xml version="1.0" encoding="utf-8"?>
<p:tagLst xmlns:p="http://schemas.openxmlformats.org/presentationml/2006/main">
  <p:tag name="AS_UNIQUEID" val="4551"/>
</p:tagLst>
</file>

<file path=ppt/tags/tag3889.xml><?xml version="1.0" encoding="utf-8"?>
<p:tagLst xmlns:p="http://schemas.openxmlformats.org/presentationml/2006/main">
  <p:tag name="AS_UNIQUEID" val="4552"/>
</p:tagLst>
</file>

<file path=ppt/tags/tag389.xml><?xml version="1.0" encoding="utf-8"?>
<p:tagLst xmlns:p="http://schemas.openxmlformats.org/presentationml/2006/main">
  <p:tag name="AS_UNIQUEID" val="928"/>
</p:tagLst>
</file>

<file path=ppt/tags/tag3890.xml><?xml version="1.0" encoding="utf-8"?>
<p:tagLst xmlns:p="http://schemas.openxmlformats.org/presentationml/2006/main">
  <p:tag name="AS_UNIQUEID" val="4553"/>
</p:tagLst>
</file>

<file path=ppt/tags/tag3891.xml><?xml version="1.0" encoding="utf-8"?>
<p:tagLst xmlns:p="http://schemas.openxmlformats.org/presentationml/2006/main">
  <p:tag name="AS_UNIQUEID" val="4554"/>
</p:tagLst>
</file>

<file path=ppt/tags/tag3892.xml><?xml version="1.0" encoding="utf-8"?>
<p:tagLst xmlns:p="http://schemas.openxmlformats.org/presentationml/2006/main">
  <p:tag name="AS_UNIQUEID" val="4555"/>
</p:tagLst>
</file>

<file path=ppt/tags/tag3893.xml><?xml version="1.0" encoding="utf-8"?>
<p:tagLst xmlns:p="http://schemas.openxmlformats.org/presentationml/2006/main">
  <p:tag name="AS_UNIQUEID" val="4556"/>
</p:tagLst>
</file>

<file path=ppt/tags/tag3894.xml><?xml version="1.0" encoding="utf-8"?>
<p:tagLst xmlns:p="http://schemas.openxmlformats.org/presentationml/2006/main">
  <p:tag name="AS_UNIQUEID" val="4557"/>
</p:tagLst>
</file>

<file path=ppt/tags/tag3895.xml><?xml version="1.0" encoding="utf-8"?>
<p:tagLst xmlns:p="http://schemas.openxmlformats.org/presentationml/2006/main">
  <p:tag name="AS_UNIQUEID" val="4558"/>
</p:tagLst>
</file>

<file path=ppt/tags/tag3896.xml><?xml version="1.0" encoding="utf-8"?>
<p:tagLst xmlns:p="http://schemas.openxmlformats.org/presentationml/2006/main">
  <p:tag name="AS_UNIQUEID" val="4559"/>
</p:tagLst>
</file>

<file path=ppt/tags/tag3897.xml><?xml version="1.0" encoding="utf-8"?>
<p:tagLst xmlns:p="http://schemas.openxmlformats.org/presentationml/2006/main">
  <p:tag name="AS_UNIQUEID" val="4560"/>
</p:tagLst>
</file>

<file path=ppt/tags/tag3898.xml><?xml version="1.0" encoding="utf-8"?>
<p:tagLst xmlns:p="http://schemas.openxmlformats.org/presentationml/2006/main">
  <p:tag name="AS_UNIQUEID" val="4561"/>
</p:tagLst>
</file>

<file path=ppt/tags/tag3899.xml><?xml version="1.0" encoding="utf-8"?>
<p:tagLst xmlns:p="http://schemas.openxmlformats.org/presentationml/2006/main">
  <p:tag name="AS_UNIQUEID" val="4562"/>
</p:tagLst>
</file>

<file path=ppt/tags/tag39.xml><?xml version="1.0" encoding="utf-8"?>
<p:tagLst xmlns:p="http://schemas.openxmlformats.org/presentationml/2006/main">
  <p:tag name="AS_UNIQUEID" val="52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390.xml><?xml version="1.0" encoding="utf-8"?>
<p:tagLst xmlns:p="http://schemas.openxmlformats.org/presentationml/2006/main">
  <p:tag name="AS_UNIQUEID" val="929"/>
</p:tagLst>
</file>

<file path=ppt/tags/tag3900.xml><?xml version="1.0" encoding="utf-8"?>
<p:tagLst xmlns:p="http://schemas.openxmlformats.org/presentationml/2006/main">
  <p:tag name="AS_UNIQUEID" val="4563"/>
</p:tagLst>
</file>

<file path=ppt/tags/tag3901.xml><?xml version="1.0" encoding="utf-8"?>
<p:tagLst xmlns:p="http://schemas.openxmlformats.org/presentationml/2006/main">
  <p:tag name="AS_UNIQUEID" val="4564"/>
</p:tagLst>
</file>

<file path=ppt/tags/tag3902.xml><?xml version="1.0" encoding="utf-8"?>
<p:tagLst xmlns:p="http://schemas.openxmlformats.org/presentationml/2006/main">
  <p:tag name="AS_UNIQUEID" val="4565"/>
</p:tagLst>
</file>

<file path=ppt/tags/tag3903.xml><?xml version="1.0" encoding="utf-8"?>
<p:tagLst xmlns:p="http://schemas.openxmlformats.org/presentationml/2006/main">
  <p:tag name="AS_UNIQUEID" val="4566"/>
</p:tagLst>
</file>

<file path=ppt/tags/tag3904.xml><?xml version="1.0" encoding="utf-8"?>
<p:tagLst xmlns:p="http://schemas.openxmlformats.org/presentationml/2006/main">
  <p:tag name="AS_UNIQUEID" val="4567"/>
</p:tagLst>
</file>

<file path=ppt/tags/tag3905.xml><?xml version="1.0" encoding="utf-8"?>
<p:tagLst xmlns:p="http://schemas.openxmlformats.org/presentationml/2006/main">
  <p:tag name="AS_UNIQUEID" val="4568"/>
</p:tagLst>
</file>

<file path=ppt/tags/tag3906.xml><?xml version="1.0" encoding="utf-8"?>
<p:tagLst xmlns:p="http://schemas.openxmlformats.org/presentationml/2006/main">
  <p:tag name="AS_UNIQUEID" val="4569"/>
</p:tagLst>
</file>

<file path=ppt/tags/tag3907.xml><?xml version="1.0" encoding="utf-8"?>
<p:tagLst xmlns:p="http://schemas.openxmlformats.org/presentationml/2006/main">
  <p:tag name="AS_UNIQUEID" val="4570"/>
</p:tagLst>
</file>

<file path=ppt/tags/tag3908.xml><?xml version="1.0" encoding="utf-8"?>
<p:tagLst xmlns:p="http://schemas.openxmlformats.org/presentationml/2006/main">
  <p:tag name="AS_UNIQUEID" val="4571"/>
</p:tagLst>
</file>

<file path=ppt/tags/tag3909.xml><?xml version="1.0" encoding="utf-8"?>
<p:tagLst xmlns:p="http://schemas.openxmlformats.org/presentationml/2006/main">
  <p:tag name="AS_UNIQUEID" val="4572"/>
</p:tagLst>
</file>

<file path=ppt/tags/tag391.xml><?xml version="1.0" encoding="utf-8"?>
<p:tagLst xmlns:p="http://schemas.openxmlformats.org/presentationml/2006/main">
  <p:tag name="AS_UNIQUEID" val="919"/>
</p:tagLst>
</file>

<file path=ppt/tags/tag3910.xml><?xml version="1.0" encoding="utf-8"?>
<p:tagLst xmlns:p="http://schemas.openxmlformats.org/presentationml/2006/main">
  <p:tag name="AS_UNIQUEID" val="4573"/>
</p:tagLst>
</file>

<file path=ppt/tags/tag3911.xml><?xml version="1.0" encoding="utf-8"?>
<p:tagLst xmlns:p="http://schemas.openxmlformats.org/presentationml/2006/main">
  <p:tag name="AS_UNIQUEID" val="4575"/>
</p:tagLst>
</file>

<file path=ppt/tags/tag3912.xml><?xml version="1.0" encoding="utf-8"?>
<p:tagLst xmlns:p="http://schemas.openxmlformats.org/presentationml/2006/main">
  <p:tag name="AS_UNIQUEID" val="4576"/>
</p:tagLst>
</file>

<file path=ppt/tags/tag3913.xml><?xml version="1.0" encoding="utf-8"?>
<p:tagLst xmlns:p="http://schemas.openxmlformats.org/presentationml/2006/main">
  <p:tag name="AS_UNIQUEID" val="4577"/>
</p:tagLst>
</file>

<file path=ppt/tags/tag3914.xml><?xml version="1.0" encoding="utf-8"?>
<p:tagLst xmlns:p="http://schemas.openxmlformats.org/presentationml/2006/main">
  <p:tag name="AS_UNIQUEID" val="4578"/>
</p:tagLst>
</file>

<file path=ppt/tags/tag3915.xml><?xml version="1.0" encoding="utf-8"?>
<p:tagLst xmlns:p="http://schemas.openxmlformats.org/presentationml/2006/main">
  <p:tag name="AS_UNIQUEID" val="4579"/>
</p:tagLst>
</file>

<file path=ppt/tags/tag3916.xml><?xml version="1.0" encoding="utf-8"?>
<p:tagLst xmlns:p="http://schemas.openxmlformats.org/presentationml/2006/main">
  <p:tag name="AS_UNIQUEID" val="4580"/>
</p:tagLst>
</file>

<file path=ppt/tags/tag3917.xml><?xml version="1.0" encoding="utf-8"?>
<p:tagLst xmlns:p="http://schemas.openxmlformats.org/presentationml/2006/main">
  <p:tag name="AS_UNIQUEID" val="4581"/>
</p:tagLst>
</file>

<file path=ppt/tags/tag3918.xml><?xml version="1.0" encoding="utf-8"?>
<p:tagLst xmlns:p="http://schemas.openxmlformats.org/presentationml/2006/main">
  <p:tag name="AS_UNIQUEID" val="4583"/>
</p:tagLst>
</file>

<file path=ppt/tags/tag3919.xml><?xml version="1.0" encoding="utf-8"?>
<p:tagLst xmlns:p="http://schemas.openxmlformats.org/presentationml/2006/main">
  <p:tag name="AS_UNIQUEID" val="4584"/>
</p:tagLst>
</file>

<file path=ppt/tags/tag392.xml><?xml version="1.0" encoding="utf-8"?>
<p:tagLst xmlns:p="http://schemas.openxmlformats.org/presentationml/2006/main">
  <p:tag name="AS_UNIQUEID" val="920"/>
</p:tagLst>
</file>

<file path=ppt/tags/tag3920.xml><?xml version="1.0" encoding="utf-8"?>
<p:tagLst xmlns:p="http://schemas.openxmlformats.org/presentationml/2006/main">
  <p:tag name="AS_UNIQUEID" val="4585"/>
</p:tagLst>
</file>

<file path=ppt/tags/tag3921.xml><?xml version="1.0" encoding="utf-8"?>
<p:tagLst xmlns:p="http://schemas.openxmlformats.org/presentationml/2006/main">
  <p:tag name="AS_UNIQUEID" val="4586"/>
</p:tagLst>
</file>

<file path=ppt/tags/tag3922.xml><?xml version="1.0" encoding="utf-8"?>
<p:tagLst xmlns:p="http://schemas.openxmlformats.org/presentationml/2006/main">
  <p:tag name="AS_UNIQUEID" val="4587"/>
</p:tagLst>
</file>

<file path=ppt/tags/tag3923.xml><?xml version="1.0" encoding="utf-8"?>
<p:tagLst xmlns:p="http://schemas.openxmlformats.org/presentationml/2006/main">
  <p:tag name="AS_UNIQUEID" val="4588"/>
</p:tagLst>
</file>

<file path=ppt/tags/tag3924.xml><?xml version="1.0" encoding="utf-8"?>
<p:tagLst xmlns:p="http://schemas.openxmlformats.org/presentationml/2006/main">
  <p:tag name="AS_UNIQUEID" val="4589"/>
</p:tagLst>
</file>

<file path=ppt/tags/tag3925.xml><?xml version="1.0" encoding="utf-8"?>
<p:tagLst xmlns:p="http://schemas.openxmlformats.org/presentationml/2006/main">
  <p:tag name="AS_UNIQUEID" val="4590"/>
</p:tagLst>
</file>

<file path=ppt/tags/tag3926.xml><?xml version="1.0" encoding="utf-8"?>
<p:tagLst xmlns:p="http://schemas.openxmlformats.org/presentationml/2006/main">
  <p:tag name="AS_UNIQUEID" val="4591"/>
</p:tagLst>
</file>

<file path=ppt/tags/tag3927.xml><?xml version="1.0" encoding="utf-8"?>
<p:tagLst xmlns:p="http://schemas.openxmlformats.org/presentationml/2006/main">
  <p:tag name="AS_UNIQUEID" val="4592"/>
</p:tagLst>
</file>

<file path=ppt/tags/tag3928.xml><?xml version="1.0" encoding="utf-8"?>
<p:tagLst xmlns:p="http://schemas.openxmlformats.org/presentationml/2006/main">
  <p:tag name="AS_UNIQUEID" val="4593"/>
</p:tagLst>
</file>

<file path=ppt/tags/tag3929.xml><?xml version="1.0" encoding="utf-8"?>
<p:tagLst xmlns:p="http://schemas.openxmlformats.org/presentationml/2006/main">
  <p:tag name="AS_UNIQUEID" val="4594"/>
</p:tagLst>
</file>

<file path=ppt/tags/tag393.xml><?xml version="1.0" encoding="utf-8"?>
<p:tagLst xmlns:p="http://schemas.openxmlformats.org/presentationml/2006/main">
  <p:tag name="AS_UNIQUEID" val="921"/>
</p:tagLst>
</file>

<file path=ppt/tags/tag3930.xml><?xml version="1.0" encoding="utf-8"?>
<p:tagLst xmlns:p="http://schemas.openxmlformats.org/presentationml/2006/main">
  <p:tag name="AS_UNIQUEID" val="4595"/>
</p:tagLst>
</file>

<file path=ppt/tags/tag3931.xml><?xml version="1.0" encoding="utf-8"?>
<p:tagLst xmlns:p="http://schemas.openxmlformats.org/presentationml/2006/main">
  <p:tag name="AS_UNIQUEID" val="4596"/>
</p:tagLst>
</file>

<file path=ppt/tags/tag3932.xml><?xml version="1.0" encoding="utf-8"?>
<p:tagLst xmlns:p="http://schemas.openxmlformats.org/presentationml/2006/main">
  <p:tag name="AS_UNIQUEID" val="4597"/>
</p:tagLst>
</file>

<file path=ppt/tags/tag3933.xml><?xml version="1.0" encoding="utf-8"?>
<p:tagLst xmlns:p="http://schemas.openxmlformats.org/presentationml/2006/main">
  <p:tag name="AS_UNIQUEID" val="4598"/>
</p:tagLst>
</file>

<file path=ppt/tags/tag3934.xml><?xml version="1.0" encoding="utf-8"?>
<p:tagLst xmlns:p="http://schemas.openxmlformats.org/presentationml/2006/main">
  <p:tag name="AS_UNIQUEID" val="4599"/>
</p:tagLst>
</file>

<file path=ppt/tags/tag3935.xml><?xml version="1.0" encoding="utf-8"?>
<p:tagLst xmlns:p="http://schemas.openxmlformats.org/presentationml/2006/main">
  <p:tag name="AS_UNIQUEID" val="4600"/>
</p:tagLst>
</file>

<file path=ppt/tags/tag3936.xml><?xml version="1.0" encoding="utf-8"?>
<p:tagLst xmlns:p="http://schemas.openxmlformats.org/presentationml/2006/main">
  <p:tag name="AS_UNIQUEID" val="4601"/>
</p:tagLst>
</file>

<file path=ppt/tags/tag3937.xml><?xml version="1.0" encoding="utf-8"?>
<p:tagLst xmlns:p="http://schemas.openxmlformats.org/presentationml/2006/main">
  <p:tag name="AS_UNIQUEID" val="4602"/>
</p:tagLst>
</file>

<file path=ppt/tags/tag3938.xml><?xml version="1.0" encoding="utf-8"?>
<p:tagLst xmlns:p="http://schemas.openxmlformats.org/presentationml/2006/main">
  <p:tag name="AS_UNIQUEID" val="4603"/>
</p:tagLst>
</file>

<file path=ppt/tags/tag3939.xml><?xml version="1.0" encoding="utf-8"?>
<p:tagLst xmlns:p="http://schemas.openxmlformats.org/presentationml/2006/main">
  <p:tag name="AS_UNIQUEID" val="4604"/>
</p:tagLst>
</file>

<file path=ppt/tags/tag394.xml><?xml version="1.0" encoding="utf-8"?>
<p:tagLst xmlns:p="http://schemas.openxmlformats.org/presentationml/2006/main">
  <p:tag name="AS_UNIQUEID" val="935"/>
</p:tagLst>
</file>

<file path=ppt/tags/tag3940.xml><?xml version="1.0" encoding="utf-8"?>
<p:tagLst xmlns:p="http://schemas.openxmlformats.org/presentationml/2006/main">
  <p:tag name="AS_UNIQUEID" val="4605"/>
</p:tagLst>
</file>

<file path=ppt/tags/tag3941.xml><?xml version="1.0" encoding="utf-8"?>
<p:tagLst xmlns:p="http://schemas.openxmlformats.org/presentationml/2006/main">
  <p:tag name="AS_UNIQUEID" val="4606"/>
</p:tagLst>
</file>

<file path=ppt/tags/tag3942.xml><?xml version="1.0" encoding="utf-8"?>
<p:tagLst xmlns:p="http://schemas.openxmlformats.org/presentationml/2006/main">
  <p:tag name="AS_UNIQUEID" val="4607"/>
</p:tagLst>
</file>

<file path=ppt/tags/tag3943.xml><?xml version="1.0" encoding="utf-8"?>
<p:tagLst xmlns:p="http://schemas.openxmlformats.org/presentationml/2006/main">
  <p:tag name="AS_UNIQUEID" val="4608"/>
</p:tagLst>
</file>

<file path=ppt/tags/tag3944.xml><?xml version="1.0" encoding="utf-8"?>
<p:tagLst xmlns:p="http://schemas.openxmlformats.org/presentationml/2006/main">
  <p:tag name="AS_UNIQUEID" val="4609"/>
</p:tagLst>
</file>

<file path=ppt/tags/tag3945.xml><?xml version="1.0" encoding="utf-8"?>
<p:tagLst xmlns:p="http://schemas.openxmlformats.org/presentationml/2006/main">
  <p:tag name="AS_UNIQUEID" val="4610"/>
</p:tagLst>
</file>

<file path=ppt/tags/tag3946.xml><?xml version="1.0" encoding="utf-8"?>
<p:tagLst xmlns:p="http://schemas.openxmlformats.org/presentationml/2006/main">
  <p:tag name="AS_UNIQUEID" val="4611"/>
</p:tagLst>
</file>

<file path=ppt/tags/tag3947.xml><?xml version="1.0" encoding="utf-8"?>
<p:tagLst xmlns:p="http://schemas.openxmlformats.org/presentationml/2006/main">
  <p:tag name="AS_UNIQUEID" val="4612"/>
</p:tagLst>
</file>

<file path=ppt/tags/tag3948.xml><?xml version="1.0" encoding="utf-8"?>
<p:tagLst xmlns:p="http://schemas.openxmlformats.org/presentationml/2006/main">
  <p:tag name="AS_UNIQUEID" val="4613"/>
</p:tagLst>
</file>

<file path=ppt/tags/tag3949.xml><?xml version="1.0" encoding="utf-8"?>
<p:tagLst xmlns:p="http://schemas.openxmlformats.org/presentationml/2006/main">
  <p:tag name="AS_UNIQUEID" val="4614"/>
</p:tagLst>
</file>

<file path=ppt/tags/tag395.xml><?xml version="1.0" encoding="utf-8"?>
<p:tagLst xmlns:p="http://schemas.openxmlformats.org/presentationml/2006/main">
  <p:tag name="AS_UNIQUEID" val="936"/>
</p:tagLst>
</file>

<file path=ppt/tags/tag3950.xml><?xml version="1.0" encoding="utf-8"?>
<p:tagLst xmlns:p="http://schemas.openxmlformats.org/presentationml/2006/main">
  <p:tag name="AS_UNIQUEID" val="4615"/>
</p:tagLst>
</file>

<file path=ppt/tags/tag3951.xml><?xml version="1.0" encoding="utf-8"?>
<p:tagLst xmlns:p="http://schemas.openxmlformats.org/presentationml/2006/main">
  <p:tag name="AS_UNIQUEID" val="4616"/>
</p:tagLst>
</file>

<file path=ppt/tags/tag3952.xml><?xml version="1.0" encoding="utf-8"?>
<p:tagLst xmlns:p="http://schemas.openxmlformats.org/presentationml/2006/main">
  <p:tag name="AS_UNIQUEID" val="4617"/>
</p:tagLst>
</file>

<file path=ppt/tags/tag3953.xml><?xml version="1.0" encoding="utf-8"?>
<p:tagLst xmlns:p="http://schemas.openxmlformats.org/presentationml/2006/main">
  <p:tag name="AS_UNIQUEID" val="4618"/>
</p:tagLst>
</file>

<file path=ppt/tags/tag3954.xml><?xml version="1.0" encoding="utf-8"?>
<p:tagLst xmlns:p="http://schemas.openxmlformats.org/presentationml/2006/main">
  <p:tag name="AS_UNIQUEID" val="4619"/>
</p:tagLst>
</file>

<file path=ppt/tags/tag3955.xml><?xml version="1.0" encoding="utf-8"?>
<p:tagLst xmlns:p="http://schemas.openxmlformats.org/presentationml/2006/main">
  <p:tag name="AS_UNIQUEID" val="4620"/>
</p:tagLst>
</file>

<file path=ppt/tags/tag3956.xml><?xml version="1.0" encoding="utf-8"?>
<p:tagLst xmlns:p="http://schemas.openxmlformats.org/presentationml/2006/main">
  <p:tag name="AS_UNIQUEID" val="4621"/>
</p:tagLst>
</file>

<file path=ppt/tags/tag3957.xml><?xml version="1.0" encoding="utf-8"?>
<p:tagLst xmlns:p="http://schemas.openxmlformats.org/presentationml/2006/main">
  <p:tag name="AS_UNIQUEID" val="4622"/>
</p:tagLst>
</file>

<file path=ppt/tags/tag3958.xml><?xml version="1.0" encoding="utf-8"?>
<p:tagLst xmlns:p="http://schemas.openxmlformats.org/presentationml/2006/main">
  <p:tag name="AS_UNIQUEID" val="4623"/>
</p:tagLst>
</file>

<file path=ppt/tags/tag3959.xml><?xml version="1.0" encoding="utf-8"?>
<p:tagLst xmlns:p="http://schemas.openxmlformats.org/presentationml/2006/main">
  <p:tag name="AS_UNIQUEID" val="4624"/>
</p:tagLst>
</file>

<file path=ppt/tags/tag396.xml><?xml version="1.0" encoding="utf-8"?>
<p:tagLst xmlns:p="http://schemas.openxmlformats.org/presentationml/2006/main">
  <p:tag name="AS_UNIQUEID" val="937"/>
</p:tagLst>
</file>

<file path=ppt/tags/tag3960.xml><?xml version="1.0" encoding="utf-8"?>
<p:tagLst xmlns:p="http://schemas.openxmlformats.org/presentationml/2006/main">
  <p:tag name="AS_UNIQUEID" val="4625"/>
</p:tagLst>
</file>

<file path=ppt/tags/tag3961.xml><?xml version="1.0" encoding="utf-8"?>
<p:tagLst xmlns:p="http://schemas.openxmlformats.org/presentationml/2006/main">
  <p:tag name="AS_UNIQUEID" val="4626"/>
</p:tagLst>
</file>

<file path=ppt/tags/tag3962.xml><?xml version="1.0" encoding="utf-8"?>
<p:tagLst xmlns:p="http://schemas.openxmlformats.org/presentationml/2006/main">
  <p:tag name="AS_UNIQUEID" val="4627"/>
</p:tagLst>
</file>

<file path=ppt/tags/tag3963.xml><?xml version="1.0" encoding="utf-8"?>
<p:tagLst xmlns:p="http://schemas.openxmlformats.org/presentationml/2006/main">
  <p:tag name="AS_UNIQUEID" val="4628"/>
</p:tagLst>
</file>

<file path=ppt/tags/tag3964.xml><?xml version="1.0" encoding="utf-8"?>
<p:tagLst xmlns:p="http://schemas.openxmlformats.org/presentationml/2006/main">
  <p:tag name="AS_UNIQUEID" val="4629"/>
</p:tagLst>
</file>

<file path=ppt/tags/tag3965.xml><?xml version="1.0" encoding="utf-8"?>
<p:tagLst xmlns:p="http://schemas.openxmlformats.org/presentationml/2006/main">
  <p:tag name="AS_UNIQUEID" val="4630"/>
</p:tagLst>
</file>

<file path=ppt/tags/tag3966.xml><?xml version="1.0" encoding="utf-8"?>
<p:tagLst xmlns:p="http://schemas.openxmlformats.org/presentationml/2006/main">
  <p:tag name="AS_UNIQUEID" val="4631"/>
</p:tagLst>
</file>

<file path=ppt/tags/tag3967.xml><?xml version="1.0" encoding="utf-8"?>
<p:tagLst xmlns:p="http://schemas.openxmlformats.org/presentationml/2006/main">
  <p:tag name="AS_UNIQUEID" val="4632"/>
</p:tagLst>
</file>

<file path=ppt/tags/tag3968.xml><?xml version="1.0" encoding="utf-8"?>
<p:tagLst xmlns:p="http://schemas.openxmlformats.org/presentationml/2006/main">
  <p:tag name="AS_UNIQUEID" val="4633"/>
</p:tagLst>
</file>

<file path=ppt/tags/tag3969.xml><?xml version="1.0" encoding="utf-8"?>
<p:tagLst xmlns:p="http://schemas.openxmlformats.org/presentationml/2006/main">
  <p:tag name="AS_UNIQUEID" val="4634"/>
</p:tagLst>
</file>

<file path=ppt/tags/tag397.xml><?xml version="1.0" encoding="utf-8"?>
<p:tagLst xmlns:p="http://schemas.openxmlformats.org/presentationml/2006/main">
  <p:tag name="AS_UNIQUEID" val="938"/>
</p:tagLst>
</file>

<file path=ppt/tags/tag3970.xml><?xml version="1.0" encoding="utf-8"?>
<p:tagLst xmlns:p="http://schemas.openxmlformats.org/presentationml/2006/main">
  <p:tag name="AS_UNIQUEID" val="4635"/>
</p:tagLst>
</file>

<file path=ppt/tags/tag3971.xml><?xml version="1.0" encoding="utf-8"?>
<p:tagLst xmlns:p="http://schemas.openxmlformats.org/presentationml/2006/main">
  <p:tag name="AS_UNIQUEID" val="4636"/>
</p:tagLst>
</file>

<file path=ppt/tags/tag3972.xml><?xml version="1.0" encoding="utf-8"?>
<p:tagLst xmlns:p="http://schemas.openxmlformats.org/presentationml/2006/main">
  <p:tag name="AS_UNIQUEID" val="4637"/>
</p:tagLst>
</file>

<file path=ppt/tags/tag3973.xml><?xml version="1.0" encoding="utf-8"?>
<p:tagLst xmlns:p="http://schemas.openxmlformats.org/presentationml/2006/main">
  <p:tag name="AS_UNIQUEID" val="4638"/>
</p:tagLst>
</file>

<file path=ppt/tags/tag3974.xml><?xml version="1.0" encoding="utf-8"?>
<p:tagLst xmlns:p="http://schemas.openxmlformats.org/presentationml/2006/main">
  <p:tag name="AS_UNIQUEID" val="4639"/>
</p:tagLst>
</file>

<file path=ppt/tags/tag3975.xml><?xml version="1.0" encoding="utf-8"?>
<p:tagLst xmlns:p="http://schemas.openxmlformats.org/presentationml/2006/main">
  <p:tag name="AS_UNIQUEID" val="4640"/>
</p:tagLst>
</file>

<file path=ppt/tags/tag3976.xml><?xml version="1.0" encoding="utf-8"?>
<p:tagLst xmlns:p="http://schemas.openxmlformats.org/presentationml/2006/main">
  <p:tag name="AS_UNIQUEID" val="4641"/>
</p:tagLst>
</file>

<file path=ppt/tags/tag3977.xml><?xml version="1.0" encoding="utf-8"?>
<p:tagLst xmlns:p="http://schemas.openxmlformats.org/presentationml/2006/main">
  <p:tag name="AS_UNIQUEID" val="4642"/>
</p:tagLst>
</file>

<file path=ppt/tags/tag3978.xml><?xml version="1.0" encoding="utf-8"?>
<p:tagLst xmlns:p="http://schemas.openxmlformats.org/presentationml/2006/main">
  <p:tag name="AS_UNIQUEID" val="4643"/>
</p:tagLst>
</file>

<file path=ppt/tags/tag3979.xml><?xml version="1.0" encoding="utf-8"?>
<p:tagLst xmlns:p="http://schemas.openxmlformats.org/presentationml/2006/main">
  <p:tag name="AS_UNIQUEID" val="4644"/>
</p:tagLst>
</file>

<file path=ppt/tags/tag398.xml><?xml version="1.0" encoding="utf-8"?>
<p:tagLst xmlns:p="http://schemas.openxmlformats.org/presentationml/2006/main">
  <p:tag name="AS_UNIQUEID" val="939"/>
</p:tagLst>
</file>

<file path=ppt/tags/tag3980.xml><?xml version="1.0" encoding="utf-8"?>
<p:tagLst xmlns:p="http://schemas.openxmlformats.org/presentationml/2006/main">
  <p:tag name="AS_UNIQUEID" val="4645"/>
</p:tagLst>
</file>

<file path=ppt/tags/tag3981.xml><?xml version="1.0" encoding="utf-8"?>
<p:tagLst xmlns:p="http://schemas.openxmlformats.org/presentationml/2006/main">
  <p:tag name="AS_UNIQUEID" val="4646"/>
</p:tagLst>
</file>

<file path=ppt/tags/tag3982.xml><?xml version="1.0" encoding="utf-8"?>
<p:tagLst xmlns:p="http://schemas.openxmlformats.org/presentationml/2006/main">
  <p:tag name="AS_UNIQUEID" val="4647"/>
</p:tagLst>
</file>

<file path=ppt/tags/tag3983.xml><?xml version="1.0" encoding="utf-8"?>
<p:tagLst xmlns:p="http://schemas.openxmlformats.org/presentationml/2006/main">
  <p:tag name="AS_UNIQUEID" val="4648"/>
</p:tagLst>
</file>

<file path=ppt/tags/tag3984.xml><?xml version="1.0" encoding="utf-8"?>
<p:tagLst xmlns:p="http://schemas.openxmlformats.org/presentationml/2006/main">
  <p:tag name="AS_UNIQUEID" val="4649"/>
</p:tagLst>
</file>

<file path=ppt/tags/tag3985.xml><?xml version="1.0" encoding="utf-8"?>
<p:tagLst xmlns:p="http://schemas.openxmlformats.org/presentationml/2006/main">
  <p:tag name="AS_UNIQUEID" val="4650"/>
</p:tagLst>
</file>

<file path=ppt/tags/tag3986.xml><?xml version="1.0" encoding="utf-8"?>
<p:tagLst xmlns:p="http://schemas.openxmlformats.org/presentationml/2006/main">
  <p:tag name="AS_UNIQUEID" val="4651"/>
</p:tagLst>
</file>

<file path=ppt/tags/tag3987.xml><?xml version="1.0" encoding="utf-8"?>
<p:tagLst xmlns:p="http://schemas.openxmlformats.org/presentationml/2006/main">
  <p:tag name="AS_UNIQUEID" val="4652"/>
</p:tagLst>
</file>

<file path=ppt/tags/tag3988.xml><?xml version="1.0" encoding="utf-8"?>
<p:tagLst xmlns:p="http://schemas.openxmlformats.org/presentationml/2006/main">
  <p:tag name="AS_UNIQUEID" val="4653"/>
</p:tagLst>
</file>

<file path=ppt/tags/tag3989.xml><?xml version="1.0" encoding="utf-8"?>
<p:tagLst xmlns:p="http://schemas.openxmlformats.org/presentationml/2006/main">
  <p:tag name="AS_UNIQUEID" val="4654"/>
</p:tagLst>
</file>

<file path=ppt/tags/tag399.xml><?xml version="1.0" encoding="utf-8"?>
<p:tagLst xmlns:p="http://schemas.openxmlformats.org/presentationml/2006/main">
  <p:tag name="AS_UNIQUEID" val="940"/>
</p:tagLst>
</file>

<file path=ppt/tags/tag3990.xml><?xml version="1.0" encoding="utf-8"?>
<p:tagLst xmlns:p="http://schemas.openxmlformats.org/presentationml/2006/main">
  <p:tag name="AS_UNIQUEID" val="4655"/>
</p:tagLst>
</file>

<file path=ppt/tags/tag3991.xml><?xml version="1.0" encoding="utf-8"?>
<p:tagLst xmlns:p="http://schemas.openxmlformats.org/presentationml/2006/main">
  <p:tag name="AS_UNIQUEID" val="4656"/>
</p:tagLst>
</file>

<file path=ppt/tags/tag3992.xml><?xml version="1.0" encoding="utf-8"?>
<p:tagLst xmlns:p="http://schemas.openxmlformats.org/presentationml/2006/main">
  <p:tag name="AS_UNIQUEID" val="4657"/>
</p:tagLst>
</file>

<file path=ppt/tags/tag3993.xml><?xml version="1.0" encoding="utf-8"?>
<p:tagLst xmlns:p="http://schemas.openxmlformats.org/presentationml/2006/main">
  <p:tag name="AS_UNIQUEID" val="4659"/>
</p:tagLst>
</file>

<file path=ppt/tags/tag3994.xml><?xml version="1.0" encoding="utf-8"?>
<p:tagLst xmlns:p="http://schemas.openxmlformats.org/presentationml/2006/main">
  <p:tag name="AS_UNIQUEID" val="4660"/>
</p:tagLst>
</file>

<file path=ppt/tags/tag3995.xml><?xml version="1.0" encoding="utf-8"?>
<p:tagLst xmlns:p="http://schemas.openxmlformats.org/presentationml/2006/main">
  <p:tag name="AS_UNIQUEID" val="4661"/>
</p:tagLst>
</file>

<file path=ppt/tags/tag3996.xml><?xml version="1.0" encoding="utf-8"?>
<p:tagLst xmlns:p="http://schemas.openxmlformats.org/presentationml/2006/main">
  <p:tag name="AS_UNIQUEID" val="4662"/>
</p:tagLst>
</file>

<file path=ppt/tags/tag3997.xml><?xml version="1.0" encoding="utf-8"?>
<p:tagLst xmlns:p="http://schemas.openxmlformats.org/presentationml/2006/main">
  <p:tag name="AS_UNIQUEID" val="4663"/>
</p:tagLst>
</file>

<file path=ppt/tags/tag3998.xml><?xml version="1.0" encoding="utf-8"?>
<p:tagLst xmlns:p="http://schemas.openxmlformats.org/presentationml/2006/main">
  <p:tag name="AS_UNIQUEID" val="4664"/>
</p:tagLst>
</file>

<file path=ppt/tags/tag3999.xml><?xml version="1.0" encoding="utf-8"?>
<p:tagLst xmlns:p="http://schemas.openxmlformats.org/presentationml/2006/main">
  <p:tag name="AS_UNIQUEID" val="4665"/>
</p:tagLst>
</file>

<file path=ppt/tags/tag4.xml><?xml version="1.0" encoding="utf-8"?>
<p:tagLst xmlns:p="http://schemas.openxmlformats.org/presentationml/2006/main">
  <p:tag name="AS_UNIQUEID" val="478"/>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52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00.xml><?xml version="1.0" encoding="utf-8"?>
<p:tagLst xmlns:p="http://schemas.openxmlformats.org/presentationml/2006/main">
  <p:tag name="AS_UNIQUEID" val="941"/>
</p:tagLst>
</file>

<file path=ppt/tags/tag4000.xml><?xml version="1.0" encoding="utf-8"?>
<p:tagLst xmlns:p="http://schemas.openxmlformats.org/presentationml/2006/main">
  <p:tag name="AS_UNIQUEID" val="4666"/>
</p:tagLst>
</file>

<file path=ppt/tags/tag4001.xml><?xml version="1.0" encoding="utf-8"?>
<p:tagLst xmlns:p="http://schemas.openxmlformats.org/presentationml/2006/main">
  <p:tag name="AS_UNIQUEID" val="4667"/>
</p:tagLst>
</file>

<file path=ppt/tags/tag4002.xml><?xml version="1.0" encoding="utf-8"?>
<p:tagLst xmlns:p="http://schemas.openxmlformats.org/presentationml/2006/main">
  <p:tag name="AS_UNIQUEID" val="4668"/>
</p:tagLst>
</file>

<file path=ppt/tags/tag4003.xml><?xml version="1.0" encoding="utf-8"?>
<p:tagLst xmlns:p="http://schemas.openxmlformats.org/presentationml/2006/main">
  <p:tag name="AS_UNIQUEID" val="4669"/>
</p:tagLst>
</file>

<file path=ppt/tags/tag4004.xml><?xml version="1.0" encoding="utf-8"?>
<p:tagLst xmlns:p="http://schemas.openxmlformats.org/presentationml/2006/main">
  <p:tag name="AS_UNIQUEID" val="4670"/>
</p:tagLst>
</file>

<file path=ppt/tags/tag4005.xml><?xml version="1.0" encoding="utf-8"?>
<p:tagLst xmlns:p="http://schemas.openxmlformats.org/presentationml/2006/main">
  <p:tag name="AS_UNIQUEID" val="4671"/>
</p:tagLst>
</file>

<file path=ppt/tags/tag4006.xml><?xml version="1.0" encoding="utf-8"?>
<p:tagLst xmlns:p="http://schemas.openxmlformats.org/presentationml/2006/main">
  <p:tag name="AS_UNIQUEID" val="4672"/>
</p:tagLst>
</file>

<file path=ppt/tags/tag4007.xml><?xml version="1.0" encoding="utf-8"?>
<p:tagLst xmlns:p="http://schemas.openxmlformats.org/presentationml/2006/main">
  <p:tag name="AS_UNIQUEID" val="4673"/>
</p:tagLst>
</file>

<file path=ppt/tags/tag4008.xml><?xml version="1.0" encoding="utf-8"?>
<p:tagLst xmlns:p="http://schemas.openxmlformats.org/presentationml/2006/main">
  <p:tag name="AS_UNIQUEID" val="4674"/>
</p:tagLst>
</file>

<file path=ppt/tags/tag4009.xml><?xml version="1.0" encoding="utf-8"?>
<p:tagLst xmlns:p="http://schemas.openxmlformats.org/presentationml/2006/main">
  <p:tag name="AS_UNIQUEID" val="4675"/>
</p:tagLst>
</file>

<file path=ppt/tags/tag401.xml><?xml version="1.0" encoding="utf-8"?>
<p:tagLst xmlns:p="http://schemas.openxmlformats.org/presentationml/2006/main">
  <p:tag name="AS_UNIQUEID" val="942"/>
</p:tagLst>
</file>

<file path=ppt/tags/tag4010.xml><?xml version="1.0" encoding="utf-8"?>
<p:tagLst xmlns:p="http://schemas.openxmlformats.org/presentationml/2006/main">
  <p:tag name="AS_UNIQUEID" val="4676"/>
</p:tagLst>
</file>

<file path=ppt/tags/tag4011.xml><?xml version="1.0" encoding="utf-8"?>
<p:tagLst xmlns:p="http://schemas.openxmlformats.org/presentationml/2006/main">
  <p:tag name="AS_UNIQUEID" val="4677"/>
</p:tagLst>
</file>

<file path=ppt/tags/tag4012.xml><?xml version="1.0" encoding="utf-8"?>
<p:tagLst xmlns:p="http://schemas.openxmlformats.org/presentationml/2006/main">
  <p:tag name="AS_UNIQUEID" val="4678"/>
</p:tagLst>
</file>

<file path=ppt/tags/tag4013.xml><?xml version="1.0" encoding="utf-8"?>
<p:tagLst xmlns:p="http://schemas.openxmlformats.org/presentationml/2006/main">
  <p:tag name="AS_UNIQUEID" val="4679"/>
</p:tagLst>
</file>

<file path=ppt/tags/tag4014.xml><?xml version="1.0" encoding="utf-8"?>
<p:tagLst xmlns:p="http://schemas.openxmlformats.org/presentationml/2006/main">
  <p:tag name="AS_UNIQUEID" val="4680"/>
</p:tagLst>
</file>

<file path=ppt/tags/tag4015.xml><?xml version="1.0" encoding="utf-8"?>
<p:tagLst xmlns:p="http://schemas.openxmlformats.org/presentationml/2006/main">
  <p:tag name="AS_UNIQUEID" val="4681"/>
</p:tagLst>
</file>

<file path=ppt/tags/tag4016.xml><?xml version="1.0" encoding="utf-8"?>
<p:tagLst xmlns:p="http://schemas.openxmlformats.org/presentationml/2006/main">
  <p:tag name="AS_UNIQUEID" val="4682"/>
</p:tagLst>
</file>

<file path=ppt/tags/tag4017.xml><?xml version="1.0" encoding="utf-8"?>
<p:tagLst xmlns:p="http://schemas.openxmlformats.org/presentationml/2006/main">
  <p:tag name="AS_UNIQUEID" val="4683"/>
</p:tagLst>
</file>

<file path=ppt/tags/tag4018.xml><?xml version="1.0" encoding="utf-8"?>
<p:tagLst xmlns:p="http://schemas.openxmlformats.org/presentationml/2006/main">
  <p:tag name="AS_UNIQUEID" val="4684"/>
</p:tagLst>
</file>

<file path=ppt/tags/tag4019.xml><?xml version="1.0" encoding="utf-8"?>
<p:tagLst xmlns:p="http://schemas.openxmlformats.org/presentationml/2006/main">
  <p:tag name="AS_UNIQUEID" val="4685"/>
</p:tagLst>
</file>

<file path=ppt/tags/tag402.xml><?xml version="1.0" encoding="utf-8"?>
<p:tagLst xmlns:p="http://schemas.openxmlformats.org/presentationml/2006/main">
  <p:tag name="AS_UNIQUEID" val="943"/>
</p:tagLst>
</file>

<file path=ppt/tags/tag4020.xml><?xml version="1.0" encoding="utf-8"?>
<p:tagLst xmlns:p="http://schemas.openxmlformats.org/presentationml/2006/main">
  <p:tag name="AS_UNIQUEID" val="4686"/>
</p:tagLst>
</file>

<file path=ppt/tags/tag4021.xml><?xml version="1.0" encoding="utf-8"?>
<p:tagLst xmlns:p="http://schemas.openxmlformats.org/presentationml/2006/main">
  <p:tag name="AS_UNIQUEID" val="4687"/>
</p:tagLst>
</file>

<file path=ppt/tags/tag4022.xml><?xml version="1.0" encoding="utf-8"?>
<p:tagLst xmlns:p="http://schemas.openxmlformats.org/presentationml/2006/main">
  <p:tag name="AS_UNIQUEID" val="4688"/>
</p:tagLst>
</file>

<file path=ppt/tags/tag4023.xml><?xml version="1.0" encoding="utf-8"?>
<p:tagLst xmlns:p="http://schemas.openxmlformats.org/presentationml/2006/main">
  <p:tag name="AS_UNIQUEID" val="4689"/>
</p:tagLst>
</file>

<file path=ppt/tags/tag4024.xml><?xml version="1.0" encoding="utf-8"?>
<p:tagLst xmlns:p="http://schemas.openxmlformats.org/presentationml/2006/main">
  <p:tag name="AS_UNIQUEID" val="4690"/>
</p:tagLst>
</file>

<file path=ppt/tags/tag4025.xml><?xml version="1.0" encoding="utf-8"?>
<p:tagLst xmlns:p="http://schemas.openxmlformats.org/presentationml/2006/main">
  <p:tag name="AS_UNIQUEID" val="4691"/>
</p:tagLst>
</file>

<file path=ppt/tags/tag4026.xml><?xml version="1.0" encoding="utf-8"?>
<p:tagLst xmlns:p="http://schemas.openxmlformats.org/presentationml/2006/main">
  <p:tag name="AS_UNIQUEID" val="4692"/>
</p:tagLst>
</file>

<file path=ppt/tags/tag4027.xml><?xml version="1.0" encoding="utf-8"?>
<p:tagLst xmlns:p="http://schemas.openxmlformats.org/presentationml/2006/main">
  <p:tag name="AS_UNIQUEID" val="4693"/>
</p:tagLst>
</file>

<file path=ppt/tags/tag4028.xml><?xml version="1.0" encoding="utf-8"?>
<p:tagLst xmlns:p="http://schemas.openxmlformats.org/presentationml/2006/main">
  <p:tag name="AS_UNIQUEID" val="4694"/>
</p:tagLst>
</file>

<file path=ppt/tags/tag4029.xml><?xml version="1.0" encoding="utf-8"?>
<p:tagLst xmlns:p="http://schemas.openxmlformats.org/presentationml/2006/main">
  <p:tag name="AS_UNIQUEID" val="4695"/>
</p:tagLst>
</file>

<file path=ppt/tags/tag403.xml><?xml version="1.0" encoding="utf-8"?>
<p:tagLst xmlns:p="http://schemas.openxmlformats.org/presentationml/2006/main">
  <p:tag name="AS_UNIQUEID" val="944"/>
</p:tagLst>
</file>

<file path=ppt/tags/tag4030.xml><?xml version="1.0" encoding="utf-8"?>
<p:tagLst xmlns:p="http://schemas.openxmlformats.org/presentationml/2006/main">
  <p:tag name="AS_UNIQUEID" val="4696"/>
</p:tagLst>
</file>

<file path=ppt/tags/tag4031.xml><?xml version="1.0" encoding="utf-8"?>
<p:tagLst xmlns:p="http://schemas.openxmlformats.org/presentationml/2006/main">
  <p:tag name="AS_UNIQUEID" val="4697"/>
</p:tagLst>
</file>

<file path=ppt/tags/tag4032.xml><?xml version="1.0" encoding="utf-8"?>
<p:tagLst xmlns:p="http://schemas.openxmlformats.org/presentationml/2006/main">
  <p:tag name="AS_UNIQUEID" val="4698"/>
</p:tagLst>
</file>

<file path=ppt/tags/tag4033.xml><?xml version="1.0" encoding="utf-8"?>
<p:tagLst xmlns:p="http://schemas.openxmlformats.org/presentationml/2006/main">
  <p:tag name="AS_UNIQUEID" val="4699"/>
</p:tagLst>
</file>

<file path=ppt/tags/tag4034.xml><?xml version="1.0" encoding="utf-8"?>
<p:tagLst xmlns:p="http://schemas.openxmlformats.org/presentationml/2006/main">
  <p:tag name="AS_UNIQUEID" val="4700"/>
</p:tagLst>
</file>

<file path=ppt/tags/tag4035.xml><?xml version="1.0" encoding="utf-8"?>
<p:tagLst xmlns:p="http://schemas.openxmlformats.org/presentationml/2006/main">
  <p:tag name="AS_UNIQUEID" val="4701"/>
</p:tagLst>
</file>

<file path=ppt/tags/tag4036.xml><?xml version="1.0" encoding="utf-8"?>
<p:tagLst xmlns:p="http://schemas.openxmlformats.org/presentationml/2006/main">
  <p:tag name="AS_UNIQUEID" val="4702"/>
</p:tagLst>
</file>

<file path=ppt/tags/tag4037.xml><?xml version="1.0" encoding="utf-8"?>
<p:tagLst xmlns:p="http://schemas.openxmlformats.org/presentationml/2006/main">
  <p:tag name="AS_UNIQUEID" val="4703"/>
</p:tagLst>
</file>

<file path=ppt/tags/tag4038.xml><?xml version="1.0" encoding="utf-8"?>
<p:tagLst xmlns:p="http://schemas.openxmlformats.org/presentationml/2006/main">
  <p:tag name="AS_UNIQUEID" val="4704"/>
</p:tagLst>
</file>

<file path=ppt/tags/tag4039.xml><?xml version="1.0" encoding="utf-8"?>
<p:tagLst xmlns:p="http://schemas.openxmlformats.org/presentationml/2006/main">
  <p:tag name="AS_UNIQUEID" val="4705"/>
</p:tagLst>
</file>

<file path=ppt/tags/tag404.xml><?xml version="1.0" encoding="utf-8"?>
<p:tagLst xmlns:p="http://schemas.openxmlformats.org/presentationml/2006/main">
  <p:tag name="AS_UNIQUEID" val="945"/>
</p:tagLst>
</file>

<file path=ppt/tags/tag4040.xml><?xml version="1.0" encoding="utf-8"?>
<p:tagLst xmlns:p="http://schemas.openxmlformats.org/presentationml/2006/main">
  <p:tag name="AS_UNIQUEID" val="4706"/>
</p:tagLst>
</file>

<file path=ppt/tags/tag4041.xml><?xml version="1.0" encoding="utf-8"?>
<p:tagLst xmlns:p="http://schemas.openxmlformats.org/presentationml/2006/main">
  <p:tag name="AS_UNIQUEID" val="4707"/>
</p:tagLst>
</file>

<file path=ppt/tags/tag4042.xml><?xml version="1.0" encoding="utf-8"?>
<p:tagLst xmlns:p="http://schemas.openxmlformats.org/presentationml/2006/main">
  <p:tag name="AS_UNIQUEID" val="4708"/>
</p:tagLst>
</file>

<file path=ppt/tags/tag4043.xml><?xml version="1.0" encoding="utf-8"?>
<p:tagLst xmlns:p="http://schemas.openxmlformats.org/presentationml/2006/main">
  <p:tag name="AS_UNIQUEID" val="4709"/>
</p:tagLst>
</file>

<file path=ppt/tags/tag4044.xml><?xml version="1.0" encoding="utf-8"?>
<p:tagLst xmlns:p="http://schemas.openxmlformats.org/presentationml/2006/main">
  <p:tag name="AS_UNIQUEID" val="4710"/>
</p:tagLst>
</file>

<file path=ppt/tags/tag4045.xml><?xml version="1.0" encoding="utf-8"?>
<p:tagLst xmlns:p="http://schemas.openxmlformats.org/presentationml/2006/main">
  <p:tag name="AS_UNIQUEID" val="4711"/>
</p:tagLst>
</file>

<file path=ppt/tags/tag4046.xml><?xml version="1.0" encoding="utf-8"?>
<p:tagLst xmlns:p="http://schemas.openxmlformats.org/presentationml/2006/main">
  <p:tag name="AS_UNIQUEID" val="4712"/>
</p:tagLst>
</file>

<file path=ppt/tags/tag4047.xml><?xml version="1.0" encoding="utf-8"?>
<p:tagLst xmlns:p="http://schemas.openxmlformats.org/presentationml/2006/main">
  <p:tag name="AS_UNIQUEID" val="4713"/>
</p:tagLst>
</file>

<file path=ppt/tags/tag4048.xml><?xml version="1.0" encoding="utf-8"?>
<p:tagLst xmlns:p="http://schemas.openxmlformats.org/presentationml/2006/main">
  <p:tag name="AS_UNIQUEID" val="4715"/>
</p:tagLst>
</file>

<file path=ppt/tags/tag4049.xml><?xml version="1.0" encoding="utf-8"?>
<p:tagLst xmlns:p="http://schemas.openxmlformats.org/presentationml/2006/main">
  <p:tag name="AS_UNIQUEID" val="4716"/>
</p:tagLst>
</file>

<file path=ppt/tags/tag405.xml><?xml version="1.0" encoding="utf-8"?>
<p:tagLst xmlns:p="http://schemas.openxmlformats.org/presentationml/2006/main">
  <p:tag name="AS_UNIQUEID" val="931"/>
</p:tagLst>
</file>

<file path=ppt/tags/tag4050.xml><?xml version="1.0" encoding="utf-8"?>
<p:tagLst xmlns:p="http://schemas.openxmlformats.org/presentationml/2006/main">
  <p:tag name="AS_UNIQUEID" val="4717"/>
</p:tagLst>
</file>

<file path=ppt/tags/tag4051.xml><?xml version="1.0" encoding="utf-8"?>
<p:tagLst xmlns:p="http://schemas.openxmlformats.org/presentationml/2006/main">
  <p:tag name="AS_UNIQUEID" val="4718"/>
</p:tagLst>
</file>

<file path=ppt/tags/tag4052.xml><?xml version="1.0" encoding="utf-8"?>
<p:tagLst xmlns:p="http://schemas.openxmlformats.org/presentationml/2006/main">
  <p:tag name="AS_UNIQUEID" val="4719"/>
</p:tagLst>
</file>

<file path=ppt/tags/tag4053.xml><?xml version="1.0" encoding="utf-8"?>
<p:tagLst xmlns:p="http://schemas.openxmlformats.org/presentationml/2006/main">
  <p:tag name="AS_UNIQUEID" val="4720"/>
</p:tagLst>
</file>

<file path=ppt/tags/tag4054.xml><?xml version="1.0" encoding="utf-8"?>
<p:tagLst xmlns:p="http://schemas.openxmlformats.org/presentationml/2006/main">
  <p:tag name="AS_UNIQUEID" val="4721"/>
</p:tagLst>
</file>

<file path=ppt/tags/tag4055.xml><?xml version="1.0" encoding="utf-8"?>
<p:tagLst xmlns:p="http://schemas.openxmlformats.org/presentationml/2006/main">
  <p:tag name="AS_UNIQUEID" val="4722"/>
</p:tagLst>
</file>

<file path=ppt/tags/tag4056.xml><?xml version="1.0" encoding="utf-8"?>
<p:tagLst xmlns:p="http://schemas.openxmlformats.org/presentationml/2006/main">
  <p:tag name="AS_UNIQUEID" val="4723"/>
</p:tagLst>
</file>

<file path=ppt/tags/tag4057.xml><?xml version="1.0" encoding="utf-8"?>
<p:tagLst xmlns:p="http://schemas.openxmlformats.org/presentationml/2006/main">
  <p:tag name="AS_UNIQUEID" val="4724"/>
</p:tagLst>
</file>

<file path=ppt/tags/tag4058.xml><?xml version="1.0" encoding="utf-8"?>
<p:tagLst xmlns:p="http://schemas.openxmlformats.org/presentationml/2006/main">
  <p:tag name="AS_UNIQUEID" val="4725"/>
</p:tagLst>
</file>

<file path=ppt/tags/tag4059.xml><?xml version="1.0" encoding="utf-8"?>
<p:tagLst xmlns:p="http://schemas.openxmlformats.org/presentationml/2006/main">
  <p:tag name="AS_UNIQUEID" val="4726"/>
</p:tagLst>
</file>

<file path=ppt/tags/tag406.xml><?xml version="1.0" encoding="utf-8"?>
<p:tagLst xmlns:p="http://schemas.openxmlformats.org/presentationml/2006/main">
  <p:tag name="AS_UNIQUEID" val="932"/>
</p:tagLst>
</file>

<file path=ppt/tags/tag4060.xml><?xml version="1.0" encoding="utf-8"?>
<p:tagLst xmlns:p="http://schemas.openxmlformats.org/presentationml/2006/main">
  <p:tag name="AS_UNIQUEID" val="4727"/>
</p:tagLst>
</file>

<file path=ppt/tags/tag4061.xml><?xml version="1.0" encoding="utf-8"?>
<p:tagLst xmlns:p="http://schemas.openxmlformats.org/presentationml/2006/main">
  <p:tag name="AS_UNIQUEID" val="4728"/>
</p:tagLst>
</file>

<file path=ppt/tags/tag4062.xml><?xml version="1.0" encoding="utf-8"?>
<p:tagLst xmlns:p="http://schemas.openxmlformats.org/presentationml/2006/main">
  <p:tag name="AS_UNIQUEID" val="4729"/>
</p:tagLst>
</file>

<file path=ppt/tags/tag4063.xml><?xml version="1.0" encoding="utf-8"?>
<p:tagLst xmlns:p="http://schemas.openxmlformats.org/presentationml/2006/main">
  <p:tag name="AS_UNIQUEID" val="4730"/>
</p:tagLst>
</file>

<file path=ppt/tags/tag4064.xml><?xml version="1.0" encoding="utf-8"?>
<p:tagLst xmlns:p="http://schemas.openxmlformats.org/presentationml/2006/main">
  <p:tag name="AS_UNIQUEID" val="4731"/>
</p:tagLst>
</file>

<file path=ppt/tags/tag4065.xml><?xml version="1.0" encoding="utf-8"?>
<p:tagLst xmlns:p="http://schemas.openxmlformats.org/presentationml/2006/main">
  <p:tag name="AS_UNIQUEID" val="4732"/>
</p:tagLst>
</file>

<file path=ppt/tags/tag4066.xml><?xml version="1.0" encoding="utf-8"?>
<p:tagLst xmlns:p="http://schemas.openxmlformats.org/presentationml/2006/main">
  <p:tag name="AS_UNIQUEID" val="4733"/>
</p:tagLst>
</file>

<file path=ppt/tags/tag4067.xml><?xml version="1.0" encoding="utf-8"?>
<p:tagLst xmlns:p="http://schemas.openxmlformats.org/presentationml/2006/main">
  <p:tag name="AS_UNIQUEID" val="4734"/>
</p:tagLst>
</file>

<file path=ppt/tags/tag4068.xml><?xml version="1.0" encoding="utf-8"?>
<p:tagLst xmlns:p="http://schemas.openxmlformats.org/presentationml/2006/main">
  <p:tag name="AS_UNIQUEID" val="4735"/>
</p:tagLst>
</file>

<file path=ppt/tags/tag4069.xml><?xml version="1.0" encoding="utf-8"?>
<p:tagLst xmlns:p="http://schemas.openxmlformats.org/presentationml/2006/main">
  <p:tag name="AS_UNIQUEID" val="4736"/>
</p:tagLst>
</file>

<file path=ppt/tags/tag407.xml><?xml version="1.0" encoding="utf-8"?>
<p:tagLst xmlns:p="http://schemas.openxmlformats.org/presentationml/2006/main">
  <p:tag name="AS_UNIQUEID" val="933"/>
</p:tagLst>
</file>

<file path=ppt/tags/tag4070.xml><?xml version="1.0" encoding="utf-8"?>
<p:tagLst xmlns:p="http://schemas.openxmlformats.org/presentationml/2006/main">
  <p:tag name="AS_UNIQUEID" val="4737"/>
</p:tagLst>
</file>

<file path=ppt/tags/tag4071.xml><?xml version="1.0" encoding="utf-8"?>
<p:tagLst xmlns:p="http://schemas.openxmlformats.org/presentationml/2006/main">
  <p:tag name="AS_UNIQUEID" val="4738"/>
</p:tagLst>
</file>

<file path=ppt/tags/tag4072.xml><?xml version="1.0" encoding="utf-8"?>
<p:tagLst xmlns:p="http://schemas.openxmlformats.org/presentationml/2006/main">
  <p:tag name="AS_UNIQUEID" val="4739"/>
</p:tagLst>
</file>

<file path=ppt/tags/tag4073.xml><?xml version="1.0" encoding="utf-8"?>
<p:tagLst xmlns:p="http://schemas.openxmlformats.org/presentationml/2006/main">
  <p:tag name="AS_UNIQUEID" val="4740"/>
</p:tagLst>
</file>

<file path=ppt/tags/tag4074.xml><?xml version="1.0" encoding="utf-8"?>
<p:tagLst xmlns:p="http://schemas.openxmlformats.org/presentationml/2006/main">
  <p:tag name="AS_UNIQUEID" val="4741"/>
</p:tagLst>
</file>

<file path=ppt/tags/tag4075.xml><?xml version="1.0" encoding="utf-8"?>
<p:tagLst xmlns:p="http://schemas.openxmlformats.org/presentationml/2006/main">
  <p:tag name="AS_UNIQUEID" val="4742"/>
</p:tagLst>
</file>

<file path=ppt/tags/tag4076.xml><?xml version="1.0" encoding="utf-8"?>
<p:tagLst xmlns:p="http://schemas.openxmlformats.org/presentationml/2006/main">
  <p:tag name="AS_UNIQUEID" val="4743"/>
</p:tagLst>
</file>

<file path=ppt/tags/tag4077.xml><?xml version="1.0" encoding="utf-8"?>
<p:tagLst xmlns:p="http://schemas.openxmlformats.org/presentationml/2006/main">
  <p:tag name="AS_UNIQUEID" val="4744"/>
</p:tagLst>
</file>

<file path=ppt/tags/tag4078.xml><?xml version="1.0" encoding="utf-8"?>
<p:tagLst xmlns:p="http://schemas.openxmlformats.org/presentationml/2006/main">
  <p:tag name="AS_UNIQUEID" val="4745"/>
</p:tagLst>
</file>

<file path=ppt/tags/tag4079.xml><?xml version="1.0" encoding="utf-8"?>
<p:tagLst xmlns:p="http://schemas.openxmlformats.org/presentationml/2006/main">
  <p:tag name="AS_UNIQUEID" val="4746"/>
</p:tagLst>
</file>

<file path=ppt/tags/tag408.xml><?xml version="1.0" encoding="utf-8"?>
<p:tagLst xmlns:p="http://schemas.openxmlformats.org/presentationml/2006/main">
  <p:tag name="AS_UNIQUEID" val="951"/>
</p:tagLst>
</file>

<file path=ppt/tags/tag4080.xml><?xml version="1.0" encoding="utf-8"?>
<p:tagLst xmlns:p="http://schemas.openxmlformats.org/presentationml/2006/main">
  <p:tag name="AS_UNIQUEID" val="4747"/>
</p:tagLst>
</file>

<file path=ppt/tags/tag4081.xml><?xml version="1.0" encoding="utf-8"?>
<p:tagLst xmlns:p="http://schemas.openxmlformats.org/presentationml/2006/main">
  <p:tag name="AS_UNIQUEID" val="4748"/>
</p:tagLst>
</file>

<file path=ppt/tags/tag4082.xml><?xml version="1.0" encoding="utf-8"?>
<p:tagLst xmlns:p="http://schemas.openxmlformats.org/presentationml/2006/main">
  <p:tag name="AS_UNIQUEID" val="4749"/>
</p:tagLst>
</file>

<file path=ppt/tags/tag4083.xml><?xml version="1.0" encoding="utf-8"?>
<p:tagLst xmlns:p="http://schemas.openxmlformats.org/presentationml/2006/main">
  <p:tag name="AS_UNIQUEID" val="4750"/>
</p:tagLst>
</file>

<file path=ppt/tags/tag4084.xml><?xml version="1.0" encoding="utf-8"?>
<p:tagLst xmlns:p="http://schemas.openxmlformats.org/presentationml/2006/main">
  <p:tag name="AS_UNIQUEID" val="4751"/>
</p:tagLst>
</file>

<file path=ppt/tags/tag4085.xml><?xml version="1.0" encoding="utf-8"?>
<p:tagLst xmlns:p="http://schemas.openxmlformats.org/presentationml/2006/main">
  <p:tag name="AS_UNIQUEID" val="4752"/>
</p:tagLst>
</file>

<file path=ppt/tags/tag4086.xml><?xml version="1.0" encoding="utf-8"?>
<p:tagLst xmlns:p="http://schemas.openxmlformats.org/presentationml/2006/main">
  <p:tag name="AS_UNIQUEID" val="4753"/>
</p:tagLst>
</file>

<file path=ppt/tags/tag4087.xml><?xml version="1.0" encoding="utf-8"?>
<p:tagLst xmlns:p="http://schemas.openxmlformats.org/presentationml/2006/main">
  <p:tag name="AS_UNIQUEID" val="4754"/>
</p:tagLst>
</file>

<file path=ppt/tags/tag4088.xml><?xml version="1.0" encoding="utf-8"?>
<p:tagLst xmlns:p="http://schemas.openxmlformats.org/presentationml/2006/main">
  <p:tag name="AS_UNIQUEID" val="4755"/>
</p:tagLst>
</file>

<file path=ppt/tags/tag4089.xml><?xml version="1.0" encoding="utf-8"?>
<p:tagLst xmlns:p="http://schemas.openxmlformats.org/presentationml/2006/main">
  <p:tag name="AS_UNIQUEID" val="4756"/>
</p:tagLst>
</file>

<file path=ppt/tags/tag409.xml><?xml version="1.0" encoding="utf-8"?>
<p:tagLst xmlns:p="http://schemas.openxmlformats.org/presentationml/2006/main">
  <p:tag name="AS_UNIQUEID" val="952"/>
</p:tagLst>
</file>

<file path=ppt/tags/tag4090.xml><?xml version="1.0" encoding="utf-8"?>
<p:tagLst xmlns:p="http://schemas.openxmlformats.org/presentationml/2006/main">
  <p:tag name="AS_UNIQUEID" val="4757"/>
</p:tagLst>
</file>

<file path=ppt/tags/tag4091.xml><?xml version="1.0" encoding="utf-8"?>
<p:tagLst xmlns:p="http://schemas.openxmlformats.org/presentationml/2006/main">
  <p:tag name="AS_UNIQUEID" val="4758"/>
</p:tagLst>
</file>

<file path=ppt/tags/tag4092.xml><?xml version="1.0" encoding="utf-8"?>
<p:tagLst xmlns:p="http://schemas.openxmlformats.org/presentationml/2006/main">
  <p:tag name="AS_UNIQUEID" val="4759"/>
</p:tagLst>
</file>

<file path=ppt/tags/tag4093.xml><?xml version="1.0" encoding="utf-8"?>
<p:tagLst xmlns:p="http://schemas.openxmlformats.org/presentationml/2006/main">
  <p:tag name="AS_UNIQUEID" val="4760"/>
</p:tagLst>
</file>

<file path=ppt/tags/tag4094.xml><?xml version="1.0" encoding="utf-8"?>
<p:tagLst xmlns:p="http://schemas.openxmlformats.org/presentationml/2006/main">
  <p:tag name="AS_UNIQUEID" val="4761"/>
</p:tagLst>
</file>

<file path=ppt/tags/tag4095.xml><?xml version="1.0" encoding="utf-8"?>
<p:tagLst xmlns:p="http://schemas.openxmlformats.org/presentationml/2006/main">
  <p:tag name="AS_UNIQUEID" val="4762"/>
</p:tagLst>
</file>

<file path=ppt/tags/tag4096.xml><?xml version="1.0" encoding="utf-8"?>
<p:tagLst xmlns:p="http://schemas.openxmlformats.org/presentationml/2006/main">
  <p:tag name="AS_UNIQUEID" val="4763"/>
</p:tagLst>
</file>

<file path=ppt/tags/tag4097.xml><?xml version="1.0" encoding="utf-8"?>
<p:tagLst xmlns:p="http://schemas.openxmlformats.org/presentationml/2006/main">
  <p:tag name="AS_UNIQUEID" val="4764"/>
</p:tagLst>
</file>

<file path=ppt/tags/tag4098.xml><?xml version="1.0" encoding="utf-8"?>
<p:tagLst xmlns:p="http://schemas.openxmlformats.org/presentationml/2006/main">
  <p:tag name="AS_UNIQUEID" val="4765"/>
</p:tagLst>
</file>

<file path=ppt/tags/tag4099.xml><?xml version="1.0" encoding="utf-8"?>
<p:tagLst xmlns:p="http://schemas.openxmlformats.org/presentationml/2006/main">
  <p:tag name="AS_UNIQUEID" val="4766"/>
</p:tagLst>
</file>

<file path=ppt/tags/tag41.xml><?xml version="1.0" encoding="utf-8"?>
<p:tagLst xmlns:p="http://schemas.openxmlformats.org/presentationml/2006/main">
  <p:tag name="AS_UNIQUEID" val="52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10.xml><?xml version="1.0" encoding="utf-8"?>
<p:tagLst xmlns:p="http://schemas.openxmlformats.org/presentationml/2006/main">
  <p:tag name="AS_UNIQUEID" val="953"/>
</p:tagLst>
</file>

<file path=ppt/tags/tag4100.xml><?xml version="1.0" encoding="utf-8"?>
<p:tagLst xmlns:p="http://schemas.openxmlformats.org/presentationml/2006/main">
  <p:tag name="AS_UNIQUEID" val="4767"/>
</p:tagLst>
</file>

<file path=ppt/tags/tag4101.xml><?xml version="1.0" encoding="utf-8"?>
<p:tagLst xmlns:p="http://schemas.openxmlformats.org/presentationml/2006/main">
  <p:tag name="AS_UNIQUEID" val="4768"/>
</p:tagLst>
</file>

<file path=ppt/tags/tag4102.xml><?xml version="1.0" encoding="utf-8"?>
<p:tagLst xmlns:p="http://schemas.openxmlformats.org/presentationml/2006/main">
  <p:tag name="AS_UNIQUEID" val="4769"/>
</p:tagLst>
</file>

<file path=ppt/tags/tag4103.xml><?xml version="1.0" encoding="utf-8"?>
<p:tagLst xmlns:p="http://schemas.openxmlformats.org/presentationml/2006/main">
  <p:tag name="AS_UNIQUEID" val="4770"/>
</p:tagLst>
</file>

<file path=ppt/tags/tag4104.xml><?xml version="1.0" encoding="utf-8"?>
<p:tagLst xmlns:p="http://schemas.openxmlformats.org/presentationml/2006/main">
  <p:tag name="AS_UNIQUEID" val="4771"/>
</p:tagLst>
</file>

<file path=ppt/tags/tag4105.xml><?xml version="1.0" encoding="utf-8"?>
<p:tagLst xmlns:p="http://schemas.openxmlformats.org/presentationml/2006/main">
  <p:tag name="AS_UNIQUEID" val="4772"/>
</p:tagLst>
</file>

<file path=ppt/tags/tag4106.xml><?xml version="1.0" encoding="utf-8"?>
<p:tagLst xmlns:p="http://schemas.openxmlformats.org/presentationml/2006/main">
  <p:tag name="AS_UNIQUEID" val="4774"/>
</p:tagLst>
</file>

<file path=ppt/tags/tag4107.xml><?xml version="1.0" encoding="utf-8"?>
<p:tagLst xmlns:p="http://schemas.openxmlformats.org/presentationml/2006/main">
  <p:tag name="AS_UNIQUEID" val="4775"/>
</p:tagLst>
</file>

<file path=ppt/tags/tag4108.xml><?xml version="1.0" encoding="utf-8"?>
<p:tagLst xmlns:p="http://schemas.openxmlformats.org/presentationml/2006/main">
  <p:tag name="AS_UNIQUEID" val="4776"/>
</p:tagLst>
</file>

<file path=ppt/tags/tag4109.xml><?xml version="1.0" encoding="utf-8"?>
<p:tagLst xmlns:p="http://schemas.openxmlformats.org/presentationml/2006/main">
  <p:tag name="AS_UNIQUEID" val="4777"/>
</p:tagLst>
</file>

<file path=ppt/tags/tag411.xml><?xml version="1.0" encoding="utf-8"?>
<p:tagLst xmlns:p="http://schemas.openxmlformats.org/presentationml/2006/main">
  <p:tag name="AS_UNIQUEID" val="954"/>
</p:tagLst>
</file>

<file path=ppt/tags/tag4110.xml><?xml version="1.0" encoding="utf-8"?>
<p:tagLst xmlns:p="http://schemas.openxmlformats.org/presentationml/2006/main">
  <p:tag name="AS_UNIQUEID" val="4778"/>
</p:tagLst>
</file>

<file path=ppt/tags/tag4111.xml><?xml version="1.0" encoding="utf-8"?>
<p:tagLst xmlns:p="http://schemas.openxmlformats.org/presentationml/2006/main">
  <p:tag name="AS_UNIQUEID" val="4779"/>
</p:tagLst>
</file>

<file path=ppt/tags/tag4112.xml><?xml version="1.0" encoding="utf-8"?>
<p:tagLst xmlns:p="http://schemas.openxmlformats.org/presentationml/2006/main">
  <p:tag name="AS_UNIQUEID" val="4780"/>
</p:tagLst>
</file>

<file path=ppt/tags/tag4113.xml><?xml version="1.0" encoding="utf-8"?>
<p:tagLst xmlns:p="http://schemas.openxmlformats.org/presentationml/2006/main">
  <p:tag name="AS_UNIQUEID" val="4782"/>
</p:tagLst>
</file>

<file path=ppt/tags/tag4114.xml><?xml version="1.0" encoding="utf-8"?>
<p:tagLst xmlns:p="http://schemas.openxmlformats.org/presentationml/2006/main">
  <p:tag name="AS_UNIQUEID" val="4783"/>
</p:tagLst>
</file>

<file path=ppt/tags/tag4115.xml><?xml version="1.0" encoding="utf-8"?>
<p:tagLst xmlns:p="http://schemas.openxmlformats.org/presentationml/2006/main">
  <p:tag name="AS_UNIQUEID" val="4784"/>
</p:tagLst>
</file>

<file path=ppt/tags/tag4116.xml><?xml version="1.0" encoding="utf-8"?>
<p:tagLst xmlns:p="http://schemas.openxmlformats.org/presentationml/2006/main">
  <p:tag name="AS_UNIQUEID" val="4785"/>
</p:tagLst>
</file>

<file path=ppt/tags/tag4117.xml><?xml version="1.0" encoding="utf-8"?>
<p:tagLst xmlns:p="http://schemas.openxmlformats.org/presentationml/2006/main">
  <p:tag name="AS_UNIQUEID" val="4786"/>
</p:tagLst>
</file>

<file path=ppt/tags/tag4118.xml><?xml version="1.0" encoding="utf-8"?>
<p:tagLst xmlns:p="http://schemas.openxmlformats.org/presentationml/2006/main">
  <p:tag name="AS_UNIQUEID" val="4787"/>
</p:tagLst>
</file>

<file path=ppt/tags/tag4119.xml><?xml version="1.0" encoding="utf-8"?>
<p:tagLst xmlns:p="http://schemas.openxmlformats.org/presentationml/2006/main">
  <p:tag name="AS_UNIQUEID" val="4788"/>
</p:tagLst>
</file>

<file path=ppt/tags/tag412.xml><?xml version="1.0" encoding="utf-8"?>
<p:tagLst xmlns:p="http://schemas.openxmlformats.org/presentationml/2006/main">
  <p:tag name="AS_UNIQUEID" val="955"/>
</p:tagLst>
</file>

<file path=ppt/tags/tag4120.xml><?xml version="1.0" encoding="utf-8"?>
<p:tagLst xmlns:p="http://schemas.openxmlformats.org/presentationml/2006/main">
  <p:tag name="AS_UNIQUEID" val="4789"/>
</p:tagLst>
</file>

<file path=ppt/tags/tag4121.xml><?xml version="1.0" encoding="utf-8"?>
<p:tagLst xmlns:p="http://schemas.openxmlformats.org/presentationml/2006/main">
  <p:tag name="AS_UNIQUEID" val="4790"/>
</p:tagLst>
</file>

<file path=ppt/tags/tag4122.xml><?xml version="1.0" encoding="utf-8"?>
<p:tagLst xmlns:p="http://schemas.openxmlformats.org/presentationml/2006/main">
  <p:tag name="AS_UNIQUEID" val="4791"/>
</p:tagLst>
</file>

<file path=ppt/tags/tag4123.xml><?xml version="1.0" encoding="utf-8"?>
<p:tagLst xmlns:p="http://schemas.openxmlformats.org/presentationml/2006/main">
  <p:tag name="AS_UNIQUEID" val="4792"/>
</p:tagLst>
</file>

<file path=ppt/tags/tag4124.xml><?xml version="1.0" encoding="utf-8"?>
<p:tagLst xmlns:p="http://schemas.openxmlformats.org/presentationml/2006/main">
  <p:tag name="AS_UNIQUEID" val="4793"/>
</p:tagLst>
</file>

<file path=ppt/tags/tag4125.xml><?xml version="1.0" encoding="utf-8"?>
<p:tagLst xmlns:p="http://schemas.openxmlformats.org/presentationml/2006/main">
  <p:tag name="AS_UNIQUEID" val="4794"/>
</p:tagLst>
</file>

<file path=ppt/tags/tag4126.xml><?xml version="1.0" encoding="utf-8"?>
<p:tagLst xmlns:p="http://schemas.openxmlformats.org/presentationml/2006/main">
  <p:tag name="AS_UNIQUEID" val="4795"/>
</p:tagLst>
</file>

<file path=ppt/tags/tag4127.xml><?xml version="1.0" encoding="utf-8"?>
<p:tagLst xmlns:p="http://schemas.openxmlformats.org/presentationml/2006/main">
  <p:tag name="AS_UNIQUEID" val="4796"/>
</p:tagLst>
</file>

<file path=ppt/tags/tag4128.xml><?xml version="1.0" encoding="utf-8"?>
<p:tagLst xmlns:p="http://schemas.openxmlformats.org/presentationml/2006/main">
  <p:tag name="AS_UNIQUEID" val="4797"/>
</p:tagLst>
</file>

<file path=ppt/tags/tag4129.xml><?xml version="1.0" encoding="utf-8"?>
<p:tagLst xmlns:p="http://schemas.openxmlformats.org/presentationml/2006/main">
  <p:tag name="AS_UNIQUEID" val="4798"/>
</p:tagLst>
</file>

<file path=ppt/tags/tag413.xml><?xml version="1.0" encoding="utf-8"?>
<p:tagLst xmlns:p="http://schemas.openxmlformats.org/presentationml/2006/main">
  <p:tag name="AS_UNIQUEID" val="956"/>
</p:tagLst>
</file>

<file path=ppt/tags/tag4130.xml><?xml version="1.0" encoding="utf-8"?>
<p:tagLst xmlns:p="http://schemas.openxmlformats.org/presentationml/2006/main">
  <p:tag name="AS_UNIQUEID" val="4799"/>
</p:tagLst>
</file>

<file path=ppt/tags/tag4131.xml><?xml version="1.0" encoding="utf-8"?>
<p:tagLst xmlns:p="http://schemas.openxmlformats.org/presentationml/2006/main">
  <p:tag name="AS_UNIQUEID" val="4800"/>
</p:tagLst>
</file>

<file path=ppt/tags/tag4132.xml><?xml version="1.0" encoding="utf-8"?>
<p:tagLst xmlns:p="http://schemas.openxmlformats.org/presentationml/2006/main">
  <p:tag name="AS_UNIQUEID" val="4801"/>
</p:tagLst>
</file>

<file path=ppt/tags/tag4133.xml><?xml version="1.0" encoding="utf-8"?>
<p:tagLst xmlns:p="http://schemas.openxmlformats.org/presentationml/2006/main">
  <p:tag name="AS_UNIQUEID" val="4802"/>
</p:tagLst>
</file>

<file path=ppt/tags/tag4134.xml><?xml version="1.0" encoding="utf-8"?>
<p:tagLst xmlns:p="http://schemas.openxmlformats.org/presentationml/2006/main">
  <p:tag name="AS_UNIQUEID" val="4803"/>
</p:tagLst>
</file>

<file path=ppt/tags/tag4135.xml><?xml version="1.0" encoding="utf-8"?>
<p:tagLst xmlns:p="http://schemas.openxmlformats.org/presentationml/2006/main">
  <p:tag name="AS_UNIQUEID" val="4804"/>
</p:tagLst>
</file>

<file path=ppt/tags/tag4136.xml><?xml version="1.0" encoding="utf-8"?>
<p:tagLst xmlns:p="http://schemas.openxmlformats.org/presentationml/2006/main">
  <p:tag name="AS_UNIQUEID" val="4805"/>
</p:tagLst>
</file>

<file path=ppt/tags/tag4137.xml><?xml version="1.0" encoding="utf-8"?>
<p:tagLst xmlns:p="http://schemas.openxmlformats.org/presentationml/2006/main">
  <p:tag name="AS_UNIQUEID" val="4806"/>
</p:tagLst>
</file>

<file path=ppt/tags/tag4138.xml><?xml version="1.0" encoding="utf-8"?>
<p:tagLst xmlns:p="http://schemas.openxmlformats.org/presentationml/2006/main">
  <p:tag name="AS_UNIQUEID" val="4807"/>
</p:tagLst>
</file>

<file path=ppt/tags/tag4139.xml><?xml version="1.0" encoding="utf-8"?>
<p:tagLst xmlns:p="http://schemas.openxmlformats.org/presentationml/2006/main">
  <p:tag name="AS_UNIQUEID" val="4808"/>
</p:tagLst>
</file>

<file path=ppt/tags/tag414.xml><?xml version="1.0" encoding="utf-8"?>
<p:tagLst xmlns:p="http://schemas.openxmlformats.org/presentationml/2006/main">
  <p:tag name="AS_UNIQUEID" val="957"/>
</p:tagLst>
</file>

<file path=ppt/tags/tag4140.xml><?xml version="1.0" encoding="utf-8"?>
<p:tagLst xmlns:p="http://schemas.openxmlformats.org/presentationml/2006/main">
  <p:tag name="AS_UNIQUEID" val="4809"/>
</p:tagLst>
</file>

<file path=ppt/tags/tag4141.xml><?xml version="1.0" encoding="utf-8"?>
<p:tagLst xmlns:p="http://schemas.openxmlformats.org/presentationml/2006/main">
  <p:tag name="AS_UNIQUEID" val="4810"/>
</p:tagLst>
</file>

<file path=ppt/tags/tag4142.xml><?xml version="1.0" encoding="utf-8"?>
<p:tagLst xmlns:p="http://schemas.openxmlformats.org/presentationml/2006/main">
  <p:tag name="AS_UNIQUEID" val="4811"/>
</p:tagLst>
</file>

<file path=ppt/tags/tag4143.xml><?xml version="1.0" encoding="utf-8"?>
<p:tagLst xmlns:p="http://schemas.openxmlformats.org/presentationml/2006/main">
  <p:tag name="AS_UNIQUEID" val="4812"/>
</p:tagLst>
</file>

<file path=ppt/tags/tag4144.xml><?xml version="1.0" encoding="utf-8"?>
<p:tagLst xmlns:p="http://schemas.openxmlformats.org/presentationml/2006/main">
  <p:tag name="AS_UNIQUEID" val="4813"/>
</p:tagLst>
</file>

<file path=ppt/tags/tag4145.xml><?xml version="1.0" encoding="utf-8"?>
<p:tagLst xmlns:p="http://schemas.openxmlformats.org/presentationml/2006/main">
  <p:tag name="AS_UNIQUEID" val="4814"/>
</p:tagLst>
</file>

<file path=ppt/tags/tag4146.xml><?xml version="1.0" encoding="utf-8"?>
<p:tagLst xmlns:p="http://schemas.openxmlformats.org/presentationml/2006/main">
  <p:tag name="AS_UNIQUEID" val="4815"/>
</p:tagLst>
</file>

<file path=ppt/tags/tag4147.xml><?xml version="1.0" encoding="utf-8"?>
<p:tagLst xmlns:p="http://schemas.openxmlformats.org/presentationml/2006/main">
  <p:tag name="AS_UNIQUEID" val="4816"/>
</p:tagLst>
</file>

<file path=ppt/tags/tag4148.xml><?xml version="1.0" encoding="utf-8"?>
<p:tagLst xmlns:p="http://schemas.openxmlformats.org/presentationml/2006/main">
  <p:tag name="AS_UNIQUEID" val="4817"/>
</p:tagLst>
</file>

<file path=ppt/tags/tag4149.xml><?xml version="1.0" encoding="utf-8"?>
<p:tagLst xmlns:p="http://schemas.openxmlformats.org/presentationml/2006/main">
  <p:tag name="AS_UNIQUEID" val="4818"/>
</p:tagLst>
</file>

<file path=ppt/tags/tag415.xml><?xml version="1.0" encoding="utf-8"?>
<p:tagLst xmlns:p="http://schemas.openxmlformats.org/presentationml/2006/main">
  <p:tag name="AS_UNIQUEID" val="958"/>
</p:tagLst>
</file>

<file path=ppt/tags/tag4150.xml><?xml version="1.0" encoding="utf-8"?>
<p:tagLst xmlns:p="http://schemas.openxmlformats.org/presentationml/2006/main">
  <p:tag name="AS_UNIQUEID" val="4819"/>
</p:tagLst>
</file>

<file path=ppt/tags/tag4151.xml><?xml version="1.0" encoding="utf-8"?>
<p:tagLst xmlns:p="http://schemas.openxmlformats.org/presentationml/2006/main">
  <p:tag name="AS_UNIQUEID" val="4820"/>
</p:tagLst>
</file>

<file path=ppt/tags/tag4152.xml><?xml version="1.0" encoding="utf-8"?>
<p:tagLst xmlns:p="http://schemas.openxmlformats.org/presentationml/2006/main">
  <p:tag name="AS_UNIQUEID" val="4821"/>
</p:tagLst>
</file>

<file path=ppt/tags/tag4153.xml><?xml version="1.0" encoding="utf-8"?>
<p:tagLst xmlns:p="http://schemas.openxmlformats.org/presentationml/2006/main">
  <p:tag name="AS_UNIQUEID" val="4822"/>
</p:tagLst>
</file>

<file path=ppt/tags/tag4154.xml><?xml version="1.0" encoding="utf-8"?>
<p:tagLst xmlns:p="http://schemas.openxmlformats.org/presentationml/2006/main">
  <p:tag name="AS_UNIQUEID" val="4823"/>
</p:tagLst>
</file>

<file path=ppt/tags/tag4155.xml><?xml version="1.0" encoding="utf-8"?>
<p:tagLst xmlns:p="http://schemas.openxmlformats.org/presentationml/2006/main">
  <p:tag name="AS_UNIQUEID" val="4824"/>
</p:tagLst>
</file>

<file path=ppt/tags/tag4156.xml><?xml version="1.0" encoding="utf-8"?>
<p:tagLst xmlns:p="http://schemas.openxmlformats.org/presentationml/2006/main">
  <p:tag name="AS_UNIQUEID" val="4825"/>
</p:tagLst>
</file>

<file path=ppt/tags/tag4157.xml><?xml version="1.0" encoding="utf-8"?>
<p:tagLst xmlns:p="http://schemas.openxmlformats.org/presentationml/2006/main">
  <p:tag name="AS_UNIQUEID" val="4826"/>
</p:tagLst>
</file>

<file path=ppt/tags/tag4158.xml><?xml version="1.0" encoding="utf-8"?>
<p:tagLst xmlns:p="http://schemas.openxmlformats.org/presentationml/2006/main">
  <p:tag name="AS_UNIQUEID" val="4827"/>
</p:tagLst>
</file>

<file path=ppt/tags/tag4159.xml><?xml version="1.0" encoding="utf-8"?>
<p:tagLst xmlns:p="http://schemas.openxmlformats.org/presentationml/2006/main">
  <p:tag name="AS_UNIQUEID" val="4828"/>
</p:tagLst>
</file>

<file path=ppt/tags/tag416.xml><?xml version="1.0" encoding="utf-8"?>
<p:tagLst xmlns:p="http://schemas.openxmlformats.org/presentationml/2006/main">
  <p:tag name="AS_UNIQUEID" val="959"/>
</p:tagLst>
</file>

<file path=ppt/tags/tag4160.xml><?xml version="1.0" encoding="utf-8"?>
<p:tagLst xmlns:p="http://schemas.openxmlformats.org/presentationml/2006/main">
  <p:tag name="AS_UNIQUEID" val="4829"/>
</p:tagLst>
</file>

<file path=ppt/tags/tag4161.xml><?xml version="1.0" encoding="utf-8"?>
<p:tagLst xmlns:p="http://schemas.openxmlformats.org/presentationml/2006/main">
  <p:tag name="AS_UNIQUEID" val="4830"/>
</p:tagLst>
</file>

<file path=ppt/tags/tag4162.xml><?xml version="1.0" encoding="utf-8"?>
<p:tagLst xmlns:p="http://schemas.openxmlformats.org/presentationml/2006/main">
  <p:tag name="AS_UNIQUEID" val="4831"/>
</p:tagLst>
</file>

<file path=ppt/tags/tag4163.xml><?xml version="1.0" encoding="utf-8"?>
<p:tagLst xmlns:p="http://schemas.openxmlformats.org/presentationml/2006/main">
  <p:tag name="AS_UNIQUEID" val="4832"/>
</p:tagLst>
</file>

<file path=ppt/tags/tag4164.xml><?xml version="1.0" encoding="utf-8"?>
<p:tagLst xmlns:p="http://schemas.openxmlformats.org/presentationml/2006/main">
  <p:tag name="AS_UNIQUEID" val="4833"/>
</p:tagLst>
</file>

<file path=ppt/tags/tag4165.xml><?xml version="1.0" encoding="utf-8"?>
<p:tagLst xmlns:p="http://schemas.openxmlformats.org/presentationml/2006/main">
  <p:tag name="AS_UNIQUEID" val="4834"/>
</p:tagLst>
</file>

<file path=ppt/tags/tag4166.xml><?xml version="1.0" encoding="utf-8"?>
<p:tagLst xmlns:p="http://schemas.openxmlformats.org/presentationml/2006/main">
  <p:tag name="AS_UNIQUEID" val="4835"/>
</p:tagLst>
</file>

<file path=ppt/tags/tag4167.xml><?xml version="1.0" encoding="utf-8"?>
<p:tagLst xmlns:p="http://schemas.openxmlformats.org/presentationml/2006/main">
  <p:tag name="AS_UNIQUEID" val="4836"/>
</p:tagLst>
</file>

<file path=ppt/tags/tag4168.xml><?xml version="1.0" encoding="utf-8"?>
<p:tagLst xmlns:p="http://schemas.openxmlformats.org/presentationml/2006/main">
  <p:tag name="AS_UNIQUEID" val="4837"/>
</p:tagLst>
</file>

<file path=ppt/tags/tag4169.xml><?xml version="1.0" encoding="utf-8"?>
<p:tagLst xmlns:p="http://schemas.openxmlformats.org/presentationml/2006/main">
  <p:tag name="AS_UNIQUEID" val="4838"/>
</p:tagLst>
</file>

<file path=ppt/tags/tag417.xml><?xml version="1.0" encoding="utf-8"?>
<p:tagLst xmlns:p="http://schemas.openxmlformats.org/presentationml/2006/main">
  <p:tag name="AS_UNIQUEID" val="960"/>
</p:tagLst>
</file>

<file path=ppt/tags/tag4170.xml><?xml version="1.0" encoding="utf-8"?>
<p:tagLst xmlns:p="http://schemas.openxmlformats.org/presentationml/2006/main">
  <p:tag name="AS_UNIQUEID" val="4839"/>
</p:tagLst>
</file>

<file path=ppt/tags/tag4171.xml><?xml version="1.0" encoding="utf-8"?>
<p:tagLst xmlns:p="http://schemas.openxmlformats.org/presentationml/2006/main">
  <p:tag name="AS_UNIQUEID" val="4840"/>
</p:tagLst>
</file>

<file path=ppt/tags/tag4172.xml><?xml version="1.0" encoding="utf-8"?>
<p:tagLst xmlns:p="http://schemas.openxmlformats.org/presentationml/2006/main">
  <p:tag name="AS_UNIQUEID" val="4841"/>
</p:tagLst>
</file>

<file path=ppt/tags/tag4173.xml><?xml version="1.0" encoding="utf-8"?>
<p:tagLst xmlns:p="http://schemas.openxmlformats.org/presentationml/2006/main">
  <p:tag name="AS_UNIQUEID" val="4842"/>
</p:tagLst>
</file>

<file path=ppt/tags/tag4174.xml><?xml version="1.0" encoding="utf-8"?>
<p:tagLst xmlns:p="http://schemas.openxmlformats.org/presentationml/2006/main">
  <p:tag name="AS_UNIQUEID" val="4843"/>
</p:tagLst>
</file>

<file path=ppt/tags/tag4175.xml><?xml version="1.0" encoding="utf-8"?>
<p:tagLst xmlns:p="http://schemas.openxmlformats.org/presentationml/2006/main">
  <p:tag name="AS_UNIQUEID" val="4844"/>
</p:tagLst>
</file>

<file path=ppt/tags/tag4176.xml><?xml version="1.0" encoding="utf-8"?>
<p:tagLst xmlns:p="http://schemas.openxmlformats.org/presentationml/2006/main">
  <p:tag name="AS_UNIQUEID" val="4845"/>
</p:tagLst>
</file>

<file path=ppt/tags/tag4177.xml><?xml version="1.0" encoding="utf-8"?>
<p:tagLst xmlns:p="http://schemas.openxmlformats.org/presentationml/2006/main">
  <p:tag name="AS_UNIQUEID" val="4846"/>
</p:tagLst>
</file>

<file path=ppt/tags/tag4178.xml><?xml version="1.0" encoding="utf-8"?>
<p:tagLst xmlns:p="http://schemas.openxmlformats.org/presentationml/2006/main">
  <p:tag name="AS_UNIQUEID" val="4847"/>
</p:tagLst>
</file>

<file path=ppt/tags/tag4179.xml><?xml version="1.0" encoding="utf-8"?>
<p:tagLst xmlns:p="http://schemas.openxmlformats.org/presentationml/2006/main">
  <p:tag name="AS_UNIQUEID" val="4848"/>
</p:tagLst>
</file>

<file path=ppt/tags/tag418.xml><?xml version="1.0" encoding="utf-8"?>
<p:tagLst xmlns:p="http://schemas.openxmlformats.org/presentationml/2006/main">
  <p:tag name="AS_UNIQUEID" val="961"/>
</p:tagLst>
</file>

<file path=ppt/tags/tag4180.xml><?xml version="1.0" encoding="utf-8"?>
<p:tagLst xmlns:p="http://schemas.openxmlformats.org/presentationml/2006/main">
  <p:tag name="AS_UNIQUEID" val="4849"/>
</p:tagLst>
</file>

<file path=ppt/tags/tag4181.xml><?xml version="1.0" encoding="utf-8"?>
<p:tagLst xmlns:p="http://schemas.openxmlformats.org/presentationml/2006/main">
  <p:tag name="AS_UNIQUEID" val="4850"/>
</p:tagLst>
</file>

<file path=ppt/tags/tag4182.xml><?xml version="1.0" encoding="utf-8"?>
<p:tagLst xmlns:p="http://schemas.openxmlformats.org/presentationml/2006/main">
  <p:tag name="AS_UNIQUEID" val="4852"/>
</p:tagLst>
</file>

<file path=ppt/tags/tag4183.xml><?xml version="1.0" encoding="utf-8"?>
<p:tagLst xmlns:p="http://schemas.openxmlformats.org/presentationml/2006/main">
  <p:tag name="AS_UNIQUEID" val="4853"/>
</p:tagLst>
</file>

<file path=ppt/tags/tag4184.xml><?xml version="1.0" encoding="utf-8"?>
<p:tagLst xmlns:p="http://schemas.openxmlformats.org/presentationml/2006/main">
  <p:tag name="AS_UNIQUEID" val="4854"/>
</p:tagLst>
</file>

<file path=ppt/tags/tag4185.xml><?xml version="1.0" encoding="utf-8"?>
<p:tagLst xmlns:p="http://schemas.openxmlformats.org/presentationml/2006/main">
  <p:tag name="AS_UNIQUEID" val="4855"/>
</p:tagLst>
</file>

<file path=ppt/tags/tag4186.xml><?xml version="1.0" encoding="utf-8"?>
<p:tagLst xmlns:p="http://schemas.openxmlformats.org/presentationml/2006/main">
  <p:tag name="AS_UNIQUEID" val="4856"/>
</p:tagLst>
</file>

<file path=ppt/tags/tag4187.xml><?xml version="1.0" encoding="utf-8"?>
<p:tagLst xmlns:p="http://schemas.openxmlformats.org/presentationml/2006/main">
  <p:tag name="AS_UNIQUEID" val="4857"/>
</p:tagLst>
</file>

<file path=ppt/tags/tag4188.xml><?xml version="1.0" encoding="utf-8"?>
<p:tagLst xmlns:p="http://schemas.openxmlformats.org/presentationml/2006/main">
  <p:tag name="AS_UNIQUEID" val="4858"/>
</p:tagLst>
</file>

<file path=ppt/tags/tag4189.xml><?xml version="1.0" encoding="utf-8"?>
<p:tagLst xmlns:p="http://schemas.openxmlformats.org/presentationml/2006/main">
  <p:tag name="AS_UNIQUEID" val="4859"/>
</p:tagLst>
</file>

<file path=ppt/tags/tag419.xml><?xml version="1.0" encoding="utf-8"?>
<p:tagLst xmlns:p="http://schemas.openxmlformats.org/presentationml/2006/main">
  <p:tag name="AS_UNIQUEID" val="962"/>
</p:tagLst>
</file>

<file path=ppt/tags/tag4190.xml><?xml version="1.0" encoding="utf-8"?>
<p:tagLst xmlns:p="http://schemas.openxmlformats.org/presentationml/2006/main">
  <p:tag name="AS_UNIQUEID" val="4860"/>
</p:tagLst>
</file>

<file path=ppt/tags/tag4191.xml><?xml version="1.0" encoding="utf-8"?>
<p:tagLst xmlns:p="http://schemas.openxmlformats.org/presentationml/2006/main">
  <p:tag name="AS_UNIQUEID" val="4861"/>
</p:tagLst>
</file>

<file path=ppt/tags/tag4192.xml><?xml version="1.0" encoding="utf-8"?>
<p:tagLst xmlns:p="http://schemas.openxmlformats.org/presentationml/2006/main">
  <p:tag name="AS_UNIQUEID" val="4862"/>
</p:tagLst>
</file>

<file path=ppt/tags/tag4193.xml><?xml version="1.0" encoding="utf-8"?>
<p:tagLst xmlns:p="http://schemas.openxmlformats.org/presentationml/2006/main">
  <p:tag name="AS_UNIQUEID" val="4863"/>
</p:tagLst>
</file>

<file path=ppt/tags/tag4194.xml><?xml version="1.0" encoding="utf-8"?>
<p:tagLst xmlns:p="http://schemas.openxmlformats.org/presentationml/2006/main">
  <p:tag name="AS_UNIQUEID" val="4864"/>
</p:tagLst>
</file>

<file path=ppt/tags/tag4195.xml><?xml version="1.0" encoding="utf-8"?>
<p:tagLst xmlns:p="http://schemas.openxmlformats.org/presentationml/2006/main">
  <p:tag name="AS_UNIQUEID" val="4865"/>
</p:tagLst>
</file>

<file path=ppt/tags/tag4196.xml><?xml version="1.0" encoding="utf-8"?>
<p:tagLst xmlns:p="http://schemas.openxmlformats.org/presentationml/2006/main">
  <p:tag name="AS_UNIQUEID" val="4866"/>
</p:tagLst>
</file>

<file path=ppt/tags/tag4197.xml><?xml version="1.0" encoding="utf-8"?>
<p:tagLst xmlns:p="http://schemas.openxmlformats.org/presentationml/2006/main">
  <p:tag name="AS_UNIQUEID" val="4867"/>
</p:tagLst>
</file>

<file path=ppt/tags/tag4198.xml><?xml version="1.0" encoding="utf-8"?>
<p:tagLst xmlns:p="http://schemas.openxmlformats.org/presentationml/2006/main">
  <p:tag name="AS_UNIQUEID" val="4868"/>
</p:tagLst>
</file>

<file path=ppt/tags/tag4199.xml><?xml version="1.0" encoding="utf-8"?>
<p:tagLst xmlns:p="http://schemas.openxmlformats.org/presentationml/2006/main">
  <p:tag name="AS_UNIQUEID" val="4869"/>
</p:tagLst>
</file>

<file path=ppt/tags/tag42.xml><?xml version="1.0" encoding="utf-8"?>
<p:tagLst xmlns:p="http://schemas.openxmlformats.org/presentationml/2006/main">
  <p:tag name="AS_UNIQUEID" val="52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420.xml><?xml version="1.0" encoding="utf-8"?>
<p:tagLst xmlns:p="http://schemas.openxmlformats.org/presentationml/2006/main">
  <p:tag name="AS_UNIQUEID" val="963"/>
</p:tagLst>
</file>

<file path=ppt/tags/tag4200.xml><?xml version="1.0" encoding="utf-8"?>
<p:tagLst xmlns:p="http://schemas.openxmlformats.org/presentationml/2006/main">
  <p:tag name="AS_UNIQUEID" val="4870"/>
</p:tagLst>
</file>

<file path=ppt/tags/tag4201.xml><?xml version="1.0" encoding="utf-8"?>
<p:tagLst xmlns:p="http://schemas.openxmlformats.org/presentationml/2006/main">
  <p:tag name="AS_UNIQUEID" val="4871"/>
</p:tagLst>
</file>

<file path=ppt/tags/tag4202.xml><?xml version="1.0" encoding="utf-8"?>
<p:tagLst xmlns:p="http://schemas.openxmlformats.org/presentationml/2006/main">
  <p:tag name="AS_UNIQUEID" val="4872"/>
</p:tagLst>
</file>

<file path=ppt/tags/tag4203.xml><?xml version="1.0" encoding="utf-8"?>
<p:tagLst xmlns:p="http://schemas.openxmlformats.org/presentationml/2006/main">
  <p:tag name="AS_UNIQUEID" val="4873"/>
</p:tagLst>
</file>

<file path=ppt/tags/tag4204.xml><?xml version="1.0" encoding="utf-8"?>
<p:tagLst xmlns:p="http://schemas.openxmlformats.org/presentationml/2006/main">
  <p:tag name="AS_UNIQUEID" val="4874"/>
</p:tagLst>
</file>

<file path=ppt/tags/tag4205.xml><?xml version="1.0" encoding="utf-8"?>
<p:tagLst xmlns:p="http://schemas.openxmlformats.org/presentationml/2006/main">
  <p:tag name="AS_UNIQUEID" val="4875"/>
</p:tagLst>
</file>

<file path=ppt/tags/tag4206.xml><?xml version="1.0" encoding="utf-8"?>
<p:tagLst xmlns:p="http://schemas.openxmlformats.org/presentationml/2006/main">
  <p:tag name="AS_UNIQUEID" val="4876"/>
</p:tagLst>
</file>

<file path=ppt/tags/tag4207.xml><?xml version="1.0" encoding="utf-8"?>
<p:tagLst xmlns:p="http://schemas.openxmlformats.org/presentationml/2006/main">
  <p:tag name="AS_UNIQUEID" val="4877"/>
</p:tagLst>
</file>

<file path=ppt/tags/tag4208.xml><?xml version="1.0" encoding="utf-8"?>
<p:tagLst xmlns:p="http://schemas.openxmlformats.org/presentationml/2006/main">
  <p:tag name="AS_UNIQUEID" val="4878"/>
</p:tagLst>
</file>

<file path=ppt/tags/tag4209.xml><?xml version="1.0" encoding="utf-8"?>
<p:tagLst xmlns:p="http://schemas.openxmlformats.org/presentationml/2006/main">
  <p:tag name="AS_UNIQUEID" val="4879"/>
</p:tagLst>
</file>

<file path=ppt/tags/tag421.xml><?xml version="1.0" encoding="utf-8"?>
<p:tagLst xmlns:p="http://schemas.openxmlformats.org/presentationml/2006/main">
  <p:tag name="AS_UNIQUEID" val="964"/>
</p:tagLst>
</file>

<file path=ppt/tags/tag4210.xml><?xml version="1.0" encoding="utf-8"?>
<p:tagLst xmlns:p="http://schemas.openxmlformats.org/presentationml/2006/main">
  <p:tag name="AS_UNIQUEID" val="4880"/>
</p:tagLst>
</file>

<file path=ppt/tags/tag4211.xml><?xml version="1.0" encoding="utf-8"?>
<p:tagLst xmlns:p="http://schemas.openxmlformats.org/presentationml/2006/main">
  <p:tag name="AS_UNIQUEID" val="4881"/>
</p:tagLst>
</file>

<file path=ppt/tags/tag4212.xml><?xml version="1.0" encoding="utf-8"?>
<p:tagLst xmlns:p="http://schemas.openxmlformats.org/presentationml/2006/main">
  <p:tag name="AS_UNIQUEID" val="4882"/>
</p:tagLst>
</file>

<file path=ppt/tags/tag4213.xml><?xml version="1.0" encoding="utf-8"?>
<p:tagLst xmlns:p="http://schemas.openxmlformats.org/presentationml/2006/main">
  <p:tag name="AS_UNIQUEID" val="4883"/>
</p:tagLst>
</file>

<file path=ppt/tags/tag4214.xml><?xml version="1.0" encoding="utf-8"?>
<p:tagLst xmlns:p="http://schemas.openxmlformats.org/presentationml/2006/main">
  <p:tag name="AS_UNIQUEID" val="4884"/>
</p:tagLst>
</file>

<file path=ppt/tags/tag4215.xml><?xml version="1.0" encoding="utf-8"?>
<p:tagLst xmlns:p="http://schemas.openxmlformats.org/presentationml/2006/main">
  <p:tag name="AS_UNIQUEID" val="4885"/>
</p:tagLst>
</file>

<file path=ppt/tags/tag4216.xml><?xml version="1.0" encoding="utf-8"?>
<p:tagLst xmlns:p="http://schemas.openxmlformats.org/presentationml/2006/main">
  <p:tag name="AS_UNIQUEID" val="4886"/>
</p:tagLst>
</file>

<file path=ppt/tags/tag4217.xml><?xml version="1.0" encoding="utf-8"?>
<p:tagLst xmlns:p="http://schemas.openxmlformats.org/presentationml/2006/main">
  <p:tag name="AS_UNIQUEID" val="4887"/>
</p:tagLst>
</file>

<file path=ppt/tags/tag4218.xml><?xml version="1.0" encoding="utf-8"?>
<p:tagLst xmlns:p="http://schemas.openxmlformats.org/presentationml/2006/main">
  <p:tag name="AS_UNIQUEID" val="4888"/>
</p:tagLst>
</file>

<file path=ppt/tags/tag4219.xml><?xml version="1.0" encoding="utf-8"?>
<p:tagLst xmlns:p="http://schemas.openxmlformats.org/presentationml/2006/main">
  <p:tag name="AS_UNIQUEID" val="4889"/>
</p:tagLst>
</file>

<file path=ppt/tags/tag422.xml><?xml version="1.0" encoding="utf-8"?>
<p:tagLst xmlns:p="http://schemas.openxmlformats.org/presentationml/2006/main">
  <p:tag name="AS_UNIQUEID" val="965"/>
</p:tagLst>
</file>

<file path=ppt/tags/tag4220.xml><?xml version="1.0" encoding="utf-8"?>
<p:tagLst xmlns:p="http://schemas.openxmlformats.org/presentationml/2006/main">
  <p:tag name="AS_UNIQUEID" val="4890"/>
</p:tagLst>
</file>

<file path=ppt/tags/tag4221.xml><?xml version="1.0" encoding="utf-8"?>
<p:tagLst xmlns:p="http://schemas.openxmlformats.org/presentationml/2006/main">
  <p:tag name="AS_UNIQUEID" val="4891"/>
</p:tagLst>
</file>

<file path=ppt/tags/tag4222.xml><?xml version="1.0" encoding="utf-8"?>
<p:tagLst xmlns:p="http://schemas.openxmlformats.org/presentationml/2006/main">
  <p:tag name="AS_UNIQUEID" val="4892"/>
</p:tagLst>
</file>

<file path=ppt/tags/tag4223.xml><?xml version="1.0" encoding="utf-8"?>
<p:tagLst xmlns:p="http://schemas.openxmlformats.org/presentationml/2006/main">
  <p:tag name="AS_UNIQUEID" val="4893"/>
</p:tagLst>
</file>

<file path=ppt/tags/tag4224.xml><?xml version="1.0" encoding="utf-8"?>
<p:tagLst xmlns:p="http://schemas.openxmlformats.org/presentationml/2006/main">
  <p:tag name="AS_UNIQUEID" val="4894"/>
</p:tagLst>
</file>

<file path=ppt/tags/tag4225.xml><?xml version="1.0" encoding="utf-8"?>
<p:tagLst xmlns:p="http://schemas.openxmlformats.org/presentationml/2006/main">
  <p:tag name="AS_UNIQUEID" val="4895"/>
</p:tagLst>
</file>

<file path=ppt/tags/tag4226.xml><?xml version="1.0" encoding="utf-8"?>
<p:tagLst xmlns:p="http://schemas.openxmlformats.org/presentationml/2006/main">
  <p:tag name="AS_UNIQUEID" val="4896"/>
</p:tagLst>
</file>

<file path=ppt/tags/tag4227.xml><?xml version="1.0" encoding="utf-8"?>
<p:tagLst xmlns:p="http://schemas.openxmlformats.org/presentationml/2006/main">
  <p:tag name="AS_UNIQUEID" val="4897"/>
</p:tagLst>
</file>

<file path=ppt/tags/tag4228.xml><?xml version="1.0" encoding="utf-8"?>
<p:tagLst xmlns:p="http://schemas.openxmlformats.org/presentationml/2006/main">
  <p:tag name="AS_UNIQUEID" val="4898"/>
</p:tagLst>
</file>

<file path=ppt/tags/tag4229.xml><?xml version="1.0" encoding="utf-8"?>
<p:tagLst xmlns:p="http://schemas.openxmlformats.org/presentationml/2006/main">
  <p:tag name="AS_UNIQUEID" val="4899"/>
</p:tagLst>
</file>

<file path=ppt/tags/tag423.xml><?xml version="1.0" encoding="utf-8"?>
<p:tagLst xmlns:p="http://schemas.openxmlformats.org/presentationml/2006/main">
  <p:tag name="AS_UNIQUEID" val="966"/>
</p:tagLst>
</file>

<file path=ppt/tags/tag4230.xml><?xml version="1.0" encoding="utf-8"?>
<p:tagLst xmlns:p="http://schemas.openxmlformats.org/presentationml/2006/main">
  <p:tag name="AS_UNIQUEID" val="4900"/>
</p:tagLst>
</file>

<file path=ppt/tags/tag4231.xml><?xml version="1.0" encoding="utf-8"?>
<p:tagLst xmlns:p="http://schemas.openxmlformats.org/presentationml/2006/main">
  <p:tag name="AS_UNIQUEID" val="4901"/>
</p:tagLst>
</file>

<file path=ppt/tags/tag4232.xml><?xml version="1.0" encoding="utf-8"?>
<p:tagLst xmlns:p="http://schemas.openxmlformats.org/presentationml/2006/main">
  <p:tag name="AS_UNIQUEID" val="4902"/>
</p:tagLst>
</file>

<file path=ppt/tags/tag4233.xml><?xml version="1.0" encoding="utf-8"?>
<p:tagLst xmlns:p="http://schemas.openxmlformats.org/presentationml/2006/main">
  <p:tag name="AS_UNIQUEID" val="4903"/>
</p:tagLst>
</file>

<file path=ppt/tags/tag4234.xml><?xml version="1.0" encoding="utf-8"?>
<p:tagLst xmlns:p="http://schemas.openxmlformats.org/presentationml/2006/main">
  <p:tag name="AS_UNIQUEID" val="4904"/>
</p:tagLst>
</file>

<file path=ppt/tags/tag4235.xml><?xml version="1.0" encoding="utf-8"?>
<p:tagLst xmlns:p="http://schemas.openxmlformats.org/presentationml/2006/main">
  <p:tag name="AS_UNIQUEID" val="4905"/>
</p:tagLst>
</file>

<file path=ppt/tags/tag4236.xml><?xml version="1.0" encoding="utf-8"?>
<p:tagLst xmlns:p="http://schemas.openxmlformats.org/presentationml/2006/main">
  <p:tag name="AS_UNIQUEID" val="4906"/>
</p:tagLst>
</file>

<file path=ppt/tags/tag4237.xml><?xml version="1.0" encoding="utf-8"?>
<p:tagLst xmlns:p="http://schemas.openxmlformats.org/presentationml/2006/main">
  <p:tag name="AS_UNIQUEID" val="4907"/>
</p:tagLst>
</file>

<file path=ppt/tags/tag4238.xml><?xml version="1.0" encoding="utf-8"?>
<p:tagLst xmlns:p="http://schemas.openxmlformats.org/presentationml/2006/main">
  <p:tag name="AS_UNIQUEID" val="4908"/>
</p:tagLst>
</file>

<file path=ppt/tags/tag4239.xml><?xml version="1.0" encoding="utf-8"?>
<p:tagLst xmlns:p="http://schemas.openxmlformats.org/presentationml/2006/main">
  <p:tag name="AS_UNIQUEID" val="4909"/>
</p:tagLst>
</file>

<file path=ppt/tags/tag424.xml><?xml version="1.0" encoding="utf-8"?>
<p:tagLst xmlns:p="http://schemas.openxmlformats.org/presentationml/2006/main">
  <p:tag name="AS_UNIQUEID" val="967"/>
</p:tagLst>
</file>

<file path=ppt/tags/tag4240.xml><?xml version="1.0" encoding="utf-8"?>
<p:tagLst xmlns:p="http://schemas.openxmlformats.org/presentationml/2006/main">
  <p:tag name="AS_UNIQUEID" val="4910"/>
</p:tagLst>
</file>

<file path=ppt/tags/tag4241.xml><?xml version="1.0" encoding="utf-8"?>
<p:tagLst xmlns:p="http://schemas.openxmlformats.org/presentationml/2006/main">
  <p:tag name="AS_UNIQUEID" val="4911"/>
</p:tagLst>
</file>

<file path=ppt/tags/tag4242.xml><?xml version="1.0" encoding="utf-8"?>
<p:tagLst xmlns:p="http://schemas.openxmlformats.org/presentationml/2006/main">
  <p:tag name="AS_UNIQUEID" val="4912"/>
</p:tagLst>
</file>

<file path=ppt/tags/tag4243.xml><?xml version="1.0" encoding="utf-8"?>
<p:tagLst xmlns:p="http://schemas.openxmlformats.org/presentationml/2006/main">
  <p:tag name="AS_UNIQUEID" val="4913"/>
</p:tagLst>
</file>

<file path=ppt/tags/tag4244.xml><?xml version="1.0" encoding="utf-8"?>
<p:tagLst xmlns:p="http://schemas.openxmlformats.org/presentationml/2006/main">
  <p:tag name="AS_UNIQUEID" val="4914"/>
</p:tagLst>
</file>

<file path=ppt/tags/tag4245.xml><?xml version="1.0" encoding="utf-8"?>
<p:tagLst xmlns:p="http://schemas.openxmlformats.org/presentationml/2006/main">
  <p:tag name="AS_UNIQUEID" val="4915"/>
</p:tagLst>
</file>

<file path=ppt/tags/tag4246.xml><?xml version="1.0" encoding="utf-8"?>
<p:tagLst xmlns:p="http://schemas.openxmlformats.org/presentationml/2006/main">
  <p:tag name="AS_UNIQUEID" val="4916"/>
</p:tagLst>
</file>

<file path=ppt/tags/tag4247.xml><?xml version="1.0" encoding="utf-8"?>
<p:tagLst xmlns:p="http://schemas.openxmlformats.org/presentationml/2006/main">
  <p:tag name="AS_UNIQUEID" val="4917"/>
</p:tagLst>
</file>

<file path=ppt/tags/tag4248.xml><?xml version="1.0" encoding="utf-8"?>
<p:tagLst xmlns:p="http://schemas.openxmlformats.org/presentationml/2006/main">
  <p:tag name="AS_UNIQUEID" val="4918"/>
</p:tagLst>
</file>

<file path=ppt/tags/tag4249.xml><?xml version="1.0" encoding="utf-8"?>
<p:tagLst xmlns:p="http://schemas.openxmlformats.org/presentationml/2006/main">
  <p:tag name="AS_UNIQUEID" val="4919"/>
</p:tagLst>
</file>

<file path=ppt/tags/tag425.xml><?xml version="1.0" encoding="utf-8"?>
<p:tagLst xmlns:p="http://schemas.openxmlformats.org/presentationml/2006/main">
  <p:tag name="AS_UNIQUEID" val="968"/>
</p:tagLst>
</file>

<file path=ppt/tags/tag4250.xml><?xml version="1.0" encoding="utf-8"?>
<p:tagLst xmlns:p="http://schemas.openxmlformats.org/presentationml/2006/main">
  <p:tag name="AS_UNIQUEID" val="4920"/>
</p:tagLst>
</file>

<file path=ppt/tags/tag4251.xml><?xml version="1.0" encoding="utf-8"?>
<p:tagLst xmlns:p="http://schemas.openxmlformats.org/presentationml/2006/main">
  <p:tag name="AS_UNIQUEID" val="4921"/>
</p:tagLst>
</file>

<file path=ppt/tags/tag4252.xml><?xml version="1.0" encoding="utf-8"?>
<p:tagLst xmlns:p="http://schemas.openxmlformats.org/presentationml/2006/main">
  <p:tag name="AS_UNIQUEID" val="4922"/>
</p:tagLst>
</file>

<file path=ppt/tags/tag4253.xml><?xml version="1.0" encoding="utf-8"?>
<p:tagLst xmlns:p="http://schemas.openxmlformats.org/presentationml/2006/main">
  <p:tag name="AS_UNIQUEID" val="4923"/>
</p:tagLst>
</file>

<file path=ppt/tags/tag4254.xml><?xml version="1.0" encoding="utf-8"?>
<p:tagLst xmlns:p="http://schemas.openxmlformats.org/presentationml/2006/main">
  <p:tag name="AS_UNIQUEID" val="4924"/>
</p:tagLst>
</file>

<file path=ppt/tags/tag4255.xml><?xml version="1.0" encoding="utf-8"?>
<p:tagLst xmlns:p="http://schemas.openxmlformats.org/presentationml/2006/main">
  <p:tag name="AS_UNIQUEID" val="4925"/>
</p:tagLst>
</file>

<file path=ppt/tags/tag4256.xml><?xml version="1.0" encoding="utf-8"?>
<p:tagLst xmlns:p="http://schemas.openxmlformats.org/presentationml/2006/main">
  <p:tag name="AS_UNIQUEID" val="4926"/>
</p:tagLst>
</file>

<file path=ppt/tags/tag4257.xml><?xml version="1.0" encoding="utf-8"?>
<p:tagLst xmlns:p="http://schemas.openxmlformats.org/presentationml/2006/main">
  <p:tag name="AS_UNIQUEID" val="4927"/>
</p:tagLst>
</file>

<file path=ppt/tags/tag4258.xml><?xml version="1.0" encoding="utf-8"?>
<p:tagLst xmlns:p="http://schemas.openxmlformats.org/presentationml/2006/main">
  <p:tag name="AS_UNIQUEID" val="4928"/>
</p:tagLst>
</file>

<file path=ppt/tags/tag4259.xml><?xml version="1.0" encoding="utf-8"?>
<p:tagLst xmlns:p="http://schemas.openxmlformats.org/presentationml/2006/main">
  <p:tag name="AS_UNIQUEID" val="4929"/>
</p:tagLst>
</file>

<file path=ppt/tags/tag426.xml><?xml version="1.0" encoding="utf-8"?>
<p:tagLst xmlns:p="http://schemas.openxmlformats.org/presentationml/2006/main">
  <p:tag name="AS_UNIQUEID" val="947"/>
</p:tagLst>
</file>

<file path=ppt/tags/tag4260.xml><?xml version="1.0" encoding="utf-8"?>
<p:tagLst xmlns:p="http://schemas.openxmlformats.org/presentationml/2006/main">
  <p:tag name="AS_UNIQUEID" val="4930"/>
</p:tagLst>
</file>

<file path=ppt/tags/tag4261.xml><?xml version="1.0" encoding="utf-8"?>
<p:tagLst xmlns:p="http://schemas.openxmlformats.org/presentationml/2006/main">
  <p:tag name="AS_UNIQUEID" val="4931"/>
</p:tagLst>
</file>

<file path=ppt/tags/tag4262.xml><?xml version="1.0" encoding="utf-8"?>
<p:tagLst xmlns:p="http://schemas.openxmlformats.org/presentationml/2006/main">
  <p:tag name="AS_UNIQUEID" val="4932"/>
</p:tagLst>
</file>

<file path=ppt/tags/tag4263.xml><?xml version="1.0" encoding="utf-8"?>
<p:tagLst xmlns:p="http://schemas.openxmlformats.org/presentationml/2006/main">
  <p:tag name="AS_UNIQUEID" val="4933"/>
</p:tagLst>
</file>

<file path=ppt/tags/tag4264.xml><?xml version="1.0" encoding="utf-8"?>
<p:tagLst xmlns:p="http://schemas.openxmlformats.org/presentationml/2006/main">
  <p:tag name="AS_UNIQUEID" val="4934"/>
</p:tagLst>
</file>

<file path=ppt/tags/tag4265.xml><?xml version="1.0" encoding="utf-8"?>
<p:tagLst xmlns:p="http://schemas.openxmlformats.org/presentationml/2006/main">
  <p:tag name="AS_UNIQUEID" val="4935"/>
</p:tagLst>
</file>

<file path=ppt/tags/tag4266.xml><?xml version="1.0" encoding="utf-8"?>
<p:tagLst xmlns:p="http://schemas.openxmlformats.org/presentationml/2006/main">
  <p:tag name="AS_UNIQUEID" val="4936"/>
</p:tagLst>
</file>

<file path=ppt/tags/tag4267.xml><?xml version="1.0" encoding="utf-8"?>
<p:tagLst xmlns:p="http://schemas.openxmlformats.org/presentationml/2006/main">
  <p:tag name="AS_UNIQUEID" val="4937"/>
</p:tagLst>
</file>

<file path=ppt/tags/tag4268.xml><?xml version="1.0" encoding="utf-8"?>
<p:tagLst xmlns:p="http://schemas.openxmlformats.org/presentationml/2006/main">
  <p:tag name="AS_UNIQUEID" val="4938"/>
</p:tagLst>
</file>

<file path=ppt/tags/tag4269.xml><?xml version="1.0" encoding="utf-8"?>
<p:tagLst xmlns:p="http://schemas.openxmlformats.org/presentationml/2006/main">
  <p:tag name="AS_UNIQUEID" val="4939"/>
</p:tagLst>
</file>

<file path=ppt/tags/tag427.xml><?xml version="1.0" encoding="utf-8"?>
<p:tagLst xmlns:p="http://schemas.openxmlformats.org/presentationml/2006/main">
  <p:tag name="AS_UNIQUEID" val="948"/>
</p:tagLst>
</file>

<file path=ppt/tags/tag4270.xml><?xml version="1.0" encoding="utf-8"?>
<p:tagLst xmlns:p="http://schemas.openxmlformats.org/presentationml/2006/main">
  <p:tag name="AS_UNIQUEID" val="4940"/>
</p:tagLst>
</file>

<file path=ppt/tags/tag4271.xml><?xml version="1.0" encoding="utf-8"?>
<p:tagLst xmlns:p="http://schemas.openxmlformats.org/presentationml/2006/main">
  <p:tag name="AS_UNIQUEID" val="4941"/>
</p:tagLst>
</file>

<file path=ppt/tags/tag4272.xml><?xml version="1.0" encoding="utf-8"?>
<p:tagLst xmlns:p="http://schemas.openxmlformats.org/presentationml/2006/main">
  <p:tag name="AS_UNIQUEID" val="4942"/>
</p:tagLst>
</file>

<file path=ppt/tags/tag4273.xml><?xml version="1.0" encoding="utf-8"?>
<p:tagLst xmlns:p="http://schemas.openxmlformats.org/presentationml/2006/main">
  <p:tag name="AS_UNIQUEID" val="4943"/>
</p:tagLst>
</file>

<file path=ppt/tags/tag4274.xml><?xml version="1.0" encoding="utf-8"?>
<p:tagLst xmlns:p="http://schemas.openxmlformats.org/presentationml/2006/main">
  <p:tag name="AS_UNIQUEID" val="4944"/>
</p:tagLst>
</file>

<file path=ppt/tags/tag4275.xml><?xml version="1.0" encoding="utf-8"?>
<p:tagLst xmlns:p="http://schemas.openxmlformats.org/presentationml/2006/main">
  <p:tag name="AS_UNIQUEID" val="4945"/>
</p:tagLst>
</file>

<file path=ppt/tags/tag4276.xml><?xml version="1.0" encoding="utf-8"?>
<p:tagLst xmlns:p="http://schemas.openxmlformats.org/presentationml/2006/main">
  <p:tag name="AS_UNIQUEID" val="4946"/>
</p:tagLst>
</file>

<file path=ppt/tags/tag4277.xml><?xml version="1.0" encoding="utf-8"?>
<p:tagLst xmlns:p="http://schemas.openxmlformats.org/presentationml/2006/main">
  <p:tag name="AS_UNIQUEID" val="4948"/>
</p:tagLst>
</file>

<file path=ppt/tags/tag4278.xml><?xml version="1.0" encoding="utf-8"?>
<p:tagLst xmlns:p="http://schemas.openxmlformats.org/presentationml/2006/main">
  <p:tag name="AS_UNIQUEID" val="4949"/>
</p:tagLst>
</file>

<file path=ppt/tags/tag4279.xml><?xml version="1.0" encoding="utf-8"?>
<p:tagLst xmlns:p="http://schemas.openxmlformats.org/presentationml/2006/main">
  <p:tag name="AS_UNIQUEID" val="4950"/>
</p:tagLst>
</file>

<file path=ppt/tags/tag428.xml><?xml version="1.0" encoding="utf-8"?>
<p:tagLst xmlns:p="http://schemas.openxmlformats.org/presentationml/2006/main">
  <p:tag name="AS_UNIQUEID" val="949"/>
</p:tagLst>
</file>

<file path=ppt/tags/tag4280.xml><?xml version="1.0" encoding="utf-8"?>
<p:tagLst xmlns:p="http://schemas.openxmlformats.org/presentationml/2006/main">
  <p:tag name="AS_UNIQUEID" val="4951"/>
</p:tagLst>
</file>

<file path=ppt/tags/tag4281.xml><?xml version="1.0" encoding="utf-8"?>
<p:tagLst xmlns:p="http://schemas.openxmlformats.org/presentationml/2006/main">
  <p:tag name="AS_UNIQUEID" val="4952"/>
</p:tagLst>
</file>

<file path=ppt/tags/tag4282.xml><?xml version="1.0" encoding="utf-8"?>
<p:tagLst xmlns:p="http://schemas.openxmlformats.org/presentationml/2006/main">
  <p:tag name="AS_UNIQUEID" val="4953"/>
</p:tagLst>
</file>

<file path=ppt/tags/tag4283.xml><?xml version="1.0" encoding="utf-8"?>
<p:tagLst xmlns:p="http://schemas.openxmlformats.org/presentationml/2006/main">
  <p:tag name="AS_UNIQUEID" val="4954"/>
</p:tagLst>
</file>

<file path=ppt/tags/tag4284.xml><?xml version="1.0" encoding="utf-8"?>
<p:tagLst xmlns:p="http://schemas.openxmlformats.org/presentationml/2006/main">
  <p:tag name="AS_UNIQUEID" val="4955"/>
</p:tagLst>
</file>

<file path=ppt/tags/tag4285.xml><?xml version="1.0" encoding="utf-8"?>
<p:tagLst xmlns:p="http://schemas.openxmlformats.org/presentationml/2006/main">
  <p:tag name="AS_UNIQUEID" val="4956"/>
</p:tagLst>
</file>

<file path=ppt/tags/tag4286.xml><?xml version="1.0" encoding="utf-8"?>
<p:tagLst xmlns:p="http://schemas.openxmlformats.org/presentationml/2006/main">
  <p:tag name="AS_UNIQUEID" val="4957"/>
</p:tagLst>
</file>

<file path=ppt/tags/tag4287.xml><?xml version="1.0" encoding="utf-8"?>
<p:tagLst xmlns:p="http://schemas.openxmlformats.org/presentationml/2006/main">
  <p:tag name="AS_UNIQUEID" val="4958"/>
</p:tagLst>
</file>

<file path=ppt/tags/tag4288.xml><?xml version="1.0" encoding="utf-8"?>
<p:tagLst xmlns:p="http://schemas.openxmlformats.org/presentationml/2006/main">
  <p:tag name="AS_UNIQUEID" val="4959"/>
</p:tagLst>
</file>

<file path=ppt/tags/tag4289.xml><?xml version="1.0" encoding="utf-8"?>
<p:tagLst xmlns:p="http://schemas.openxmlformats.org/presentationml/2006/main">
  <p:tag name="AS_UNIQUEID" val="4960"/>
</p:tagLst>
</file>

<file path=ppt/tags/tag429.xml><?xml version="1.0" encoding="utf-8"?>
<p:tagLst xmlns:p="http://schemas.openxmlformats.org/presentationml/2006/main">
  <p:tag name="AS_UNIQUEID" val="970"/>
</p:tagLst>
</file>

<file path=ppt/tags/tag4290.xml><?xml version="1.0" encoding="utf-8"?>
<p:tagLst xmlns:p="http://schemas.openxmlformats.org/presentationml/2006/main">
  <p:tag name="AS_UNIQUEID" val="4961"/>
</p:tagLst>
</file>

<file path=ppt/tags/tag4291.xml><?xml version="1.0" encoding="utf-8"?>
<p:tagLst xmlns:p="http://schemas.openxmlformats.org/presentationml/2006/main">
  <p:tag name="AS_UNIQUEID" val="4962"/>
</p:tagLst>
</file>

<file path=ppt/tags/tag4292.xml><?xml version="1.0" encoding="utf-8"?>
<p:tagLst xmlns:p="http://schemas.openxmlformats.org/presentationml/2006/main">
  <p:tag name="AS_UNIQUEID" val="4963"/>
</p:tagLst>
</file>

<file path=ppt/tags/tag4293.xml><?xml version="1.0" encoding="utf-8"?>
<p:tagLst xmlns:p="http://schemas.openxmlformats.org/presentationml/2006/main">
  <p:tag name="AS_UNIQUEID" val="4964"/>
</p:tagLst>
</file>

<file path=ppt/tags/tag4294.xml><?xml version="1.0" encoding="utf-8"?>
<p:tagLst xmlns:p="http://schemas.openxmlformats.org/presentationml/2006/main">
  <p:tag name="AS_UNIQUEID" val="4965"/>
</p:tagLst>
</file>

<file path=ppt/tags/tag4295.xml><?xml version="1.0" encoding="utf-8"?>
<p:tagLst xmlns:p="http://schemas.openxmlformats.org/presentationml/2006/main">
  <p:tag name="AS_UNIQUEID" val="4966"/>
</p:tagLst>
</file>

<file path=ppt/tags/tag4296.xml><?xml version="1.0" encoding="utf-8"?>
<p:tagLst xmlns:p="http://schemas.openxmlformats.org/presentationml/2006/main">
  <p:tag name="AS_UNIQUEID" val="4967"/>
</p:tagLst>
</file>

<file path=ppt/tags/tag4297.xml><?xml version="1.0" encoding="utf-8"?>
<p:tagLst xmlns:p="http://schemas.openxmlformats.org/presentationml/2006/main">
  <p:tag name="AS_UNIQUEID" val="4968"/>
</p:tagLst>
</file>

<file path=ppt/tags/tag4298.xml><?xml version="1.0" encoding="utf-8"?>
<p:tagLst xmlns:p="http://schemas.openxmlformats.org/presentationml/2006/main">
  <p:tag name="AS_UNIQUEID" val="4969"/>
</p:tagLst>
</file>

<file path=ppt/tags/tag4299.xml><?xml version="1.0" encoding="utf-8"?>
<p:tagLst xmlns:p="http://schemas.openxmlformats.org/presentationml/2006/main">
  <p:tag name="AS_UNIQUEID" val="4970"/>
</p:tagLst>
</file>

<file path=ppt/tags/tag43.xml><?xml version="1.0" encoding="utf-8"?>
<p:tagLst xmlns:p="http://schemas.openxmlformats.org/presentationml/2006/main">
  <p:tag name="AS_UNIQUEID" val="52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30.xml><?xml version="1.0" encoding="utf-8"?>
<p:tagLst xmlns:p="http://schemas.openxmlformats.org/presentationml/2006/main">
  <p:tag name="AS_UNIQUEID" val="971"/>
</p:tagLst>
</file>

<file path=ppt/tags/tag4300.xml><?xml version="1.0" encoding="utf-8"?>
<p:tagLst xmlns:p="http://schemas.openxmlformats.org/presentationml/2006/main">
  <p:tag name="AS_UNIQUEID" val="4971"/>
</p:tagLst>
</file>

<file path=ppt/tags/tag4301.xml><?xml version="1.0" encoding="utf-8"?>
<p:tagLst xmlns:p="http://schemas.openxmlformats.org/presentationml/2006/main">
  <p:tag name="AS_UNIQUEID" val="4972"/>
</p:tagLst>
</file>

<file path=ppt/tags/tag4302.xml><?xml version="1.0" encoding="utf-8"?>
<p:tagLst xmlns:p="http://schemas.openxmlformats.org/presentationml/2006/main">
  <p:tag name="AS_UNIQUEID" val="4973"/>
</p:tagLst>
</file>

<file path=ppt/tags/tag4303.xml><?xml version="1.0" encoding="utf-8"?>
<p:tagLst xmlns:p="http://schemas.openxmlformats.org/presentationml/2006/main">
  <p:tag name="AS_UNIQUEID" val="4974"/>
</p:tagLst>
</file>

<file path=ppt/tags/tag4304.xml><?xml version="1.0" encoding="utf-8"?>
<p:tagLst xmlns:p="http://schemas.openxmlformats.org/presentationml/2006/main">
  <p:tag name="AS_UNIQUEID" val="4975"/>
</p:tagLst>
</file>

<file path=ppt/tags/tag4305.xml><?xml version="1.0" encoding="utf-8"?>
<p:tagLst xmlns:p="http://schemas.openxmlformats.org/presentationml/2006/main">
  <p:tag name="AS_UNIQUEID" val="4976"/>
</p:tagLst>
</file>

<file path=ppt/tags/tag4306.xml><?xml version="1.0" encoding="utf-8"?>
<p:tagLst xmlns:p="http://schemas.openxmlformats.org/presentationml/2006/main">
  <p:tag name="AS_UNIQUEID" val="4977"/>
</p:tagLst>
</file>

<file path=ppt/tags/tag4307.xml><?xml version="1.0" encoding="utf-8"?>
<p:tagLst xmlns:p="http://schemas.openxmlformats.org/presentationml/2006/main">
  <p:tag name="AS_UNIQUEID" val="4978"/>
</p:tagLst>
</file>

<file path=ppt/tags/tag4308.xml><?xml version="1.0" encoding="utf-8"?>
<p:tagLst xmlns:p="http://schemas.openxmlformats.org/presentationml/2006/main">
  <p:tag name="AS_UNIQUEID" val="4979"/>
</p:tagLst>
</file>

<file path=ppt/tags/tag4309.xml><?xml version="1.0" encoding="utf-8"?>
<p:tagLst xmlns:p="http://schemas.openxmlformats.org/presentationml/2006/main">
  <p:tag name="AS_UNIQUEID" val="4980"/>
</p:tagLst>
</file>

<file path=ppt/tags/tag431.xml><?xml version="1.0" encoding="utf-8"?>
<p:tagLst xmlns:p="http://schemas.openxmlformats.org/presentationml/2006/main">
  <p:tag name="AS_UNIQUEID" val="972"/>
</p:tagLst>
</file>

<file path=ppt/tags/tag4310.xml><?xml version="1.0" encoding="utf-8"?>
<p:tagLst xmlns:p="http://schemas.openxmlformats.org/presentationml/2006/main">
  <p:tag name="AS_UNIQUEID" val="4981"/>
</p:tagLst>
</file>

<file path=ppt/tags/tag4311.xml><?xml version="1.0" encoding="utf-8"?>
<p:tagLst xmlns:p="http://schemas.openxmlformats.org/presentationml/2006/main">
  <p:tag name="AS_UNIQUEID" val="4982"/>
</p:tagLst>
</file>

<file path=ppt/tags/tag4312.xml><?xml version="1.0" encoding="utf-8"?>
<p:tagLst xmlns:p="http://schemas.openxmlformats.org/presentationml/2006/main">
  <p:tag name="AS_UNIQUEID" val="4984"/>
</p:tagLst>
</file>

<file path=ppt/tags/tag4313.xml><?xml version="1.0" encoding="utf-8"?>
<p:tagLst xmlns:p="http://schemas.openxmlformats.org/presentationml/2006/main">
  <p:tag name="AS_UNIQUEID" val="4985"/>
</p:tagLst>
</file>

<file path=ppt/tags/tag4314.xml><?xml version="1.0" encoding="utf-8"?>
<p:tagLst xmlns:p="http://schemas.openxmlformats.org/presentationml/2006/main">
  <p:tag name="AS_UNIQUEID" val="4986"/>
</p:tagLst>
</file>

<file path=ppt/tags/tag4315.xml><?xml version="1.0" encoding="utf-8"?>
<p:tagLst xmlns:p="http://schemas.openxmlformats.org/presentationml/2006/main">
  <p:tag name="AS_UNIQUEID" val="4987"/>
</p:tagLst>
</file>

<file path=ppt/tags/tag4316.xml><?xml version="1.0" encoding="utf-8"?>
<p:tagLst xmlns:p="http://schemas.openxmlformats.org/presentationml/2006/main">
  <p:tag name="AS_UNIQUEID" val="4988"/>
</p:tagLst>
</file>

<file path=ppt/tags/tag4317.xml><?xml version="1.0" encoding="utf-8"?>
<p:tagLst xmlns:p="http://schemas.openxmlformats.org/presentationml/2006/main">
  <p:tag name="AS_UNIQUEID" val="4989"/>
</p:tagLst>
</file>

<file path=ppt/tags/tag4318.xml><?xml version="1.0" encoding="utf-8"?>
<p:tagLst xmlns:p="http://schemas.openxmlformats.org/presentationml/2006/main">
  <p:tag name="AS_UNIQUEID" val="4990"/>
</p:tagLst>
</file>

<file path=ppt/tags/tag4319.xml><?xml version="1.0" encoding="utf-8"?>
<p:tagLst xmlns:p="http://schemas.openxmlformats.org/presentationml/2006/main">
  <p:tag name="AS_UNIQUEID" val="4991"/>
</p:tagLst>
</file>

<file path=ppt/tags/tag432.xml><?xml version="1.0" encoding="utf-8"?>
<p:tagLst xmlns:p="http://schemas.openxmlformats.org/presentationml/2006/main">
  <p:tag name="AS_UNIQUEID" val="973"/>
</p:tagLst>
</file>

<file path=ppt/tags/tag4320.xml><?xml version="1.0" encoding="utf-8"?>
<p:tagLst xmlns:p="http://schemas.openxmlformats.org/presentationml/2006/main">
  <p:tag name="AS_UNIQUEID" val="4992"/>
</p:tagLst>
</file>

<file path=ppt/tags/tag4321.xml><?xml version="1.0" encoding="utf-8"?>
<p:tagLst xmlns:p="http://schemas.openxmlformats.org/presentationml/2006/main">
  <p:tag name="AS_UNIQUEID" val="4993"/>
</p:tagLst>
</file>

<file path=ppt/tags/tag4322.xml><?xml version="1.0" encoding="utf-8"?>
<p:tagLst xmlns:p="http://schemas.openxmlformats.org/presentationml/2006/main">
  <p:tag name="AS_UNIQUEID" val="4994"/>
</p:tagLst>
</file>

<file path=ppt/tags/tag4323.xml><?xml version="1.0" encoding="utf-8"?>
<p:tagLst xmlns:p="http://schemas.openxmlformats.org/presentationml/2006/main">
  <p:tag name="AS_UNIQUEID" val="4995"/>
</p:tagLst>
</file>

<file path=ppt/tags/tag4324.xml><?xml version="1.0" encoding="utf-8"?>
<p:tagLst xmlns:p="http://schemas.openxmlformats.org/presentationml/2006/main">
  <p:tag name="AS_UNIQUEID" val="4996"/>
</p:tagLst>
</file>

<file path=ppt/tags/tag4325.xml><?xml version="1.0" encoding="utf-8"?>
<p:tagLst xmlns:p="http://schemas.openxmlformats.org/presentationml/2006/main">
  <p:tag name="AS_UNIQUEID" val="4997"/>
</p:tagLst>
</file>

<file path=ppt/tags/tag4326.xml><?xml version="1.0" encoding="utf-8"?>
<p:tagLst xmlns:p="http://schemas.openxmlformats.org/presentationml/2006/main">
  <p:tag name="AS_UNIQUEID" val="4998"/>
</p:tagLst>
</file>

<file path=ppt/tags/tag4327.xml><?xml version="1.0" encoding="utf-8"?>
<p:tagLst xmlns:p="http://schemas.openxmlformats.org/presentationml/2006/main">
  <p:tag name="AS_UNIQUEID" val="4999"/>
</p:tagLst>
</file>

<file path=ppt/tags/tag4328.xml><?xml version="1.0" encoding="utf-8"?>
<p:tagLst xmlns:p="http://schemas.openxmlformats.org/presentationml/2006/main">
  <p:tag name="AS_UNIQUEID" val="5000"/>
</p:tagLst>
</file>

<file path=ppt/tags/tag4329.xml><?xml version="1.0" encoding="utf-8"?>
<p:tagLst xmlns:p="http://schemas.openxmlformats.org/presentationml/2006/main">
  <p:tag name="AS_UNIQUEID" val="5001"/>
</p:tagLst>
</file>

<file path=ppt/tags/tag433.xml><?xml version="1.0" encoding="utf-8"?>
<p:tagLst xmlns:p="http://schemas.openxmlformats.org/presentationml/2006/main">
  <p:tag name="AS_UNIQUEID" val="974"/>
</p:tagLst>
</file>

<file path=ppt/tags/tag4330.xml><?xml version="1.0" encoding="utf-8"?>
<p:tagLst xmlns:p="http://schemas.openxmlformats.org/presentationml/2006/main">
  <p:tag name="AS_UNIQUEID" val="5002"/>
</p:tagLst>
</file>

<file path=ppt/tags/tag4331.xml><?xml version="1.0" encoding="utf-8"?>
<p:tagLst xmlns:p="http://schemas.openxmlformats.org/presentationml/2006/main">
  <p:tag name="AS_UNIQUEID" val="5003"/>
</p:tagLst>
</file>

<file path=ppt/tags/tag4332.xml><?xml version="1.0" encoding="utf-8"?>
<p:tagLst xmlns:p="http://schemas.openxmlformats.org/presentationml/2006/main">
  <p:tag name="AS_UNIQUEID" val="5004"/>
</p:tagLst>
</file>

<file path=ppt/tags/tag4333.xml><?xml version="1.0" encoding="utf-8"?>
<p:tagLst xmlns:p="http://schemas.openxmlformats.org/presentationml/2006/main">
  <p:tag name="AS_UNIQUEID" val="5005"/>
</p:tagLst>
</file>

<file path=ppt/tags/tag4334.xml><?xml version="1.0" encoding="utf-8"?>
<p:tagLst xmlns:p="http://schemas.openxmlformats.org/presentationml/2006/main">
  <p:tag name="AS_UNIQUEID" val="5006"/>
</p:tagLst>
</file>

<file path=ppt/tags/tag4335.xml><?xml version="1.0" encoding="utf-8"?>
<p:tagLst xmlns:p="http://schemas.openxmlformats.org/presentationml/2006/main">
  <p:tag name="AS_UNIQUEID" val="5007"/>
</p:tagLst>
</file>

<file path=ppt/tags/tag4336.xml><?xml version="1.0" encoding="utf-8"?>
<p:tagLst xmlns:p="http://schemas.openxmlformats.org/presentationml/2006/main">
  <p:tag name="AS_UNIQUEID" val="5008"/>
</p:tagLst>
</file>

<file path=ppt/tags/tag4337.xml><?xml version="1.0" encoding="utf-8"?>
<p:tagLst xmlns:p="http://schemas.openxmlformats.org/presentationml/2006/main">
  <p:tag name="AS_UNIQUEID" val="5009"/>
</p:tagLst>
</file>

<file path=ppt/tags/tag4338.xml><?xml version="1.0" encoding="utf-8"?>
<p:tagLst xmlns:p="http://schemas.openxmlformats.org/presentationml/2006/main">
  <p:tag name="AS_UNIQUEID" val="5010"/>
</p:tagLst>
</file>

<file path=ppt/tags/tag4339.xml><?xml version="1.0" encoding="utf-8"?>
<p:tagLst xmlns:p="http://schemas.openxmlformats.org/presentationml/2006/main">
  <p:tag name="AS_UNIQUEID" val="5011"/>
</p:tagLst>
</file>

<file path=ppt/tags/tag434.xml><?xml version="1.0" encoding="utf-8"?>
<p:tagLst xmlns:p="http://schemas.openxmlformats.org/presentationml/2006/main">
  <p:tag name="AS_UNIQUEID" val="975"/>
</p:tagLst>
</file>

<file path=ppt/tags/tag4340.xml><?xml version="1.0" encoding="utf-8"?>
<p:tagLst xmlns:p="http://schemas.openxmlformats.org/presentationml/2006/main">
  <p:tag name="AS_UNIQUEID" val="5012"/>
</p:tagLst>
</file>

<file path=ppt/tags/tag4341.xml><?xml version="1.0" encoding="utf-8"?>
<p:tagLst xmlns:p="http://schemas.openxmlformats.org/presentationml/2006/main">
  <p:tag name="AS_UNIQUEID" val="5013"/>
</p:tagLst>
</file>

<file path=ppt/tags/tag4342.xml><?xml version="1.0" encoding="utf-8"?>
<p:tagLst xmlns:p="http://schemas.openxmlformats.org/presentationml/2006/main">
  <p:tag name="AS_UNIQUEID" val="5015"/>
</p:tagLst>
</file>

<file path=ppt/tags/tag4343.xml><?xml version="1.0" encoding="utf-8"?>
<p:tagLst xmlns:p="http://schemas.openxmlformats.org/presentationml/2006/main">
  <p:tag name="AS_UNIQUEID" val="5016"/>
</p:tagLst>
</file>

<file path=ppt/tags/tag4344.xml><?xml version="1.0" encoding="utf-8"?>
<p:tagLst xmlns:p="http://schemas.openxmlformats.org/presentationml/2006/main">
  <p:tag name="AS_UNIQUEID" val="5017"/>
</p:tagLst>
</file>

<file path=ppt/tags/tag4345.xml><?xml version="1.0" encoding="utf-8"?>
<p:tagLst xmlns:p="http://schemas.openxmlformats.org/presentationml/2006/main">
  <p:tag name="AS_UNIQUEID" val="5018"/>
</p:tagLst>
</file>

<file path=ppt/tags/tag4346.xml><?xml version="1.0" encoding="utf-8"?>
<p:tagLst xmlns:p="http://schemas.openxmlformats.org/presentationml/2006/main">
  <p:tag name="AS_UNIQUEID" val="5019"/>
</p:tagLst>
</file>

<file path=ppt/tags/tag4347.xml><?xml version="1.0" encoding="utf-8"?>
<p:tagLst xmlns:p="http://schemas.openxmlformats.org/presentationml/2006/main">
  <p:tag name="AS_UNIQUEID" val="5020"/>
</p:tagLst>
</file>

<file path=ppt/tags/tag4348.xml><?xml version="1.0" encoding="utf-8"?>
<p:tagLst xmlns:p="http://schemas.openxmlformats.org/presentationml/2006/main">
  <p:tag name="AS_UNIQUEID" val="5021"/>
</p:tagLst>
</file>

<file path=ppt/tags/tag4349.xml><?xml version="1.0" encoding="utf-8"?>
<p:tagLst xmlns:p="http://schemas.openxmlformats.org/presentationml/2006/main">
  <p:tag name="AS_UNIQUEID" val="5022"/>
</p:tagLst>
</file>

<file path=ppt/tags/tag435.xml><?xml version="1.0" encoding="utf-8"?>
<p:tagLst xmlns:p="http://schemas.openxmlformats.org/presentationml/2006/main">
  <p:tag name="AS_UNIQUEID" val="976"/>
</p:tagLst>
</file>

<file path=ppt/tags/tag4350.xml><?xml version="1.0" encoding="utf-8"?>
<p:tagLst xmlns:p="http://schemas.openxmlformats.org/presentationml/2006/main">
  <p:tag name="AS_UNIQUEID" val="5023"/>
</p:tagLst>
</file>

<file path=ppt/tags/tag4351.xml><?xml version="1.0" encoding="utf-8"?>
<p:tagLst xmlns:p="http://schemas.openxmlformats.org/presentationml/2006/main">
  <p:tag name="AS_UNIQUEID" val="5024"/>
</p:tagLst>
</file>

<file path=ppt/tags/tag4352.xml><?xml version="1.0" encoding="utf-8"?>
<p:tagLst xmlns:p="http://schemas.openxmlformats.org/presentationml/2006/main">
  <p:tag name="AS_UNIQUEID" val="5025"/>
</p:tagLst>
</file>

<file path=ppt/tags/tag4353.xml><?xml version="1.0" encoding="utf-8"?>
<p:tagLst xmlns:p="http://schemas.openxmlformats.org/presentationml/2006/main">
  <p:tag name="AS_UNIQUEID" val="5026"/>
</p:tagLst>
</file>

<file path=ppt/tags/tag4354.xml><?xml version="1.0" encoding="utf-8"?>
<p:tagLst xmlns:p="http://schemas.openxmlformats.org/presentationml/2006/main">
  <p:tag name="AS_UNIQUEID" val="5027"/>
</p:tagLst>
</file>

<file path=ppt/tags/tag4355.xml><?xml version="1.0" encoding="utf-8"?>
<p:tagLst xmlns:p="http://schemas.openxmlformats.org/presentationml/2006/main">
  <p:tag name="AS_UNIQUEID" val="5028"/>
</p:tagLst>
</file>

<file path=ppt/tags/tag4356.xml><?xml version="1.0" encoding="utf-8"?>
<p:tagLst xmlns:p="http://schemas.openxmlformats.org/presentationml/2006/main">
  <p:tag name="AS_UNIQUEID" val="5029"/>
</p:tagLst>
</file>

<file path=ppt/tags/tag4357.xml><?xml version="1.0" encoding="utf-8"?>
<p:tagLst xmlns:p="http://schemas.openxmlformats.org/presentationml/2006/main">
  <p:tag name="AS_UNIQUEID" val="5030"/>
</p:tagLst>
</file>

<file path=ppt/tags/tag4358.xml><?xml version="1.0" encoding="utf-8"?>
<p:tagLst xmlns:p="http://schemas.openxmlformats.org/presentationml/2006/main">
  <p:tag name="AS_UNIQUEID" val="5031"/>
</p:tagLst>
</file>

<file path=ppt/tags/tag4359.xml><?xml version="1.0" encoding="utf-8"?>
<p:tagLst xmlns:p="http://schemas.openxmlformats.org/presentationml/2006/main">
  <p:tag name="AS_UNIQUEID" val="5032"/>
</p:tagLst>
</file>

<file path=ppt/tags/tag436.xml><?xml version="1.0" encoding="utf-8"?>
<p:tagLst xmlns:p="http://schemas.openxmlformats.org/presentationml/2006/main">
  <p:tag name="AS_UNIQUEID" val="977"/>
</p:tagLst>
</file>

<file path=ppt/tags/tag4360.xml><?xml version="1.0" encoding="utf-8"?>
<p:tagLst xmlns:p="http://schemas.openxmlformats.org/presentationml/2006/main">
  <p:tag name="AS_UNIQUEID" val="5033"/>
</p:tagLst>
</file>

<file path=ppt/tags/tag4361.xml><?xml version="1.0" encoding="utf-8"?>
<p:tagLst xmlns:p="http://schemas.openxmlformats.org/presentationml/2006/main">
  <p:tag name="AS_UNIQUEID" val="5034"/>
</p:tagLst>
</file>

<file path=ppt/tags/tag4362.xml><?xml version="1.0" encoding="utf-8"?>
<p:tagLst xmlns:p="http://schemas.openxmlformats.org/presentationml/2006/main">
  <p:tag name="AS_UNIQUEID" val="5035"/>
</p:tagLst>
</file>

<file path=ppt/tags/tag4363.xml><?xml version="1.0" encoding="utf-8"?>
<p:tagLst xmlns:p="http://schemas.openxmlformats.org/presentationml/2006/main">
  <p:tag name="AS_UNIQUEID" val="5036"/>
</p:tagLst>
</file>

<file path=ppt/tags/tag4364.xml><?xml version="1.0" encoding="utf-8"?>
<p:tagLst xmlns:p="http://schemas.openxmlformats.org/presentationml/2006/main">
  <p:tag name="AS_UNIQUEID" val="5037"/>
</p:tagLst>
</file>

<file path=ppt/tags/tag4365.xml><?xml version="1.0" encoding="utf-8"?>
<p:tagLst xmlns:p="http://schemas.openxmlformats.org/presentationml/2006/main">
  <p:tag name="AS_UNIQUEID" val="5038"/>
</p:tagLst>
</file>

<file path=ppt/tags/tag4366.xml><?xml version="1.0" encoding="utf-8"?>
<p:tagLst xmlns:p="http://schemas.openxmlformats.org/presentationml/2006/main">
  <p:tag name="AS_UNIQUEID" val="5039"/>
</p:tagLst>
</file>

<file path=ppt/tags/tag4367.xml><?xml version="1.0" encoding="utf-8"?>
<p:tagLst xmlns:p="http://schemas.openxmlformats.org/presentationml/2006/main">
  <p:tag name="AS_UNIQUEID" val="5040"/>
</p:tagLst>
</file>

<file path=ppt/tags/tag4368.xml><?xml version="1.0" encoding="utf-8"?>
<p:tagLst xmlns:p="http://schemas.openxmlformats.org/presentationml/2006/main">
  <p:tag name="AS_UNIQUEID" val="548"/>
</p:tagLst>
</file>

<file path=ppt/tags/tag4369.xml><?xml version="1.0" encoding="utf-8"?>
<p:tagLst xmlns:p="http://schemas.openxmlformats.org/presentationml/2006/main">
  <p:tag name="AS_UNIQUEID" val="549"/>
</p:tagLst>
</file>

<file path=ppt/tags/tag437.xml><?xml version="1.0" encoding="utf-8"?>
<p:tagLst xmlns:p="http://schemas.openxmlformats.org/presentationml/2006/main">
  <p:tag name="AS_UNIQUEID" val="978"/>
</p:tagLst>
</file>

<file path=ppt/tags/tag4370.xml><?xml version="1.0" encoding="utf-8"?>
<p:tagLst xmlns:p="http://schemas.openxmlformats.org/presentationml/2006/main">
  <p:tag name="AS_UNIQUEID" val="550"/>
</p:tagLst>
</file>

<file path=ppt/tags/tag4371.xml><?xml version="1.0" encoding="utf-8"?>
<p:tagLst xmlns:p="http://schemas.openxmlformats.org/presentationml/2006/main">
  <p:tag name="AS_UNIQUEID" val="551"/>
</p:tagLst>
</file>

<file path=ppt/tags/tag4372.xml><?xml version="1.0" encoding="utf-8"?>
<p:tagLst xmlns:p="http://schemas.openxmlformats.org/presentationml/2006/main">
  <p:tag name="AS_UNIQUEID" val="552"/>
</p:tagLst>
</file>

<file path=ppt/tags/tag4373.xml><?xml version="1.0" encoding="utf-8"?>
<p:tagLst xmlns:p="http://schemas.openxmlformats.org/presentationml/2006/main">
  <p:tag name="AS_UNIQUEID" val="553"/>
</p:tagLst>
</file>

<file path=ppt/tags/tag4374.xml><?xml version="1.0" encoding="utf-8"?>
<p:tagLst xmlns:p="http://schemas.openxmlformats.org/presentationml/2006/main">
  <p:tag name="AS_OS" val="Unix 3.10 unknown"/>
  <p:tag name="AS_RELEASE_DATE" val="2020.11.30"/>
  <p:tag name="AS_TITLE" val="Aspose.Slides for Java"/>
  <p:tag name="AS_VERSION" val="20.11"/>
</p:tagLst>
</file>

<file path=ppt/tags/tag438.xml><?xml version="1.0" encoding="utf-8"?>
<p:tagLst xmlns:p="http://schemas.openxmlformats.org/presentationml/2006/main">
  <p:tag name="AS_UNIQUEID" val="979"/>
</p:tagLst>
</file>

<file path=ppt/tags/tag439.xml><?xml version="1.0" encoding="utf-8"?>
<p:tagLst xmlns:p="http://schemas.openxmlformats.org/presentationml/2006/main">
  <p:tag name="AS_UNIQUEID" val="980"/>
</p:tagLst>
</file>

<file path=ppt/tags/tag44.xml><?xml version="1.0" encoding="utf-8"?>
<p:tagLst xmlns:p="http://schemas.openxmlformats.org/presentationml/2006/main">
  <p:tag name="AS_UNIQUEID" val="52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40.xml><?xml version="1.0" encoding="utf-8"?>
<p:tagLst xmlns:p="http://schemas.openxmlformats.org/presentationml/2006/main">
  <p:tag name="AS_UNIQUEID" val="981"/>
</p:tagLst>
</file>

<file path=ppt/tags/tag441.xml><?xml version="1.0" encoding="utf-8"?>
<p:tagLst xmlns:p="http://schemas.openxmlformats.org/presentationml/2006/main">
  <p:tag name="AS_UNIQUEID" val="982"/>
</p:tagLst>
</file>

<file path=ppt/tags/tag442.xml><?xml version="1.0" encoding="utf-8"?>
<p:tagLst xmlns:p="http://schemas.openxmlformats.org/presentationml/2006/main">
  <p:tag name="AS_UNIQUEID" val="983"/>
</p:tagLst>
</file>

<file path=ppt/tags/tag443.xml><?xml version="1.0" encoding="utf-8"?>
<p:tagLst xmlns:p="http://schemas.openxmlformats.org/presentationml/2006/main">
  <p:tag name="AS_UNIQUEID" val="984"/>
</p:tagLst>
</file>

<file path=ppt/tags/tag444.xml><?xml version="1.0" encoding="utf-8"?>
<p:tagLst xmlns:p="http://schemas.openxmlformats.org/presentationml/2006/main">
  <p:tag name="AS_UNIQUEID" val="985"/>
</p:tagLst>
</file>

<file path=ppt/tags/tag445.xml><?xml version="1.0" encoding="utf-8"?>
<p:tagLst xmlns:p="http://schemas.openxmlformats.org/presentationml/2006/main">
  <p:tag name="AS_UNIQUEID" val="986"/>
</p:tagLst>
</file>

<file path=ppt/tags/tag446.xml><?xml version="1.0" encoding="utf-8"?>
<p:tagLst xmlns:p="http://schemas.openxmlformats.org/presentationml/2006/main">
  <p:tag name="AS_UNIQUEID" val="987"/>
</p:tagLst>
</file>

<file path=ppt/tags/tag447.xml><?xml version="1.0" encoding="utf-8"?>
<p:tagLst xmlns:p="http://schemas.openxmlformats.org/presentationml/2006/main">
  <p:tag name="AS_UNIQUEID" val="988"/>
</p:tagLst>
</file>

<file path=ppt/tags/tag448.xml><?xml version="1.0" encoding="utf-8"?>
<p:tagLst xmlns:p="http://schemas.openxmlformats.org/presentationml/2006/main">
  <p:tag name="AS_UNIQUEID" val="989"/>
</p:tagLst>
</file>

<file path=ppt/tags/tag449.xml><?xml version="1.0" encoding="utf-8"?>
<p:tagLst xmlns:p="http://schemas.openxmlformats.org/presentationml/2006/main">
  <p:tag name="AS_UNIQUEID" val="990"/>
</p:tagLst>
</file>

<file path=ppt/tags/tag45.xml><?xml version="1.0" encoding="utf-8"?>
<p:tagLst xmlns:p="http://schemas.openxmlformats.org/presentationml/2006/main">
  <p:tag name="AS_UNIQUEID" val="527"/>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50.xml><?xml version="1.0" encoding="utf-8"?>
<p:tagLst xmlns:p="http://schemas.openxmlformats.org/presentationml/2006/main">
  <p:tag name="AS_UNIQUEID" val="991"/>
</p:tagLst>
</file>

<file path=ppt/tags/tag451.xml><?xml version="1.0" encoding="utf-8"?>
<p:tagLst xmlns:p="http://schemas.openxmlformats.org/presentationml/2006/main">
  <p:tag name="AS_UNIQUEID" val="992"/>
</p:tagLst>
</file>

<file path=ppt/tags/tag452.xml><?xml version="1.0" encoding="utf-8"?>
<p:tagLst xmlns:p="http://schemas.openxmlformats.org/presentationml/2006/main">
  <p:tag name="AS_UNIQUEID" val="993"/>
</p:tagLst>
</file>

<file path=ppt/tags/tag453.xml><?xml version="1.0" encoding="utf-8"?>
<p:tagLst xmlns:p="http://schemas.openxmlformats.org/presentationml/2006/main">
  <p:tag name="AS_UNIQUEID" val="994"/>
</p:tagLst>
</file>

<file path=ppt/tags/tag454.xml><?xml version="1.0" encoding="utf-8"?>
<p:tagLst xmlns:p="http://schemas.openxmlformats.org/presentationml/2006/main">
  <p:tag name="AS_UNIQUEID" val="995"/>
</p:tagLst>
</file>

<file path=ppt/tags/tag455.xml><?xml version="1.0" encoding="utf-8"?>
<p:tagLst xmlns:p="http://schemas.openxmlformats.org/presentationml/2006/main">
  <p:tag name="AS_UNIQUEID" val="996"/>
</p:tagLst>
</file>

<file path=ppt/tags/tag456.xml><?xml version="1.0" encoding="utf-8"?>
<p:tagLst xmlns:p="http://schemas.openxmlformats.org/presentationml/2006/main">
  <p:tag name="AS_UNIQUEID" val="997"/>
</p:tagLst>
</file>

<file path=ppt/tags/tag457.xml><?xml version="1.0" encoding="utf-8"?>
<p:tagLst xmlns:p="http://schemas.openxmlformats.org/presentationml/2006/main">
  <p:tag name="AS_UNIQUEID" val="998"/>
</p:tagLst>
</file>

<file path=ppt/tags/tag458.xml><?xml version="1.0" encoding="utf-8"?>
<p:tagLst xmlns:p="http://schemas.openxmlformats.org/presentationml/2006/main">
  <p:tag name="AS_UNIQUEID" val="999"/>
</p:tagLst>
</file>

<file path=ppt/tags/tag459.xml><?xml version="1.0" encoding="utf-8"?>
<p:tagLst xmlns:p="http://schemas.openxmlformats.org/presentationml/2006/main">
  <p:tag name="AS_UNIQUEID" val="1000"/>
</p:tagLst>
</file>

<file path=ppt/tags/tag46.xml><?xml version="1.0" encoding="utf-8"?>
<p:tagLst xmlns:p="http://schemas.openxmlformats.org/presentationml/2006/main">
  <p:tag name="AS_UNIQUEID" val="528"/>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60.xml><?xml version="1.0" encoding="utf-8"?>
<p:tagLst xmlns:p="http://schemas.openxmlformats.org/presentationml/2006/main">
  <p:tag name="AS_UNIQUEID" val="1001"/>
</p:tagLst>
</file>

<file path=ppt/tags/tag461.xml><?xml version="1.0" encoding="utf-8"?>
<p:tagLst xmlns:p="http://schemas.openxmlformats.org/presentationml/2006/main">
  <p:tag name="AS_UNIQUEID" val="1002"/>
</p:tagLst>
</file>

<file path=ppt/tags/tag462.xml><?xml version="1.0" encoding="utf-8"?>
<p:tagLst xmlns:p="http://schemas.openxmlformats.org/presentationml/2006/main">
  <p:tag name="AS_UNIQUEID" val="1003"/>
</p:tagLst>
</file>

<file path=ppt/tags/tag463.xml><?xml version="1.0" encoding="utf-8"?>
<p:tagLst xmlns:p="http://schemas.openxmlformats.org/presentationml/2006/main">
  <p:tag name="AS_UNIQUEID" val="1004"/>
</p:tagLst>
</file>

<file path=ppt/tags/tag464.xml><?xml version="1.0" encoding="utf-8"?>
<p:tagLst xmlns:p="http://schemas.openxmlformats.org/presentationml/2006/main">
  <p:tag name="AS_UNIQUEID" val="1005"/>
</p:tagLst>
</file>

<file path=ppt/tags/tag465.xml><?xml version="1.0" encoding="utf-8"?>
<p:tagLst xmlns:p="http://schemas.openxmlformats.org/presentationml/2006/main">
  <p:tag name="AS_UNIQUEID" val="1006"/>
</p:tagLst>
</file>

<file path=ppt/tags/tag466.xml><?xml version="1.0" encoding="utf-8"?>
<p:tagLst xmlns:p="http://schemas.openxmlformats.org/presentationml/2006/main">
  <p:tag name="AS_UNIQUEID" val="1007"/>
</p:tagLst>
</file>

<file path=ppt/tags/tag467.xml><?xml version="1.0" encoding="utf-8"?>
<p:tagLst xmlns:p="http://schemas.openxmlformats.org/presentationml/2006/main">
  <p:tag name="AS_UNIQUEID" val="1008"/>
</p:tagLst>
</file>

<file path=ppt/tags/tag468.xml><?xml version="1.0" encoding="utf-8"?>
<p:tagLst xmlns:p="http://schemas.openxmlformats.org/presentationml/2006/main">
  <p:tag name="AS_UNIQUEID" val="1009"/>
</p:tagLst>
</file>

<file path=ppt/tags/tag469.xml><?xml version="1.0" encoding="utf-8"?>
<p:tagLst xmlns:p="http://schemas.openxmlformats.org/presentationml/2006/main">
  <p:tag name="AS_UNIQUEID" val="1010"/>
</p:tagLst>
</file>

<file path=ppt/tags/tag47.xml><?xml version="1.0" encoding="utf-8"?>
<p:tagLst xmlns:p="http://schemas.openxmlformats.org/presentationml/2006/main">
  <p:tag name="AS_UNIQUEID" val="529"/>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470.xml><?xml version="1.0" encoding="utf-8"?>
<p:tagLst xmlns:p="http://schemas.openxmlformats.org/presentationml/2006/main">
  <p:tag name="AS_UNIQUEID" val="1011"/>
</p:tagLst>
</file>

<file path=ppt/tags/tag471.xml><?xml version="1.0" encoding="utf-8"?>
<p:tagLst xmlns:p="http://schemas.openxmlformats.org/presentationml/2006/main">
  <p:tag name="AS_UNIQUEID" val="1012"/>
</p:tagLst>
</file>

<file path=ppt/tags/tag472.xml><?xml version="1.0" encoding="utf-8"?>
<p:tagLst xmlns:p="http://schemas.openxmlformats.org/presentationml/2006/main">
  <p:tag name="AS_UNIQUEID" val="1013"/>
</p:tagLst>
</file>

<file path=ppt/tags/tag473.xml><?xml version="1.0" encoding="utf-8"?>
<p:tagLst xmlns:p="http://schemas.openxmlformats.org/presentationml/2006/main">
  <p:tag name="AS_UNIQUEID" val="1014"/>
</p:tagLst>
</file>

<file path=ppt/tags/tag474.xml><?xml version="1.0" encoding="utf-8"?>
<p:tagLst xmlns:p="http://schemas.openxmlformats.org/presentationml/2006/main">
  <p:tag name="AS_UNIQUEID" val="1015"/>
</p:tagLst>
</file>

<file path=ppt/tags/tag475.xml><?xml version="1.0" encoding="utf-8"?>
<p:tagLst xmlns:p="http://schemas.openxmlformats.org/presentationml/2006/main">
  <p:tag name="AS_UNIQUEID" val="1016"/>
</p:tagLst>
</file>

<file path=ppt/tags/tag476.xml><?xml version="1.0" encoding="utf-8"?>
<p:tagLst xmlns:p="http://schemas.openxmlformats.org/presentationml/2006/main">
  <p:tag name="AS_UNIQUEID" val="1017"/>
</p:tagLst>
</file>

<file path=ppt/tags/tag477.xml><?xml version="1.0" encoding="utf-8"?>
<p:tagLst xmlns:p="http://schemas.openxmlformats.org/presentationml/2006/main">
  <p:tag name="AS_UNIQUEID" val="1018"/>
</p:tagLst>
</file>

<file path=ppt/tags/tag478.xml><?xml version="1.0" encoding="utf-8"?>
<p:tagLst xmlns:p="http://schemas.openxmlformats.org/presentationml/2006/main">
  <p:tag name="AS_UNIQUEID" val="1019"/>
</p:tagLst>
</file>

<file path=ppt/tags/tag479.xml><?xml version="1.0" encoding="utf-8"?>
<p:tagLst xmlns:p="http://schemas.openxmlformats.org/presentationml/2006/main">
  <p:tag name="AS_UNIQUEID" val="1020"/>
</p:tagLst>
</file>

<file path=ppt/tags/tag48.xml><?xml version="1.0" encoding="utf-8"?>
<p:tagLst xmlns:p="http://schemas.openxmlformats.org/presentationml/2006/main">
  <p:tag name="AS_UNIQUEID" val="53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80.xml><?xml version="1.0" encoding="utf-8"?>
<p:tagLst xmlns:p="http://schemas.openxmlformats.org/presentationml/2006/main">
  <p:tag name="AS_UNIQUEID" val="1021"/>
</p:tagLst>
</file>

<file path=ppt/tags/tag481.xml><?xml version="1.0" encoding="utf-8"?>
<p:tagLst xmlns:p="http://schemas.openxmlformats.org/presentationml/2006/main">
  <p:tag name="AS_UNIQUEID" val="1022"/>
</p:tagLst>
</file>

<file path=ppt/tags/tag482.xml><?xml version="1.0" encoding="utf-8"?>
<p:tagLst xmlns:p="http://schemas.openxmlformats.org/presentationml/2006/main">
  <p:tag name="AS_UNIQUEID" val="1023"/>
</p:tagLst>
</file>

<file path=ppt/tags/tag483.xml><?xml version="1.0" encoding="utf-8"?>
<p:tagLst xmlns:p="http://schemas.openxmlformats.org/presentationml/2006/main">
  <p:tag name="AS_UNIQUEID" val="1024"/>
</p:tagLst>
</file>

<file path=ppt/tags/tag484.xml><?xml version="1.0" encoding="utf-8"?>
<p:tagLst xmlns:p="http://schemas.openxmlformats.org/presentationml/2006/main">
  <p:tag name="AS_UNIQUEID" val="1025"/>
</p:tagLst>
</file>

<file path=ppt/tags/tag485.xml><?xml version="1.0" encoding="utf-8"?>
<p:tagLst xmlns:p="http://schemas.openxmlformats.org/presentationml/2006/main">
  <p:tag name="AS_UNIQUEID" val="1026"/>
</p:tagLst>
</file>

<file path=ppt/tags/tag486.xml><?xml version="1.0" encoding="utf-8"?>
<p:tagLst xmlns:p="http://schemas.openxmlformats.org/presentationml/2006/main">
  <p:tag name="AS_UNIQUEID" val="1027"/>
</p:tagLst>
</file>

<file path=ppt/tags/tag487.xml><?xml version="1.0" encoding="utf-8"?>
<p:tagLst xmlns:p="http://schemas.openxmlformats.org/presentationml/2006/main">
  <p:tag name="AS_UNIQUEID" val="1028"/>
</p:tagLst>
</file>

<file path=ppt/tags/tag488.xml><?xml version="1.0" encoding="utf-8"?>
<p:tagLst xmlns:p="http://schemas.openxmlformats.org/presentationml/2006/main">
  <p:tag name="AS_UNIQUEID" val="1029"/>
</p:tagLst>
</file>

<file path=ppt/tags/tag489.xml><?xml version="1.0" encoding="utf-8"?>
<p:tagLst xmlns:p="http://schemas.openxmlformats.org/presentationml/2006/main">
  <p:tag name="AS_UNIQUEID" val="1030"/>
</p:tagLst>
</file>

<file path=ppt/tags/tag49.xml><?xml version="1.0" encoding="utf-8"?>
<p:tagLst xmlns:p="http://schemas.openxmlformats.org/presentationml/2006/main">
  <p:tag name="AS_UNIQUEID" val="532"/>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90.xml><?xml version="1.0" encoding="utf-8"?>
<p:tagLst xmlns:p="http://schemas.openxmlformats.org/presentationml/2006/main">
  <p:tag name="AS_UNIQUEID" val="1031"/>
</p:tagLst>
</file>

<file path=ppt/tags/tag491.xml><?xml version="1.0" encoding="utf-8"?>
<p:tagLst xmlns:p="http://schemas.openxmlformats.org/presentationml/2006/main">
  <p:tag name="AS_UNIQUEID" val="1032"/>
</p:tagLst>
</file>

<file path=ppt/tags/tag492.xml><?xml version="1.0" encoding="utf-8"?>
<p:tagLst xmlns:p="http://schemas.openxmlformats.org/presentationml/2006/main">
  <p:tag name="AS_UNIQUEID" val="1033"/>
</p:tagLst>
</file>

<file path=ppt/tags/tag493.xml><?xml version="1.0" encoding="utf-8"?>
<p:tagLst xmlns:p="http://schemas.openxmlformats.org/presentationml/2006/main">
  <p:tag name="AS_UNIQUEID" val="1034"/>
</p:tagLst>
</file>

<file path=ppt/tags/tag494.xml><?xml version="1.0" encoding="utf-8"?>
<p:tagLst xmlns:p="http://schemas.openxmlformats.org/presentationml/2006/main">
  <p:tag name="AS_UNIQUEID" val="1035"/>
</p:tagLst>
</file>

<file path=ppt/tags/tag495.xml><?xml version="1.0" encoding="utf-8"?>
<p:tagLst xmlns:p="http://schemas.openxmlformats.org/presentationml/2006/main">
  <p:tag name="AS_UNIQUEID" val="1036"/>
</p:tagLst>
</file>

<file path=ppt/tags/tag496.xml><?xml version="1.0" encoding="utf-8"?>
<p:tagLst xmlns:p="http://schemas.openxmlformats.org/presentationml/2006/main">
  <p:tag name="AS_UNIQUEID" val="1037"/>
</p:tagLst>
</file>

<file path=ppt/tags/tag497.xml><?xml version="1.0" encoding="utf-8"?>
<p:tagLst xmlns:p="http://schemas.openxmlformats.org/presentationml/2006/main">
  <p:tag name="AS_UNIQUEID" val="1038"/>
</p:tagLst>
</file>

<file path=ppt/tags/tag498.xml><?xml version="1.0" encoding="utf-8"?>
<p:tagLst xmlns:p="http://schemas.openxmlformats.org/presentationml/2006/main">
  <p:tag name="AS_UNIQUEID" val="1039"/>
</p:tagLst>
</file>

<file path=ppt/tags/tag499.xml><?xml version="1.0" encoding="utf-8"?>
<p:tagLst xmlns:p="http://schemas.openxmlformats.org/presentationml/2006/main">
  <p:tag name="AS_UNIQUEID" val="1040"/>
</p:tagLst>
</file>

<file path=ppt/tags/tag5.xml><?xml version="1.0" encoding="utf-8"?>
<p:tagLst xmlns:p="http://schemas.openxmlformats.org/presentationml/2006/main">
  <p:tag name="AS_UNIQUEID" val="479"/>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533"/>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00.xml><?xml version="1.0" encoding="utf-8"?>
<p:tagLst xmlns:p="http://schemas.openxmlformats.org/presentationml/2006/main">
  <p:tag name="AS_UNIQUEID" val="1041"/>
</p:tagLst>
</file>

<file path=ppt/tags/tag501.xml><?xml version="1.0" encoding="utf-8"?>
<p:tagLst xmlns:p="http://schemas.openxmlformats.org/presentationml/2006/main">
  <p:tag name="AS_UNIQUEID" val="1042"/>
</p:tagLst>
</file>

<file path=ppt/tags/tag502.xml><?xml version="1.0" encoding="utf-8"?>
<p:tagLst xmlns:p="http://schemas.openxmlformats.org/presentationml/2006/main">
  <p:tag name="AS_UNIQUEID" val="1043"/>
</p:tagLst>
</file>

<file path=ppt/tags/tag503.xml><?xml version="1.0" encoding="utf-8"?>
<p:tagLst xmlns:p="http://schemas.openxmlformats.org/presentationml/2006/main">
  <p:tag name="AS_UNIQUEID" val="1044"/>
</p:tagLst>
</file>

<file path=ppt/tags/tag504.xml><?xml version="1.0" encoding="utf-8"?>
<p:tagLst xmlns:p="http://schemas.openxmlformats.org/presentationml/2006/main">
  <p:tag name="AS_UNIQUEID" val="1045"/>
</p:tagLst>
</file>

<file path=ppt/tags/tag505.xml><?xml version="1.0" encoding="utf-8"?>
<p:tagLst xmlns:p="http://schemas.openxmlformats.org/presentationml/2006/main">
  <p:tag name="AS_UNIQUEID" val="1046"/>
</p:tagLst>
</file>

<file path=ppt/tags/tag506.xml><?xml version="1.0" encoding="utf-8"?>
<p:tagLst xmlns:p="http://schemas.openxmlformats.org/presentationml/2006/main">
  <p:tag name="AS_UNIQUEID" val="1048"/>
</p:tagLst>
</file>

<file path=ppt/tags/tag507.xml><?xml version="1.0" encoding="utf-8"?>
<p:tagLst xmlns:p="http://schemas.openxmlformats.org/presentationml/2006/main">
  <p:tag name="AS_UNIQUEID" val="1049"/>
</p:tagLst>
</file>

<file path=ppt/tags/tag508.xml><?xml version="1.0" encoding="utf-8"?>
<p:tagLst xmlns:p="http://schemas.openxmlformats.org/presentationml/2006/main">
  <p:tag name="AS_UNIQUEID" val="1050"/>
</p:tagLst>
</file>

<file path=ppt/tags/tag509.xml><?xml version="1.0" encoding="utf-8"?>
<p:tagLst xmlns:p="http://schemas.openxmlformats.org/presentationml/2006/main">
  <p:tag name="AS_UNIQUEID" val="1051"/>
</p:tagLst>
</file>

<file path=ppt/tags/tag51.xml><?xml version="1.0" encoding="utf-8"?>
<p:tagLst xmlns:p="http://schemas.openxmlformats.org/presentationml/2006/main">
  <p:tag name="AS_UNIQUEID" val="53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510.xml><?xml version="1.0" encoding="utf-8"?>
<p:tagLst xmlns:p="http://schemas.openxmlformats.org/presentationml/2006/main">
  <p:tag name="AS_UNIQUEID" val="1052"/>
</p:tagLst>
</file>

<file path=ppt/tags/tag511.xml><?xml version="1.0" encoding="utf-8"?>
<p:tagLst xmlns:p="http://schemas.openxmlformats.org/presentationml/2006/main">
  <p:tag name="AS_UNIQUEID" val="1053"/>
</p:tagLst>
</file>

<file path=ppt/tags/tag512.xml><?xml version="1.0" encoding="utf-8"?>
<p:tagLst xmlns:p="http://schemas.openxmlformats.org/presentationml/2006/main">
  <p:tag name="AS_UNIQUEID" val="1054"/>
</p:tagLst>
</file>

<file path=ppt/tags/tag513.xml><?xml version="1.0" encoding="utf-8"?>
<p:tagLst xmlns:p="http://schemas.openxmlformats.org/presentationml/2006/main">
  <p:tag name="AS_UNIQUEID" val="1055"/>
</p:tagLst>
</file>

<file path=ppt/tags/tag514.xml><?xml version="1.0" encoding="utf-8"?>
<p:tagLst xmlns:p="http://schemas.openxmlformats.org/presentationml/2006/main">
  <p:tag name="AS_UNIQUEID" val="1056"/>
</p:tagLst>
</file>

<file path=ppt/tags/tag515.xml><?xml version="1.0" encoding="utf-8"?>
<p:tagLst xmlns:p="http://schemas.openxmlformats.org/presentationml/2006/main">
  <p:tag name="AS_UNIQUEID" val="1057"/>
</p:tagLst>
</file>

<file path=ppt/tags/tag516.xml><?xml version="1.0" encoding="utf-8"?>
<p:tagLst xmlns:p="http://schemas.openxmlformats.org/presentationml/2006/main">
  <p:tag name="AS_UNIQUEID" val="1058"/>
</p:tagLst>
</file>

<file path=ppt/tags/tag517.xml><?xml version="1.0" encoding="utf-8"?>
<p:tagLst xmlns:p="http://schemas.openxmlformats.org/presentationml/2006/main">
  <p:tag name="AS_UNIQUEID" val="1059"/>
</p:tagLst>
</file>

<file path=ppt/tags/tag518.xml><?xml version="1.0" encoding="utf-8"?>
<p:tagLst xmlns:p="http://schemas.openxmlformats.org/presentationml/2006/main">
  <p:tag name="AS_UNIQUEID" val="1060"/>
</p:tagLst>
</file>

<file path=ppt/tags/tag519.xml><?xml version="1.0" encoding="utf-8"?>
<p:tagLst xmlns:p="http://schemas.openxmlformats.org/presentationml/2006/main">
  <p:tag name="AS_UNIQUEID" val="1061"/>
</p:tagLst>
</file>

<file path=ppt/tags/tag52.xml><?xml version="1.0" encoding="utf-8"?>
<p:tagLst xmlns:p="http://schemas.openxmlformats.org/presentationml/2006/main">
  <p:tag name="AS_UNIQUEID" val="53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20.xml><?xml version="1.0" encoding="utf-8"?>
<p:tagLst xmlns:p="http://schemas.openxmlformats.org/presentationml/2006/main">
  <p:tag name="AS_UNIQUEID" val="1062"/>
</p:tagLst>
</file>

<file path=ppt/tags/tag521.xml><?xml version="1.0" encoding="utf-8"?>
<p:tagLst xmlns:p="http://schemas.openxmlformats.org/presentationml/2006/main">
  <p:tag name="AS_UNIQUEID" val="1063"/>
</p:tagLst>
</file>

<file path=ppt/tags/tag522.xml><?xml version="1.0" encoding="utf-8"?>
<p:tagLst xmlns:p="http://schemas.openxmlformats.org/presentationml/2006/main">
  <p:tag name="AS_UNIQUEID" val="1064"/>
</p:tagLst>
</file>

<file path=ppt/tags/tag523.xml><?xml version="1.0" encoding="utf-8"?>
<p:tagLst xmlns:p="http://schemas.openxmlformats.org/presentationml/2006/main">
  <p:tag name="AS_UNIQUEID" val="1065"/>
</p:tagLst>
</file>

<file path=ppt/tags/tag524.xml><?xml version="1.0" encoding="utf-8"?>
<p:tagLst xmlns:p="http://schemas.openxmlformats.org/presentationml/2006/main">
  <p:tag name="AS_UNIQUEID" val="1066"/>
</p:tagLst>
</file>

<file path=ppt/tags/tag525.xml><?xml version="1.0" encoding="utf-8"?>
<p:tagLst xmlns:p="http://schemas.openxmlformats.org/presentationml/2006/main">
  <p:tag name="AS_UNIQUEID" val="1067"/>
</p:tagLst>
</file>

<file path=ppt/tags/tag526.xml><?xml version="1.0" encoding="utf-8"?>
<p:tagLst xmlns:p="http://schemas.openxmlformats.org/presentationml/2006/main">
  <p:tag name="AS_UNIQUEID" val="1068"/>
</p:tagLst>
</file>

<file path=ppt/tags/tag527.xml><?xml version="1.0" encoding="utf-8"?>
<p:tagLst xmlns:p="http://schemas.openxmlformats.org/presentationml/2006/main">
  <p:tag name="AS_UNIQUEID" val="1069"/>
</p:tagLst>
</file>

<file path=ppt/tags/tag528.xml><?xml version="1.0" encoding="utf-8"?>
<p:tagLst xmlns:p="http://schemas.openxmlformats.org/presentationml/2006/main">
  <p:tag name="AS_UNIQUEID" val="1070"/>
</p:tagLst>
</file>

<file path=ppt/tags/tag529.xml><?xml version="1.0" encoding="utf-8"?>
<p:tagLst xmlns:p="http://schemas.openxmlformats.org/presentationml/2006/main">
  <p:tag name="AS_UNIQUEID" val="1071"/>
</p:tagLst>
</file>

<file path=ppt/tags/tag53.xml><?xml version="1.0" encoding="utf-8"?>
<p:tagLst xmlns:p="http://schemas.openxmlformats.org/presentationml/2006/main">
  <p:tag name="AS_UNIQUEID" val="53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30.xml><?xml version="1.0" encoding="utf-8"?>
<p:tagLst xmlns:p="http://schemas.openxmlformats.org/presentationml/2006/main">
  <p:tag name="AS_UNIQUEID" val="1072"/>
</p:tagLst>
</file>

<file path=ppt/tags/tag531.xml><?xml version="1.0" encoding="utf-8"?>
<p:tagLst xmlns:p="http://schemas.openxmlformats.org/presentationml/2006/main">
  <p:tag name="AS_UNIQUEID" val="1073"/>
</p:tagLst>
</file>

<file path=ppt/tags/tag532.xml><?xml version="1.0" encoding="utf-8"?>
<p:tagLst xmlns:p="http://schemas.openxmlformats.org/presentationml/2006/main">
  <p:tag name="AS_UNIQUEID" val="1074"/>
</p:tagLst>
</file>

<file path=ppt/tags/tag533.xml><?xml version="1.0" encoding="utf-8"?>
<p:tagLst xmlns:p="http://schemas.openxmlformats.org/presentationml/2006/main">
  <p:tag name="AS_UNIQUEID" val="1075"/>
</p:tagLst>
</file>

<file path=ppt/tags/tag534.xml><?xml version="1.0" encoding="utf-8"?>
<p:tagLst xmlns:p="http://schemas.openxmlformats.org/presentationml/2006/main">
  <p:tag name="AS_UNIQUEID" val="1076"/>
</p:tagLst>
</file>

<file path=ppt/tags/tag535.xml><?xml version="1.0" encoding="utf-8"?>
<p:tagLst xmlns:p="http://schemas.openxmlformats.org/presentationml/2006/main">
  <p:tag name="AS_UNIQUEID" val="1077"/>
</p:tagLst>
</file>

<file path=ppt/tags/tag536.xml><?xml version="1.0" encoding="utf-8"?>
<p:tagLst xmlns:p="http://schemas.openxmlformats.org/presentationml/2006/main">
  <p:tag name="AS_UNIQUEID" val="1078"/>
</p:tagLst>
</file>

<file path=ppt/tags/tag537.xml><?xml version="1.0" encoding="utf-8"?>
<p:tagLst xmlns:p="http://schemas.openxmlformats.org/presentationml/2006/main">
  <p:tag name="AS_UNIQUEID" val="1079"/>
</p:tagLst>
</file>

<file path=ppt/tags/tag538.xml><?xml version="1.0" encoding="utf-8"?>
<p:tagLst xmlns:p="http://schemas.openxmlformats.org/presentationml/2006/main">
  <p:tag name="AS_UNIQUEID" val="1080"/>
</p:tagLst>
</file>

<file path=ppt/tags/tag539.xml><?xml version="1.0" encoding="utf-8"?>
<p:tagLst xmlns:p="http://schemas.openxmlformats.org/presentationml/2006/main">
  <p:tag name="AS_UNIQUEID" val="1081"/>
</p:tagLst>
</file>

<file path=ppt/tags/tag54.xml><?xml version="1.0" encoding="utf-8"?>
<p:tagLst xmlns:p="http://schemas.openxmlformats.org/presentationml/2006/main">
  <p:tag name="AS_UNIQUEID" val="53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40.xml><?xml version="1.0" encoding="utf-8"?>
<p:tagLst xmlns:p="http://schemas.openxmlformats.org/presentationml/2006/main">
  <p:tag name="AS_UNIQUEID" val="1082"/>
</p:tagLst>
</file>

<file path=ppt/tags/tag541.xml><?xml version="1.0" encoding="utf-8"?>
<p:tagLst xmlns:p="http://schemas.openxmlformats.org/presentationml/2006/main">
  <p:tag name="AS_UNIQUEID" val="1083"/>
</p:tagLst>
</file>

<file path=ppt/tags/tag542.xml><?xml version="1.0" encoding="utf-8"?>
<p:tagLst xmlns:p="http://schemas.openxmlformats.org/presentationml/2006/main">
  <p:tag name="AS_UNIQUEID" val="1084"/>
</p:tagLst>
</file>

<file path=ppt/tags/tag543.xml><?xml version="1.0" encoding="utf-8"?>
<p:tagLst xmlns:p="http://schemas.openxmlformats.org/presentationml/2006/main">
  <p:tag name="AS_UNIQUEID" val="1085"/>
</p:tagLst>
</file>

<file path=ppt/tags/tag544.xml><?xml version="1.0" encoding="utf-8"?>
<p:tagLst xmlns:p="http://schemas.openxmlformats.org/presentationml/2006/main">
  <p:tag name="AS_UNIQUEID" val="1086"/>
</p:tagLst>
</file>

<file path=ppt/tags/tag545.xml><?xml version="1.0" encoding="utf-8"?>
<p:tagLst xmlns:p="http://schemas.openxmlformats.org/presentationml/2006/main">
  <p:tag name="AS_UNIQUEID" val="1087"/>
</p:tagLst>
</file>

<file path=ppt/tags/tag546.xml><?xml version="1.0" encoding="utf-8"?>
<p:tagLst xmlns:p="http://schemas.openxmlformats.org/presentationml/2006/main">
  <p:tag name="AS_UNIQUEID" val="1088"/>
</p:tagLst>
</file>

<file path=ppt/tags/tag547.xml><?xml version="1.0" encoding="utf-8"?>
<p:tagLst xmlns:p="http://schemas.openxmlformats.org/presentationml/2006/main">
  <p:tag name="AS_UNIQUEID" val="1089"/>
</p:tagLst>
</file>

<file path=ppt/tags/tag548.xml><?xml version="1.0" encoding="utf-8"?>
<p:tagLst xmlns:p="http://schemas.openxmlformats.org/presentationml/2006/main">
  <p:tag name="AS_UNIQUEID" val="1090"/>
</p:tagLst>
</file>

<file path=ppt/tags/tag549.xml><?xml version="1.0" encoding="utf-8"?>
<p:tagLst xmlns:p="http://schemas.openxmlformats.org/presentationml/2006/main">
  <p:tag name="AS_UNIQUEID" val="1091"/>
</p:tagLst>
</file>

<file path=ppt/tags/tag55.xml><?xml version="1.0" encoding="utf-8"?>
<p:tagLst xmlns:p="http://schemas.openxmlformats.org/presentationml/2006/main">
  <p:tag name="AS_UNIQUEID" val="53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50.xml><?xml version="1.0" encoding="utf-8"?>
<p:tagLst xmlns:p="http://schemas.openxmlformats.org/presentationml/2006/main">
  <p:tag name="AS_UNIQUEID" val="1092"/>
</p:tagLst>
</file>

<file path=ppt/tags/tag551.xml><?xml version="1.0" encoding="utf-8"?>
<p:tagLst xmlns:p="http://schemas.openxmlformats.org/presentationml/2006/main">
  <p:tag name="AS_UNIQUEID" val="1093"/>
</p:tagLst>
</file>

<file path=ppt/tags/tag552.xml><?xml version="1.0" encoding="utf-8"?>
<p:tagLst xmlns:p="http://schemas.openxmlformats.org/presentationml/2006/main">
  <p:tag name="AS_UNIQUEID" val="1094"/>
</p:tagLst>
</file>

<file path=ppt/tags/tag553.xml><?xml version="1.0" encoding="utf-8"?>
<p:tagLst xmlns:p="http://schemas.openxmlformats.org/presentationml/2006/main">
  <p:tag name="AS_UNIQUEID" val="1095"/>
</p:tagLst>
</file>

<file path=ppt/tags/tag554.xml><?xml version="1.0" encoding="utf-8"?>
<p:tagLst xmlns:p="http://schemas.openxmlformats.org/presentationml/2006/main">
  <p:tag name="AS_UNIQUEID" val="1096"/>
</p:tagLst>
</file>

<file path=ppt/tags/tag555.xml><?xml version="1.0" encoding="utf-8"?>
<p:tagLst xmlns:p="http://schemas.openxmlformats.org/presentationml/2006/main">
  <p:tag name="AS_UNIQUEID" val="1097"/>
</p:tagLst>
</file>

<file path=ppt/tags/tag556.xml><?xml version="1.0" encoding="utf-8"?>
<p:tagLst xmlns:p="http://schemas.openxmlformats.org/presentationml/2006/main">
  <p:tag name="AS_UNIQUEID" val="1098"/>
</p:tagLst>
</file>

<file path=ppt/tags/tag557.xml><?xml version="1.0" encoding="utf-8"?>
<p:tagLst xmlns:p="http://schemas.openxmlformats.org/presentationml/2006/main">
  <p:tag name="AS_UNIQUEID" val="1099"/>
</p:tagLst>
</file>

<file path=ppt/tags/tag558.xml><?xml version="1.0" encoding="utf-8"?>
<p:tagLst xmlns:p="http://schemas.openxmlformats.org/presentationml/2006/main">
  <p:tag name="AS_UNIQUEID" val="1100"/>
</p:tagLst>
</file>

<file path=ppt/tags/tag559.xml><?xml version="1.0" encoding="utf-8"?>
<p:tagLst xmlns:p="http://schemas.openxmlformats.org/presentationml/2006/main">
  <p:tag name="AS_UNIQUEID" val="1101"/>
</p:tagLst>
</file>

<file path=ppt/tags/tag56.xml><?xml version="1.0" encoding="utf-8"?>
<p:tagLst xmlns:p="http://schemas.openxmlformats.org/presentationml/2006/main">
  <p:tag name="AS_UNIQUEID" val="54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560.xml><?xml version="1.0" encoding="utf-8"?>
<p:tagLst xmlns:p="http://schemas.openxmlformats.org/presentationml/2006/main">
  <p:tag name="AS_UNIQUEID" val="1102"/>
</p:tagLst>
</file>

<file path=ppt/tags/tag561.xml><?xml version="1.0" encoding="utf-8"?>
<p:tagLst xmlns:p="http://schemas.openxmlformats.org/presentationml/2006/main">
  <p:tag name="AS_UNIQUEID" val="1103"/>
</p:tagLst>
</file>

<file path=ppt/tags/tag562.xml><?xml version="1.0" encoding="utf-8"?>
<p:tagLst xmlns:p="http://schemas.openxmlformats.org/presentationml/2006/main">
  <p:tag name="AS_UNIQUEID" val="1104"/>
</p:tagLst>
</file>

<file path=ppt/tags/tag563.xml><?xml version="1.0" encoding="utf-8"?>
<p:tagLst xmlns:p="http://schemas.openxmlformats.org/presentationml/2006/main">
  <p:tag name="AS_UNIQUEID" val="1105"/>
</p:tagLst>
</file>

<file path=ppt/tags/tag564.xml><?xml version="1.0" encoding="utf-8"?>
<p:tagLst xmlns:p="http://schemas.openxmlformats.org/presentationml/2006/main">
  <p:tag name="AS_UNIQUEID" val="1106"/>
</p:tagLst>
</file>

<file path=ppt/tags/tag565.xml><?xml version="1.0" encoding="utf-8"?>
<p:tagLst xmlns:p="http://schemas.openxmlformats.org/presentationml/2006/main">
  <p:tag name="AS_UNIQUEID" val="1107"/>
</p:tagLst>
</file>

<file path=ppt/tags/tag566.xml><?xml version="1.0" encoding="utf-8"?>
<p:tagLst xmlns:p="http://schemas.openxmlformats.org/presentationml/2006/main">
  <p:tag name="AS_UNIQUEID" val="1108"/>
</p:tagLst>
</file>

<file path=ppt/tags/tag567.xml><?xml version="1.0" encoding="utf-8"?>
<p:tagLst xmlns:p="http://schemas.openxmlformats.org/presentationml/2006/main">
  <p:tag name="AS_UNIQUEID" val="1109"/>
</p:tagLst>
</file>

<file path=ppt/tags/tag568.xml><?xml version="1.0" encoding="utf-8"?>
<p:tagLst xmlns:p="http://schemas.openxmlformats.org/presentationml/2006/main">
  <p:tag name="AS_UNIQUEID" val="1110"/>
</p:tagLst>
</file>

<file path=ppt/tags/tag569.xml><?xml version="1.0" encoding="utf-8"?>
<p:tagLst xmlns:p="http://schemas.openxmlformats.org/presentationml/2006/main">
  <p:tag name="AS_UNIQUEID" val="1111"/>
</p:tagLst>
</file>

<file path=ppt/tags/tag57.xml><?xml version="1.0" encoding="utf-8"?>
<p:tagLst xmlns:p="http://schemas.openxmlformats.org/presentationml/2006/main">
  <p:tag name="AS_UNIQUEID" val="542"/>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570.xml><?xml version="1.0" encoding="utf-8"?>
<p:tagLst xmlns:p="http://schemas.openxmlformats.org/presentationml/2006/main">
  <p:tag name="AS_UNIQUEID" val="1112"/>
</p:tagLst>
</file>

<file path=ppt/tags/tag571.xml><?xml version="1.0" encoding="utf-8"?>
<p:tagLst xmlns:p="http://schemas.openxmlformats.org/presentationml/2006/main">
  <p:tag name="AS_UNIQUEID" val="1113"/>
</p:tagLst>
</file>

<file path=ppt/tags/tag572.xml><?xml version="1.0" encoding="utf-8"?>
<p:tagLst xmlns:p="http://schemas.openxmlformats.org/presentationml/2006/main">
  <p:tag name="AS_UNIQUEID" val="1114"/>
</p:tagLst>
</file>

<file path=ppt/tags/tag573.xml><?xml version="1.0" encoding="utf-8"?>
<p:tagLst xmlns:p="http://schemas.openxmlformats.org/presentationml/2006/main">
  <p:tag name="AS_UNIQUEID" val="1115"/>
</p:tagLst>
</file>

<file path=ppt/tags/tag574.xml><?xml version="1.0" encoding="utf-8"?>
<p:tagLst xmlns:p="http://schemas.openxmlformats.org/presentationml/2006/main">
  <p:tag name="AS_UNIQUEID" val="1116"/>
</p:tagLst>
</file>

<file path=ppt/tags/tag575.xml><?xml version="1.0" encoding="utf-8"?>
<p:tagLst xmlns:p="http://schemas.openxmlformats.org/presentationml/2006/main">
  <p:tag name="AS_UNIQUEID" val="1117"/>
</p:tagLst>
</file>

<file path=ppt/tags/tag576.xml><?xml version="1.0" encoding="utf-8"?>
<p:tagLst xmlns:p="http://schemas.openxmlformats.org/presentationml/2006/main">
  <p:tag name="AS_UNIQUEID" val="1118"/>
</p:tagLst>
</file>

<file path=ppt/tags/tag577.xml><?xml version="1.0" encoding="utf-8"?>
<p:tagLst xmlns:p="http://schemas.openxmlformats.org/presentationml/2006/main">
  <p:tag name="AS_UNIQUEID" val="1119"/>
</p:tagLst>
</file>

<file path=ppt/tags/tag578.xml><?xml version="1.0" encoding="utf-8"?>
<p:tagLst xmlns:p="http://schemas.openxmlformats.org/presentationml/2006/main">
  <p:tag name="AS_UNIQUEID" val="1120"/>
</p:tagLst>
</file>

<file path=ppt/tags/tag579.xml><?xml version="1.0" encoding="utf-8"?>
<p:tagLst xmlns:p="http://schemas.openxmlformats.org/presentationml/2006/main">
  <p:tag name="AS_UNIQUEID" val="1121"/>
</p:tagLst>
</file>

<file path=ppt/tags/tag58.xml><?xml version="1.0" encoding="utf-8"?>
<p:tagLst xmlns:p="http://schemas.openxmlformats.org/presentationml/2006/main">
  <p:tag name="AS_UNIQUEID" val="543"/>
  <p:tag name="KSO_WM_BEAUTIFY_FLAG" val="#wm#"/>
  <p:tag name="KSO_WM_TAG_VERSION" val="1.0"/>
  <p:tag name="KSO_WM_TEMPLATE_CATEGORY" val="custom"/>
  <p:tag name="KSO_WM_TEMPLATE_INDEX" val="20205176"/>
  <p:tag name="KSO_WM_UNIT_COMPATIBLE" val="0"/>
  <p:tag name="KSO_WM_UNIT_DIAGRAM_ISNUMVISUAL" val="0"/>
  <p:tag name="KSO_WM_UNIT_DIAGRAM_ISREFERUNIT" val="0"/>
  <p:tag name="KSO_WM_UNIT_HIGHLIGHT" val="0"/>
  <p:tag name="KSO_WM_UNIT_ID" val="_0**"/>
  <p:tag name="KSO_WM_UNIT_LAYERLEVEL" val="1"/>
</p:tagLst>
</file>

<file path=ppt/tags/tag580.xml><?xml version="1.0" encoding="utf-8"?>
<p:tagLst xmlns:p="http://schemas.openxmlformats.org/presentationml/2006/main">
  <p:tag name="AS_UNIQUEID" val="1122"/>
</p:tagLst>
</file>

<file path=ppt/tags/tag581.xml><?xml version="1.0" encoding="utf-8"?>
<p:tagLst xmlns:p="http://schemas.openxmlformats.org/presentationml/2006/main">
  <p:tag name="AS_UNIQUEID" val="1123"/>
</p:tagLst>
</file>

<file path=ppt/tags/tag582.xml><?xml version="1.0" encoding="utf-8"?>
<p:tagLst xmlns:p="http://schemas.openxmlformats.org/presentationml/2006/main">
  <p:tag name="AS_UNIQUEID" val="1124"/>
</p:tagLst>
</file>

<file path=ppt/tags/tag583.xml><?xml version="1.0" encoding="utf-8"?>
<p:tagLst xmlns:p="http://schemas.openxmlformats.org/presentationml/2006/main">
  <p:tag name="AS_UNIQUEID" val="1125"/>
</p:tagLst>
</file>

<file path=ppt/tags/tag584.xml><?xml version="1.0" encoding="utf-8"?>
<p:tagLst xmlns:p="http://schemas.openxmlformats.org/presentationml/2006/main">
  <p:tag name="AS_UNIQUEID" val="1126"/>
</p:tagLst>
</file>

<file path=ppt/tags/tag585.xml><?xml version="1.0" encoding="utf-8"?>
<p:tagLst xmlns:p="http://schemas.openxmlformats.org/presentationml/2006/main">
  <p:tag name="AS_UNIQUEID" val="1127"/>
</p:tagLst>
</file>

<file path=ppt/tags/tag586.xml><?xml version="1.0" encoding="utf-8"?>
<p:tagLst xmlns:p="http://schemas.openxmlformats.org/presentationml/2006/main">
  <p:tag name="AS_UNIQUEID" val="1128"/>
</p:tagLst>
</file>

<file path=ppt/tags/tag587.xml><?xml version="1.0" encoding="utf-8"?>
<p:tagLst xmlns:p="http://schemas.openxmlformats.org/presentationml/2006/main">
  <p:tag name="AS_UNIQUEID" val="1129"/>
</p:tagLst>
</file>

<file path=ppt/tags/tag588.xml><?xml version="1.0" encoding="utf-8"?>
<p:tagLst xmlns:p="http://schemas.openxmlformats.org/presentationml/2006/main">
  <p:tag name="AS_UNIQUEID" val="1130"/>
</p:tagLst>
</file>

<file path=ppt/tags/tag589.xml><?xml version="1.0" encoding="utf-8"?>
<p:tagLst xmlns:p="http://schemas.openxmlformats.org/presentationml/2006/main">
  <p:tag name="AS_UNIQUEID" val="1131"/>
</p:tagLst>
</file>

<file path=ppt/tags/tag59.xml><?xml version="1.0" encoding="utf-8"?>
<p:tagLst xmlns:p="http://schemas.openxmlformats.org/presentationml/2006/main">
  <p:tag name="AS_UNIQUEID" val="544"/>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590.xml><?xml version="1.0" encoding="utf-8"?>
<p:tagLst xmlns:p="http://schemas.openxmlformats.org/presentationml/2006/main">
  <p:tag name="AS_UNIQUEID" val="1132"/>
</p:tagLst>
</file>

<file path=ppt/tags/tag591.xml><?xml version="1.0" encoding="utf-8"?>
<p:tagLst xmlns:p="http://schemas.openxmlformats.org/presentationml/2006/main">
  <p:tag name="AS_UNIQUEID" val="1133"/>
</p:tagLst>
</file>

<file path=ppt/tags/tag592.xml><?xml version="1.0" encoding="utf-8"?>
<p:tagLst xmlns:p="http://schemas.openxmlformats.org/presentationml/2006/main">
  <p:tag name="AS_UNIQUEID" val="1134"/>
</p:tagLst>
</file>

<file path=ppt/tags/tag593.xml><?xml version="1.0" encoding="utf-8"?>
<p:tagLst xmlns:p="http://schemas.openxmlformats.org/presentationml/2006/main">
  <p:tag name="AS_UNIQUEID" val="1135"/>
</p:tagLst>
</file>

<file path=ppt/tags/tag594.xml><?xml version="1.0" encoding="utf-8"?>
<p:tagLst xmlns:p="http://schemas.openxmlformats.org/presentationml/2006/main">
  <p:tag name="AS_UNIQUEID" val="1136"/>
</p:tagLst>
</file>

<file path=ppt/tags/tag595.xml><?xml version="1.0" encoding="utf-8"?>
<p:tagLst xmlns:p="http://schemas.openxmlformats.org/presentationml/2006/main">
  <p:tag name="AS_UNIQUEID" val="1138"/>
</p:tagLst>
</file>

<file path=ppt/tags/tag596.xml><?xml version="1.0" encoding="utf-8"?>
<p:tagLst xmlns:p="http://schemas.openxmlformats.org/presentationml/2006/main">
  <p:tag name="AS_UNIQUEID" val="1139"/>
</p:tagLst>
</file>

<file path=ppt/tags/tag597.xml><?xml version="1.0" encoding="utf-8"?>
<p:tagLst xmlns:p="http://schemas.openxmlformats.org/presentationml/2006/main">
  <p:tag name="AS_UNIQUEID" val="1140"/>
</p:tagLst>
</file>

<file path=ppt/tags/tag598.xml><?xml version="1.0" encoding="utf-8"?>
<p:tagLst xmlns:p="http://schemas.openxmlformats.org/presentationml/2006/main">
  <p:tag name="AS_UNIQUEID" val="1141"/>
</p:tagLst>
</file>

<file path=ppt/tags/tag599.xml><?xml version="1.0" encoding="utf-8"?>
<p:tagLst xmlns:p="http://schemas.openxmlformats.org/presentationml/2006/main">
  <p:tag name="AS_UNIQUEID" val="1142"/>
</p:tagLst>
</file>

<file path=ppt/tags/tag6.xml><?xml version="1.0" encoding="utf-8"?>
<p:tagLst xmlns:p="http://schemas.openxmlformats.org/presentationml/2006/main">
  <p:tag name="AS_UNIQUEID" val="48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AS_UNIQUEID" val="54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00.xml><?xml version="1.0" encoding="utf-8"?>
<p:tagLst xmlns:p="http://schemas.openxmlformats.org/presentationml/2006/main">
  <p:tag name="AS_UNIQUEID" val="1143"/>
</p:tagLst>
</file>

<file path=ppt/tags/tag601.xml><?xml version="1.0" encoding="utf-8"?>
<p:tagLst xmlns:p="http://schemas.openxmlformats.org/presentationml/2006/main">
  <p:tag name="AS_UNIQUEID" val="1144"/>
</p:tagLst>
</file>

<file path=ppt/tags/tag602.xml><?xml version="1.0" encoding="utf-8"?>
<p:tagLst xmlns:p="http://schemas.openxmlformats.org/presentationml/2006/main">
  <p:tag name="AS_UNIQUEID" val="1145"/>
</p:tagLst>
</file>

<file path=ppt/tags/tag603.xml><?xml version="1.0" encoding="utf-8"?>
<p:tagLst xmlns:p="http://schemas.openxmlformats.org/presentationml/2006/main">
  <p:tag name="AS_UNIQUEID" val="1146"/>
</p:tagLst>
</file>

<file path=ppt/tags/tag604.xml><?xml version="1.0" encoding="utf-8"?>
<p:tagLst xmlns:p="http://schemas.openxmlformats.org/presentationml/2006/main">
  <p:tag name="AS_UNIQUEID" val="1147"/>
</p:tagLst>
</file>

<file path=ppt/tags/tag605.xml><?xml version="1.0" encoding="utf-8"?>
<p:tagLst xmlns:p="http://schemas.openxmlformats.org/presentationml/2006/main">
  <p:tag name="AS_UNIQUEID" val="1148"/>
</p:tagLst>
</file>

<file path=ppt/tags/tag606.xml><?xml version="1.0" encoding="utf-8"?>
<p:tagLst xmlns:p="http://schemas.openxmlformats.org/presentationml/2006/main">
  <p:tag name="AS_UNIQUEID" val="1149"/>
</p:tagLst>
</file>

<file path=ppt/tags/tag607.xml><?xml version="1.0" encoding="utf-8"?>
<p:tagLst xmlns:p="http://schemas.openxmlformats.org/presentationml/2006/main">
  <p:tag name="AS_UNIQUEID" val="1150"/>
</p:tagLst>
</file>

<file path=ppt/tags/tag608.xml><?xml version="1.0" encoding="utf-8"?>
<p:tagLst xmlns:p="http://schemas.openxmlformats.org/presentationml/2006/main">
  <p:tag name="AS_UNIQUEID" val="1151"/>
</p:tagLst>
</file>

<file path=ppt/tags/tag609.xml><?xml version="1.0" encoding="utf-8"?>
<p:tagLst xmlns:p="http://schemas.openxmlformats.org/presentationml/2006/main">
  <p:tag name="AS_UNIQUEID" val="1152"/>
</p:tagLst>
</file>

<file path=ppt/tags/tag61.xml><?xml version="1.0" encoding="utf-8"?>
<p:tagLst xmlns:p="http://schemas.openxmlformats.org/presentationml/2006/main">
  <p:tag name="AS_UNIQUEID" val="54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610.xml><?xml version="1.0" encoding="utf-8"?>
<p:tagLst xmlns:p="http://schemas.openxmlformats.org/presentationml/2006/main">
  <p:tag name="AS_UNIQUEID" val="1153"/>
</p:tagLst>
</file>

<file path=ppt/tags/tag611.xml><?xml version="1.0" encoding="utf-8"?>
<p:tagLst xmlns:p="http://schemas.openxmlformats.org/presentationml/2006/main">
  <p:tag name="AS_UNIQUEID" val="1154"/>
</p:tagLst>
</file>

<file path=ppt/tags/tag612.xml><?xml version="1.0" encoding="utf-8"?>
<p:tagLst xmlns:p="http://schemas.openxmlformats.org/presentationml/2006/main">
  <p:tag name="AS_UNIQUEID" val="1155"/>
</p:tagLst>
</file>

<file path=ppt/tags/tag613.xml><?xml version="1.0" encoding="utf-8"?>
<p:tagLst xmlns:p="http://schemas.openxmlformats.org/presentationml/2006/main">
  <p:tag name="AS_UNIQUEID" val="1156"/>
</p:tagLst>
</file>

<file path=ppt/tags/tag614.xml><?xml version="1.0" encoding="utf-8"?>
<p:tagLst xmlns:p="http://schemas.openxmlformats.org/presentationml/2006/main">
  <p:tag name="AS_UNIQUEID" val="1157"/>
</p:tagLst>
</file>

<file path=ppt/tags/tag615.xml><?xml version="1.0" encoding="utf-8"?>
<p:tagLst xmlns:p="http://schemas.openxmlformats.org/presentationml/2006/main">
  <p:tag name="AS_UNIQUEID" val="1158"/>
</p:tagLst>
</file>

<file path=ppt/tags/tag616.xml><?xml version="1.0" encoding="utf-8"?>
<p:tagLst xmlns:p="http://schemas.openxmlformats.org/presentationml/2006/main">
  <p:tag name="AS_UNIQUEID" val="1159"/>
</p:tagLst>
</file>

<file path=ppt/tags/tag617.xml><?xml version="1.0" encoding="utf-8"?>
<p:tagLst xmlns:p="http://schemas.openxmlformats.org/presentationml/2006/main">
  <p:tag name="AS_UNIQUEID" val="1160"/>
</p:tagLst>
</file>

<file path=ppt/tags/tag618.xml><?xml version="1.0" encoding="utf-8"?>
<p:tagLst xmlns:p="http://schemas.openxmlformats.org/presentationml/2006/main">
  <p:tag name="AS_UNIQUEID" val="1161"/>
</p:tagLst>
</file>

<file path=ppt/tags/tag619.xml><?xml version="1.0" encoding="utf-8"?>
<p:tagLst xmlns:p="http://schemas.openxmlformats.org/presentationml/2006/main">
  <p:tag name="AS_UNIQUEID" val="1162"/>
</p:tagLst>
</file>

<file path=ppt/tags/tag62.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176"/>
  <p:tag name="KSO_WM_TEMPLATE_MASTER_TYPE" val="0"/>
  <p:tag name="KSO_WM_TEMPLATE_SUBCATEGORY" val="19"/>
  <p:tag name="KSO_WM_TEMPLATE_THUMBS_INDEX" val="1、4、7、12、13、14、15、16、17、18、20、24、25、28、33、36、40、43、44"/>
  <p:tag name="KSO_WM_UNIT_SHOW_EDIT_AREA_INDICATION" val="1"/>
</p:tagLst>
</file>

<file path=ppt/tags/tag620.xml><?xml version="1.0" encoding="utf-8"?>
<p:tagLst xmlns:p="http://schemas.openxmlformats.org/presentationml/2006/main">
  <p:tag name="AS_UNIQUEID" val="1163"/>
</p:tagLst>
</file>

<file path=ppt/tags/tag621.xml><?xml version="1.0" encoding="utf-8"?>
<p:tagLst xmlns:p="http://schemas.openxmlformats.org/presentationml/2006/main">
  <p:tag name="AS_UNIQUEID" val="1164"/>
</p:tagLst>
</file>

<file path=ppt/tags/tag622.xml><?xml version="1.0" encoding="utf-8"?>
<p:tagLst xmlns:p="http://schemas.openxmlformats.org/presentationml/2006/main">
  <p:tag name="AS_UNIQUEID" val="1165"/>
</p:tagLst>
</file>

<file path=ppt/tags/tag623.xml><?xml version="1.0" encoding="utf-8"?>
<p:tagLst xmlns:p="http://schemas.openxmlformats.org/presentationml/2006/main">
  <p:tag name="AS_UNIQUEID" val="1166"/>
</p:tagLst>
</file>

<file path=ppt/tags/tag624.xml><?xml version="1.0" encoding="utf-8"?>
<p:tagLst xmlns:p="http://schemas.openxmlformats.org/presentationml/2006/main">
  <p:tag name="AS_UNIQUEID" val="1167"/>
</p:tagLst>
</file>

<file path=ppt/tags/tag625.xml><?xml version="1.0" encoding="utf-8"?>
<p:tagLst xmlns:p="http://schemas.openxmlformats.org/presentationml/2006/main">
  <p:tag name="AS_UNIQUEID" val="1168"/>
</p:tagLst>
</file>

<file path=ppt/tags/tag626.xml><?xml version="1.0" encoding="utf-8"?>
<p:tagLst xmlns:p="http://schemas.openxmlformats.org/presentationml/2006/main">
  <p:tag name="AS_UNIQUEID" val="1169"/>
</p:tagLst>
</file>

<file path=ppt/tags/tag627.xml><?xml version="1.0" encoding="utf-8"?>
<p:tagLst xmlns:p="http://schemas.openxmlformats.org/presentationml/2006/main">
  <p:tag name="AS_UNIQUEID" val="1170"/>
</p:tagLst>
</file>

<file path=ppt/tags/tag628.xml><?xml version="1.0" encoding="utf-8"?>
<p:tagLst xmlns:p="http://schemas.openxmlformats.org/presentationml/2006/main">
  <p:tag name="AS_UNIQUEID" val="1171"/>
</p:tagLst>
</file>

<file path=ppt/tags/tag629.xml><?xml version="1.0" encoding="utf-8"?>
<p:tagLst xmlns:p="http://schemas.openxmlformats.org/presentationml/2006/main">
  <p:tag name="AS_UNIQUEID" val="1172"/>
</p:tagLst>
</file>

<file path=ppt/tags/tag63.xml><?xml version="1.0" encoding="utf-8"?>
<p:tagLst xmlns:p="http://schemas.openxmlformats.org/presentationml/2006/main">
  <p:tag name="AS_UNIQUEID" val="559"/>
</p:tagLst>
</file>

<file path=ppt/tags/tag630.xml><?xml version="1.0" encoding="utf-8"?>
<p:tagLst xmlns:p="http://schemas.openxmlformats.org/presentationml/2006/main">
  <p:tag name="AS_UNIQUEID" val="1173"/>
</p:tagLst>
</file>

<file path=ppt/tags/tag631.xml><?xml version="1.0" encoding="utf-8"?>
<p:tagLst xmlns:p="http://schemas.openxmlformats.org/presentationml/2006/main">
  <p:tag name="AS_UNIQUEID" val="1174"/>
</p:tagLst>
</file>

<file path=ppt/tags/tag632.xml><?xml version="1.0" encoding="utf-8"?>
<p:tagLst xmlns:p="http://schemas.openxmlformats.org/presentationml/2006/main">
  <p:tag name="AS_UNIQUEID" val="1175"/>
</p:tagLst>
</file>

<file path=ppt/tags/tag633.xml><?xml version="1.0" encoding="utf-8"?>
<p:tagLst xmlns:p="http://schemas.openxmlformats.org/presentationml/2006/main">
  <p:tag name="AS_UNIQUEID" val="1176"/>
</p:tagLst>
</file>

<file path=ppt/tags/tag634.xml><?xml version="1.0" encoding="utf-8"?>
<p:tagLst xmlns:p="http://schemas.openxmlformats.org/presentationml/2006/main">
  <p:tag name="AS_UNIQUEID" val="1177"/>
</p:tagLst>
</file>

<file path=ppt/tags/tag635.xml><?xml version="1.0" encoding="utf-8"?>
<p:tagLst xmlns:p="http://schemas.openxmlformats.org/presentationml/2006/main">
  <p:tag name="AS_UNIQUEID" val="1178"/>
</p:tagLst>
</file>

<file path=ppt/tags/tag636.xml><?xml version="1.0" encoding="utf-8"?>
<p:tagLst xmlns:p="http://schemas.openxmlformats.org/presentationml/2006/main">
  <p:tag name="AS_UNIQUEID" val="1179"/>
</p:tagLst>
</file>

<file path=ppt/tags/tag637.xml><?xml version="1.0" encoding="utf-8"?>
<p:tagLst xmlns:p="http://schemas.openxmlformats.org/presentationml/2006/main">
  <p:tag name="AS_UNIQUEID" val="1180"/>
</p:tagLst>
</file>

<file path=ppt/tags/tag638.xml><?xml version="1.0" encoding="utf-8"?>
<p:tagLst xmlns:p="http://schemas.openxmlformats.org/presentationml/2006/main">
  <p:tag name="AS_UNIQUEID" val="1181"/>
</p:tagLst>
</file>

<file path=ppt/tags/tag639.xml><?xml version="1.0" encoding="utf-8"?>
<p:tagLst xmlns:p="http://schemas.openxmlformats.org/presentationml/2006/main">
  <p:tag name="AS_UNIQUEID" val="1182"/>
</p:tagLst>
</file>

<file path=ppt/tags/tag64.xml><?xml version="1.0" encoding="utf-8"?>
<p:tagLst xmlns:p="http://schemas.openxmlformats.org/presentationml/2006/main">
  <p:tag name="AS_UNIQUEID" val="560"/>
</p:tagLst>
</file>

<file path=ppt/tags/tag640.xml><?xml version="1.0" encoding="utf-8"?>
<p:tagLst xmlns:p="http://schemas.openxmlformats.org/presentationml/2006/main">
  <p:tag name="AS_UNIQUEID" val="1183"/>
</p:tagLst>
</file>

<file path=ppt/tags/tag641.xml><?xml version="1.0" encoding="utf-8"?>
<p:tagLst xmlns:p="http://schemas.openxmlformats.org/presentationml/2006/main">
  <p:tag name="AS_UNIQUEID" val="1184"/>
</p:tagLst>
</file>

<file path=ppt/tags/tag642.xml><?xml version="1.0" encoding="utf-8"?>
<p:tagLst xmlns:p="http://schemas.openxmlformats.org/presentationml/2006/main">
  <p:tag name="AS_UNIQUEID" val="1185"/>
</p:tagLst>
</file>

<file path=ppt/tags/tag643.xml><?xml version="1.0" encoding="utf-8"?>
<p:tagLst xmlns:p="http://schemas.openxmlformats.org/presentationml/2006/main">
  <p:tag name="AS_UNIQUEID" val="1186"/>
</p:tagLst>
</file>

<file path=ppt/tags/tag644.xml><?xml version="1.0" encoding="utf-8"?>
<p:tagLst xmlns:p="http://schemas.openxmlformats.org/presentationml/2006/main">
  <p:tag name="AS_UNIQUEID" val="1187"/>
</p:tagLst>
</file>

<file path=ppt/tags/tag645.xml><?xml version="1.0" encoding="utf-8"?>
<p:tagLst xmlns:p="http://schemas.openxmlformats.org/presentationml/2006/main">
  <p:tag name="AS_UNIQUEID" val="1188"/>
</p:tagLst>
</file>

<file path=ppt/tags/tag646.xml><?xml version="1.0" encoding="utf-8"?>
<p:tagLst xmlns:p="http://schemas.openxmlformats.org/presentationml/2006/main">
  <p:tag name="AS_UNIQUEID" val="1189"/>
</p:tagLst>
</file>

<file path=ppt/tags/tag647.xml><?xml version="1.0" encoding="utf-8"?>
<p:tagLst xmlns:p="http://schemas.openxmlformats.org/presentationml/2006/main">
  <p:tag name="AS_UNIQUEID" val="1190"/>
</p:tagLst>
</file>

<file path=ppt/tags/tag648.xml><?xml version="1.0" encoding="utf-8"?>
<p:tagLst xmlns:p="http://schemas.openxmlformats.org/presentationml/2006/main">
  <p:tag name="AS_UNIQUEID" val="1191"/>
</p:tagLst>
</file>

<file path=ppt/tags/tag649.xml><?xml version="1.0" encoding="utf-8"?>
<p:tagLst xmlns:p="http://schemas.openxmlformats.org/presentationml/2006/main">
  <p:tag name="AS_UNIQUEID" val="1192"/>
</p:tagLst>
</file>

<file path=ppt/tags/tag65.xml><?xml version="1.0" encoding="utf-8"?>
<p:tagLst xmlns:p="http://schemas.openxmlformats.org/presentationml/2006/main">
  <p:tag name="AS_UNIQUEID" val="561"/>
</p:tagLst>
</file>

<file path=ppt/tags/tag650.xml><?xml version="1.0" encoding="utf-8"?>
<p:tagLst xmlns:p="http://schemas.openxmlformats.org/presentationml/2006/main">
  <p:tag name="AS_UNIQUEID" val="1193"/>
</p:tagLst>
</file>

<file path=ppt/tags/tag651.xml><?xml version="1.0" encoding="utf-8"?>
<p:tagLst xmlns:p="http://schemas.openxmlformats.org/presentationml/2006/main">
  <p:tag name="AS_UNIQUEID" val="1194"/>
</p:tagLst>
</file>

<file path=ppt/tags/tag652.xml><?xml version="1.0" encoding="utf-8"?>
<p:tagLst xmlns:p="http://schemas.openxmlformats.org/presentationml/2006/main">
  <p:tag name="AS_UNIQUEID" val="1195"/>
</p:tagLst>
</file>

<file path=ppt/tags/tag653.xml><?xml version="1.0" encoding="utf-8"?>
<p:tagLst xmlns:p="http://schemas.openxmlformats.org/presentationml/2006/main">
  <p:tag name="AS_UNIQUEID" val="1196"/>
</p:tagLst>
</file>

<file path=ppt/tags/tag654.xml><?xml version="1.0" encoding="utf-8"?>
<p:tagLst xmlns:p="http://schemas.openxmlformats.org/presentationml/2006/main">
  <p:tag name="AS_UNIQUEID" val="1197"/>
</p:tagLst>
</file>

<file path=ppt/tags/tag655.xml><?xml version="1.0" encoding="utf-8"?>
<p:tagLst xmlns:p="http://schemas.openxmlformats.org/presentationml/2006/main">
  <p:tag name="AS_UNIQUEID" val="1198"/>
</p:tagLst>
</file>

<file path=ppt/tags/tag656.xml><?xml version="1.0" encoding="utf-8"?>
<p:tagLst xmlns:p="http://schemas.openxmlformats.org/presentationml/2006/main">
  <p:tag name="AS_UNIQUEID" val="1199"/>
</p:tagLst>
</file>

<file path=ppt/tags/tag657.xml><?xml version="1.0" encoding="utf-8"?>
<p:tagLst xmlns:p="http://schemas.openxmlformats.org/presentationml/2006/main">
  <p:tag name="AS_UNIQUEID" val="1200"/>
</p:tagLst>
</file>

<file path=ppt/tags/tag658.xml><?xml version="1.0" encoding="utf-8"?>
<p:tagLst xmlns:p="http://schemas.openxmlformats.org/presentationml/2006/main">
  <p:tag name="AS_UNIQUEID" val="1201"/>
</p:tagLst>
</file>

<file path=ppt/tags/tag659.xml><?xml version="1.0" encoding="utf-8"?>
<p:tagLst xmlns:p="http://schemas.openxmlformats.org/presentationml/2006/main">
  <p:tag name="AS_UNIQUEID" val="1202"/>
</p:tagLst>
</file>

<file path=ppt/tags/tag66.xml><?xml version="1.0" encoding="utf-8"?>
<p:tagLst xmlns:p="http://schemas.openxmlformats.org/presentationml/2006/main">
  <p:tag name="AS_UNIQUEID" val="562"/>
</p:tagLst>
</file>

<file path=ppt/tags/tag660.xml><?xml version="1.0" encoding="utf-8"?>
<p:tagLst xmlns:p="http://schemas.openxmlformats.org/presentationml/2006/main">
  <p:tag name="AS_UNIQUEID" val="1203"/>
</p:tagLst>
</file>

<file path=ppt/tags/tag661.xml><?xml version="1.0" encoding="utf-8"?>
<p:tagLst xmlns:p="http://schemas.openxmlformats.org/presentationml/2006/main">
  <p:tag name="AS_UNIQUEID" val="1204"/>
</p:tagLst>
</file>

<file path=ppt/tags/tag662.xml><?xml version="1.0" encoding="utf-8"?>
<p:tagLst xmlns:p="http://schemas.openxmlformats.org/presentationml/2006/main">
  <p:tag name="AS_UNIQUEID" val="1205"/>
</p:tagLst>
</file>

<file path=ppt/tags/tag663.xml><?xml version="1.0" encoding="utf-8"?>
<p:tagLst xmlns:p="http://schemas.openxmlformats.org/presentationml/2006/main">
  <p:tag name="AS_UNIQUEID" val="1206"/>
</p:tagLst>
</file>

<file path=ppt/tags/tag664.xml><?xml version="1.0" encoding="utf-8"?>
<p:tagLst xmlns:p="http://schemas.openxmlformats.org/presentationml/2006/main">
  <p:tag name="AS_UNIQUEID" val="1207"/>
</p:tagLst>
</file>

<file path=ppt/tags/tag665.xml><?xml version="1.0" encoding="utf-8"?>
<p:tagLst xmlns:p="http://schemas.openxmlformats.org/presentationml/2006/main">
  <p:tag name="AS_UNIQUEID" val="1208"/>
</p:tagLst>
</file>

<file path=ppt/tags/tag666.xml><?xml version="1.0" encoding="utf-8"?>
<p:tagLst xmlns:p="http://schemas.openxmlformats.org/presentationml/2006/main">
  <p:tag name="AS_UNIQUEID" val="1209"/>
</p:tagLst>
</file>

<file path=ppt/tags/tag667.xml><?xml version="1.0" encoding="utf-8"?>
<p:tagLst xmlns:p="http://schemas.openxmlformats.org/presentationml/2006/main">
  <p:tag name="AS_UNIQUEID" val="1210"/>
</p:tagLst>
</file>

<file path=ppt/tags/tag668.xml><?xml version="1.0" encoding="utf-8"?>
<p:tagLst xmlns:p="http://schemas.openxmlformats.org/presentationml/2006/main">
  <p:tag name="AS_UNIQUEID" val="1211"/>
</p:tagLst>
</file>

<file path=ppt/tags/tag669.xml><?xml version="1.0" encoding="utf-8"?>
<p:tagLst xmlns:p="http://schemas.openxmlformats.org/presentationml/2006/main">
  <p:tag name="AS_UNIQUEID" val="1212"/>
</p:tagLst>
</file>

<file path=ppt/tags/tag67.xml><?xml version="1.0" encoding="utf-8"?>
<p:tagLst xmlns:p="http://schemas.openxmlformats.org/presentationml/2006/main">
  <p:tag name="AS_UNIQUEID" val="563"/>
</p:tagLst>
</file>

<file path=ppt/tags/tag670.xml><?xml version="1.0" encoding="utf-8"?>
<p:tagLst xmlns:p="http://schemas.openxmlformats.org/presentationml/2006/main">
  <p:tag name="AS_UNIQUEID" val="1213"/>
</p:tagLst>
</file>

<file path=ppt/tags/tag671.xml><?xml version="1.0" encoding="utf-8"?>
<p:tagLst xmlns:p="http://schemas.openxmlformats.org/presentationml/2006/main">
  <p:tag name="AS_UNIQUEID" val="1214"/>
</p:tagLst>
</file>

<file path=ppt/tags/tag672.xml><?xml version="1.0" encoding="utf-8"?>
<p:tagLst xmlns:p="http://schemas.openxmlformats.org/presentationml/2006/main">
  <p:tag name="AS_UNIQUEID" val="1215"/>
</p:tagLst>
</file>

<file path=ppt/tags/tag673.xml><?xml version="1.0" encoding="utf-8"?>
<p:tagLst xmlns:p="http://schemas.openxmlformats.org/presentationml/2006/main">
  <p:tag name="AS_UNIQUEID" val="1216"/>
</p:tagLst>
</file>

<file path=ppt/tags/tag674.xml><?xml version="1.0" encoding="utf-8"?>
<p:tagLst xmlns:p="http://schemas.openxmlformats.org/presentationml/2006/main">
  <p:tag name="AS_UNIQUEID" val="1217"/>
</p:tagLst>
</file>

<file path=ppt/tags/tag675.xml><?xml version="1.0" encoding="utf-8"?>
<p:tagLst xmlns:p="http://schemas.openxmlformats.org/presentationml/2006/main">
  <p:tag name="AS_UNIQUEID" val="1218"/>
</p:tagLst>
</file>

<file path=ppt/tags/tag676.xml><?xml version="1.0" encoding="utf-8"?>
<p:tagLst xmlns:p="http://schemas.openxmlformats.org/presentationml/2006/main">
  <p:tag name="AS_UNIQUEID" val="1219"/>
</p:tagLst>
</file>

<file path=ppt/tags/tag677.xml><?xml version="1.0" encoding="utf-8"?>
<p:tagLst xmlns:p="http://schemas.openxmlformats.org/presentationml/2006/main">
  <p:tag name="AS_UNIQUEID" val="1220"/>
</p:tagLst>
</file>

<file path=ppt/tags/tag678.xml><?xml version="1.0" encoding="utf-8"?>
<p:tagLst xmlns:p="http://schemas.openxmlformats.org/presentationml/2006/main">
  <p:tag name="AS_UNIQUEID" val="1221"/>
</p:tagLst>
</file>

<file path=ppt/tags/tag679.xml><?xml version="1.0" encoding="utf-8"?>
<p:tagLst xmlns:p="http://schemas.openxmlformats.org/presentationml/2006/main">
  <p:tag name="AS_UNIQUEID" val="1222"/>
</p:tagLst>
</file>

<file path=ppt/tags/tag68.xml><?xml version="1.0" encoding="utf-8"?>
<p:tagLst xmlns:p="http://schemas.openxmlformats.org/presentationml/2006/main">
  <p:tag name="AS_UNIQUEID" val="564"/>
</p:tagLst>
</file>

<file path=ppt/tags/tag680.xml><?xml version="1.0" encoding="utf-8"?>
<p:tagLst xmlns:p="http://schemas.openxmlformats.org/presentationml/2006/main">
  <p:tag name="AS_UNIQUEID" val="1223"/>
</p:tagLst>
</file>

<file path=ppt/tags/tag681.xml><?xml version="1.0" encoding="utf-8"?>
<p:tagLst xmlns:p="http://schemas.openxmlformats.org/presentationml/2006/main">
  <p:tag name="AS_UNIQUEID" val="1224"/>
</p:tagLst>
</file>

<file path=ppt/tags/tag682.xml><?xml version="1.0" encoding="utf-8"?>
<p:tagLst xmlns:p="http://schemas.openxmlformats.org/presentationml/2006/main">
  <p:tag name="AS_UNIQUEID" val="1225"/>
</p:tagLst>
</file>

<file path=ppt/tags/tag683.xml><?xml version="1.0" encoding="utf-8"?>
<p:tagLst xmlns:p="http://schemas.openxmlformats.org/presentationml/2006/main">
  <p:tag name="AS_UNIQUEID" val="1226"/>
</p:tagLst>
</file>

<file path=ppt/tags/tag684.xml><?xml version="1.0" encoding="utf-8"?>
<p:tagLst xmlns:p="http://schemas.openxmlformats.org/presentationml/2006/main">
  <p:tag name="AS_UNIQUEID" val="1227"/>
</p:tagLst>
</file>

<file path=ppt/tags/tag685.xml><?xml version="1.0" encoding="utf-8"?>
<p:tagLst xmlns:p="http://schemas.openxmlformats.org/presentationml/2006/main">
  <p:tag name="AS_UNIQUEID" val="1228"/>
</p:tagLst>
</file>

<file path=ppt/tags/tag686.xml><?xml version="1.0" encoding="utf-8"?>
<p:tagLst xmlns:p="http://schemas.openxmlformats.org/presentationml/2006/main">
  <p:tag name="AS_UNIQUEID" val="1229"/>
</p:tagLst>
</file>

<file path=ppt/tags/tag687.xml><?xml version="1.0" encoding="utf-8"?>
<p:tagLst xmlns:p="http://schemas.openxmlformats.org/presentationml/2006/main">
  <p:tag name="AS_UNIQUEID" val="1230"/>
</p:tagLst>
</file>

<file path=ppt/tags/tag688.xml><?xml version="1.0" encoding="utf-8"?>
<p:tagLst xmlns:p="http://schemas.openxmlformats.org/presentationml/2006/main">
  <p:tag name="AS_UNIQUEID" val="1231"/>
</p:tagLst>
</file>

<file path=ppt/tags/tag689.xml><?xml version="1.0" encoding="utf-8"?>
<p:tagLst xmlns:p="http://schemas.openxmlformats.org/presentationml/2006/main">
  <p:tag name="AS_UNIQUEID" val="1232"/>
</p:tagLst>
</file>

<file path=ppt/tags/tag69.xml><?xml version="1.0" encoding="utf-8"?>
<p:tagLst xmlns:p="http://schemas.openxmlformats.org/presentationml/2006/main">
  <p:tag name="AS_UNIQUEID" val="565"/>
</p:tagLst>
</file>

<file path=ppt/tags/tag690.xml><?xml version="1.0" encoding="utf-8"?>
<p:tagLst xmlns:p="http://schemas.openxmlformats.org/presentationml/2006/main">
  <p:tag name="AS_UNIQUEID" val="1233"/>
</p:tagLst>
</file>

<file path=ppt/tags/tag691.xml><?xml version="1.0" encoding="utf-8"?>
<p:tagLst xmlns:p="http://schemas.openxmlformats.org/presentationml/2006/main">
  <p:tag name="AS_UNIQUEID" val="1234"/>
</p:tagLst>
</file>

<file path=ppt/tags/tag692.xml><?xml version="1.0" encoding="utf-8"?>
<p:tagLst xmlns:p="http://schemas.openxmlformats.org/presentationml/2006/main">
  <p:tag name="AS_UNIQUEID" val="1235"/>
</p:tagLst>
</file>

<file path=ppt/tags/tag693.xml><?xml version="1.0" encoding="utf-8"?>
<p:tagLst xmlns:p="http://schemas.openxmlformats.org/presentationml/2006/main">
  <p:tag name="AS_UNIQUEID" val="1236"/>
</p:tagLst>
</file>

<file path=ppt/tags/tag694.xml><?xml version="1.0" encoding="utf-8"?>
<p:tagLst xmlns:p="http://schemas.openxmlformats.org/presentationml/2006/main">
  <p:tag name="AS_UNIQUEID" val="1237"/>
</p:tagLst>
</file>

<file path=ppt/tags/tag695.xml><?xml version="1.0" encoding="utf-8"?>
<p:tagLst xmlns:p="http://schemas.openxmlformats.org/presentationml/2006/main">
  <p:tag name="AS_UNIQUEID" val="1238"/>
</p:tagLst>
</file>

<file path=ppt/tags/tag696.xml><?xml version="1.0" encoding="utf-8"?>
<p:tagLst xmlns:p="http://schemas.openxmlformats.org/presentationml/2006/main">
  <p:tag name="AS_UNIQUEID" val="1239"/>
</p:tagLst>
</file>

<file path=ppt/tags/tag697.xml><?xml version="1.0" encoding="utf-8"?>
<p:tagLst xmlns:p="http://schemas.openxmlformats.org/presentationml/2006/main">
  <p:tag name="AS_UNIQUEID" val="1240"/>
</p:tagLst>
</file>

<file path=ppt/tags/tag698.xml><?xml version="1.0" encoding="utf-8"?>
<p:tagLst xmlns:p="http://schemas.openxmlformats.org/presentationml/2006/main">
  <p:tag name="AS_UNIQUEID" val="1241"/>
</p:tagLst>
</file>

<file path=ppt/tags/tag699.xml><?xml version="1.0" encoding="utf-8"?>
<p:tagLst xmlns:p="http://schemas.openxmlformats.org/presentationml/2006/main">
  <p:tag name="AS_UNIQUEID" val="1242"/>
</p:tagLst>
</file>

<file path=ppt/tags/tag7.xml><?xml version="1.0" encoding="utf-8"?>
<p:tagLst xmlns:p="http://schemas.openxmlformats.org/presentationml/2006/main">
  <p:tag name="AS_UNIQUEID" val="482"/>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70.xml><?xml version="1.0" encoding="utf-8"?>
<p:tagLst xmlns:p="http://schemas.openxmlformats.org/presentationml/2006/main">
  <p:tag name="AS_UNIQUEID" val="566"/>
</p:tagLst>
</file>

<file path=ppt/tags/tag700.xml><?xml version="1.0" encoding="utf-8"?>
<p:tagLst xmlns:p="http://schemas.openxmlformats.org/presentationml/2006/main">
  <p:tag name="AS_UNIQUEID" val="1243"/>
</p:tagLst>
</file>

<file path=ppt/tags/tag701.xml><?xml version="1.0" encoding="utf-8"?>
<p:tagLst xmlns:p="http://schemas.openxmlformats.org/presentationml/2006/main">
  <p:tag name="AS_UNIQUEID" val="1244"/>
</p:tagLst>
</file>

<file path=ppt/tags/tag702.xml><?xml version="1.0" encoding="utf-8"?>
<p:tagLst xmlns:p="http://schemas.openxmlformats.org/presentationml/2006/main">
  <p:tag name="AS_UNIQUEID" val="1245"/>
</p:tagLst>
</file>

<file path=ppt/tags/tag703.xml><?xml version="1.0" encoding="utf-8"?>
<p:tagLst xmlns:p="http://schemas.openxmlformats.org/presentationml/2006/main">
  <p:tag name="AS_UNIQUEID" val="1246"/>
</p:tagLst>
</file>

<file path=ppt/tags/tag704.xml><?xml version="1.0" encoding="utf-8"?>
<p:tagLst xmlns:p="http://schemas.openxmlformats.org/presentationml/2006/main">
  <p:tag name="AS_UNIQUEID" val="1247"/>
</p:tagLst>
</file>

<file path=ppt/tags/tag705.xml><?xml version="1.0" encoding="utf-8"?>
<p:tagLst xmlns:p="http://schemas.openxmlformats.org/presentationml/2006/main">
  <p:tag name="AS_UNIQUEID" val="1248"/>
</p:tagLst>
</file>

<file path=ppt/tags/tag706.xml><?xml version="1.0" encoding="utf-8"?>
<p:tagLst xmlns:p="http://schemas.openxmlformats.org/presentationml/2006/main">
  <p:tag name="AS_UNIQUEID" val="1250"/>
</p:tagLst>
</file>

<file path=ppt/tags/tag707.xml><?xml version="1.0" encoding="utf-8"?>
<p:tagLst xmlns:p="http://schemas.openxmlformats.org/presentationml/2006/main">
  <p:tag name="AS_UNIQUEID" val="1251"/>
</p:tagLst>
</file>

<file path=ppt/tags/tag708.xml><?xml version="1.0" encoding="utf-8"?>
<p:tagLst xmlns:p="http://schemas.openxmlformats.org/presentationml/2006/main">
  <p:tag name="AS_UNIQUEID" val="1252"/>
</p:tagLst>
</file>

<file path=ppt/tags/tag709.xml><?xml version="1.0" encoding="utf-8"?>
<p:tagLst xmlns:p="http://schemas.openxmlformats.org/presentationml/2006/main">
  <p:tag name="AS_UNIQUEID" val="1253"/>
</p:tagLst>
</file>

<file path=ppt/tags/tag71.xml><?xml version="1.0" encoding="utf-8"?>
<p:tagLst xmlns:p="http://schemas.openxmlformats.org/presentationml/2006/main">
  <p:tag name="AS_UNIQUEID" val="555"/>
</p:tagLst>
</file>

<file path=ppt/tags/tag710.xml><?xml version="1.0" encoding="utf-8"?>
<p:tagLst xmlns:p="http://schemas.openxmlformats.org/presentationml/2006/main">
  <p:tag name="AS_UNIQUEID" val="1254"/>
</p:tagLst>
</file>

<file path=ppt/tags/tag711.xml><?xml version="1.0" encoding="utf-8"?>
<p:tagLst xmlns:p="http://schemas.openxmlformats.org/presentationml/2006/main">
  <p:tag name="AS_UNIQUEID" val="1255"/>
</p:tagLst>
</file>

<file path=ppt/tags/tag712.xml><?xml version="1.0" encoding="utf-8"?>
<p:tagLst xmlns:p="http://schemas.openxmlformats.org/presentationml/2006/main">
  <p:tag name="AS_UNIQUEID" val="1256"/>
</p:tagLst>
</file>

<file path=ppt/tags/tag713.xml><?xml version="1.0" encoding="utf-8"?>
<p:tagLst xmlns:p="http://schemas.openxmlformats.org/presentationml/2006/main">
  <p:tag name="AS_UNIQUEID" val="1257"/>
</p:tagLst>
</file>

<file path=ppt/tags/tag714.xml><?xml version="1.0" encoding="utf-8"?>
<p:tagLst xmlns:p="http://schemas.openxmlformats.org/presentationml/2006/main">
  <p:tag name="AS_UNIQUEID" val="1258"/>
</p:tagLst>
</file>

<file path=ppt/tags/tag715.xml><?xml version="1.0" encoding="utf-8"?>
<p:tagLst xmlns:p="http://schemas.openxmlformats.org/presentationml/2006/main">
  <p:tag name="AS_UNIQUEID" val="1259"/>
</p:tagLst>
</file>

<file path=ppt/tags/tag716.xml><?xml version="1.0" encoding="utf-8"?>
<p:tagLst xmlns:p="http://schemas.openxmlformats.org/presentationml/2006/main">
  <p:tag name="AS_UNIQUEID" val="1260"/>
</p:tagLst>
</file>

<file path=ppt/tags/tag717.xml><?xml version="1.0" encoding="utf-8"?>
<p:tagLst xmlns:p="http://schemas.openxmlformats.org/presentationml/2006/main">
  <p:tag name="AS_UNIQUEID" val="1261"/>
</p:tagLst>
</file>

<file path=ppt/tags/tag718.xml><?xml version="1.0" encoding="utf-8"?>
<p:tagLst xmlns:p="http://schemas.openxmlformats.org/presentationml/2006/main">
  <p:tag name="AS_UNIQUEID" val="1263"/>
</p:tagLst>
</file>

<file path=ppt/tags/tag719.xml><?xml version="1.0" encoding="utf-8"?>
<p:tagLst xmlns:p="http://schemas.openxmlformats.org/presentationml/2006/main">
  <p:tag name="AS_UNIQUEID" val="1264"/>
</p:tagLst>
</file>

<file path=ppt/tags/tag72.xml><?xml version="1.0" encoding="utf-8"?>
<p:tagLst xmlns:p="http://schemas.openxmlformats.org/presentationml/2006/main">
  <p:tag name="AS_UNIQUEID" val="556"/>
</p:tagLst>
</file>

<file path=ppt/tags/tag720.xml><?xml version="1.0" encoding="utf-8"?>
<p:tagLst xmlns:p="http://schemas.openxmlformats.org/presentationml/2006/main">
  <p:tag name="AS_UNIQUEID" val="1265"/>
</p:tagLst>
</file>

<file path=ppt/tags/tag721.xml><?xml version="1.0" encoding="utf-8"?>
<p:tagLst xmlns:p="http://schemas.openxmlformats.org/presentationml/2006/main">
  <p:tag name="AS_UNIQUEID" val="1266"/>
</p:tagLst>
</file>

<file path=ppt/tags/tag722.xml><?xml version="1.0" encoding="utf-8"?>
<p:tagLst xmlns:p="http://schemas.openxmlformats.org/presentationml/2006/main">
  <p:tag name="AS_UNIQUEID" val="1267"/>
</p:tagLst>
</file>

<file path=ppt/tags/tag723.xml><?xml version="1.0" encoding="utf-8"?>
<p:tagLst xmlns:p="http://schemas.openxmlformats.org/presentationml/2006/main">
  <p:tag name="AS_UNIQUEID" val="1268"/>
</p:tagLst>
</file>

<file path=ppt/tags/tag724.xml><?xml version="1.0" encoding="utf-8"?>
<p:tagLst xmlns:p="http://schemas.openxmlformats.org/presentationml/2006/main">
  <p:tag name="AS_UNIQUEID" val="1269"/>
</p:tagLst>
</file>

<file path=ppt/tags/tag725.xml><?xml version="1.0" encoding="utf-8"?>
<p:tagLst xmlns:p="http://schemas.openxmlformats.org/presentationml/2006/main">
  <p:tag name="AS_UNIQUEID" val="1270"/>
</p:tagLst>
</file>

<file path=ppt/tags/tag726.xml><?xml version="1.0" encoding="utf-8"?>
<p:tagLst xmlns:p="http://schemas.openxmlformats.org/presentationml/2006/main">
  <p:tag name="AS_UNIQUEID" val="1271"/>
</p:tagLst>
</file>

<file path=ppt/tags/tag727.xml><?xml version="1.0" encoding="utf-8"?>
<p:tagLst xmlns:p="http://schemas.openxmlformats.org/presentationml/2006/main">
  <p:tag name="AS_UNIQUEID" val="1272"/>
</p:tagLst>
</file>

<file path=ppt/tags/tag728.xml><?xml version="1.0" encoding="utf-8"?>
<p:tagLst xmlns:p="http://schemas.openxmlformats.org/presentationml/2006/main">
  <p:tag name="AS_UNIQUEID" val="1273"/>
</p:tagLst>
</file>

<file path=ppt/tags/tag729.xml><?xml version="1.0" encoding="utf-8"?>
<p:tagLst xmlns:p="http://schemas.openxmlformats.org/presentationml/2006/main">
  <p:tag name="AS_UNIQUEID" val="1274"/>
</p:tagLst>
</file>

<file path=ppt/tags/tag73.xml><?xml version="1.0" encoding="utf-8"?>
<p:tagLst xmlns:p="http://schemas.openxmlformats.org/presentationml/2006/main">
  <p:tag name="AS_UNIQUEID" val="557"/>
</p:tagLst>
</file>

<file path=ppt/tags/tag730.xml><?xml version="1.0" encoding="utf-8"?>
<p:tagLst xmlns:p="http://schemas.openxmlformats.org/presentationml/2006/main">
  <p:tag name="AS_UNIQUEID" val="1275"/>
</p:tagLst>
</file>

<file path=ppt/tags/tag731.xml><?xml version="1.0" encoding="utf-8"?>
<p:tagLst xmlns:p="http://schemas.openxmlformats.org/presentationml/2006/main">
  <p:tag name="AS_UNIQUEID" val="1276"/>
</p:tagLst>
</file>

<file path=ppt/tags/tag732.xml><?xml version="1.0" encoding="utf-8"?>
<p:tagLst xmlns:p="http://schemas.openxmlformats.org/presentationml/2006/main">
  <p:tag name="AS_UNIQUEID" val="1277"/>
</p:tagLst>
</file>

<file path=ppt/tags/tag733.xml><?xml version="1.0" encoding="utf-8"?>
<p:tagLst xmlns:p="http://schemas.openxmlformats.org/presentationml/2006/main">
  <p:tag name="AS_UNIQUEID" val="1278"/>
</p:tagLst>
</file>

<file path=ppt/tags/tag734.xml><?xml version="1.0" encoding="utf-8"?>
<p:tagLst xmlns:p="http://schemas.openxmlformats.org/presentationml/2006/main">
  <p:tag name="AS_UNIQUEID" val="1279"/>
</p:tagLst>
</file>

<file path=ppt/tags/tag735.xml><?xml version="1.0" encoding="utf-8"?>
<p:tagLst xmlns:p="http://schemas.openxmlformats.org/presentationml/2006/main">
  <p:tag name="AS_UNIQUEID" val="1280"/>
</p:tagLst>
</file>

<file path=ppt/tags/tag736.xml><?xml version="1.0" encoding="utf-8"?>
<p:tagLst xmlns:p="http://schemas.openxmlformats.org/presentationml/2006/main">
  <p:tag name="AS_UNIQUEID" val="1281"/>
</p:tagLst>
</file>

<file path=ppt/tags/tag737.xml><?xml version="1.0" encoding="utf-8"?>
<p:tagLst xmlns:p="http://schemas.openxmlformats.org/presentationml/2006/main">
  <p:tag name="AS_UNIQUEID" val="1282"/>
</p:tagLst>
</file>

<file path=ppt/tags/tag738.xml><?xml version="1.0" encoding="utf-8"?>
<p:tagLst xmlns:p="http://schemas.openxmlformats.org/presentationml/2006/main">
  <p:tag name="AS_UNIQUEID" val="1283"/>
</p:tagLst>
</file>

<file path=ppt/tags/tag739.xml><?xml version="1.0" encoding="utf-8"?>
<p:tagLst xmlns:p="http://schemas.openxmlformats.org/presentationml/2006/main">
  <p:tag name="AS_UNIQUEID" val="1285"/>
</p:tagLst>
</file>

<file path=ppt/tags/tag74.xml><?xml version="1.0" encoding="utf-8"?>
<p:tagLst xmlns:p="http://schemas.openxmlformats.org/presentationml/2006/main">
  <p:tag name="AS_UNIQUEID" val="572"/>
</p:tagLst>
</file>

<file path=ppt/tags/tag740.xml><?xml version="1.0" encoding="utf-8"?>
<p:tagLst xmlns:p="http://schemas.openxmlformats.org/presentationml/2006/main">
  <p:tag name="AS_UNIQUEID" val="1286"/>
</p:tagLst>
</file>

<file path=ppt/tags/tag741.xml><?xml version="1.0" encoding="utf-8"?>
<p:tagLst xmlns:p="http://schemas.openxmlformats.org/presentationml/2006/main">
  <p:tag name="AS_UNIQUEID" val="1287"/>
</p:tagLst>
</file>

<file path=ppt/tags/tag742.xml><?xml version="1.0" encoding="utf-8"?>
<p:tagLst xmlns:p="http://schemas.openxmlformats.org/presentationml/2006/main">
  <p:tag name="AS_UNIQUEID" val="1288"/>
</p:tagLst>
</file>

<file path=ppt/tags/tag743.xml><?xml version="1.0" encoding="utf-8"?>
<p:tagLst xmlns:p="http://schemas.openxmlformats.org/presentationml/2006/main">
  <p:tag name="AS_UNIQUEID" val="1289"/>
</p:tagLst>
</file>

<file path=ppt/tags/tag744.xml><?xml version="1.0" encoding="utf-8"?>
<p:tagLst xmlns:p="http://schemas.openxmlformats.org/presentationml/2006/main">
  <p:tag name="AS_UNIQUEID" val="1290"/>
</p:tagLst>
</file>

<file path=ppt/tags/tag745.xml><?xml version="1.0" encoding="utf-8"?>
<p:tagLst xmlns:p="http://schemas.openxmlformats.org/presentationml/2006/main">
  <p:tag name="AS_UNIQUEID" val="1291"/>
</p:tagLst>
</file>

<file path=ppt/tags/tag746.xml><?xml version="1.0" encoding="utf-8"?>
<p:tagLst xmlns:p="http://schemas.openxmlformats.org/presentationml/2006/main">
  <p:tag name="AS_UNIQUEID" val="1292"/>
</p:tagLst>
</file>

<file path=ppt/tags/tag747.xml><?xml version="1.0" encoding="utf-8"?>
<p:tagLst xmlns:p="http://schemas.openxmlformats.org/presentationml/2006/main">
  <p:tag name="AS_UNIQUEID" val="1293"/>
</p:tagLst>
</file>

<file path=ppt/tags/tag748.xml><?xml version="1.0" encoding="utf-8"?>
<p:tagLst xmlns:p="http://schemas.openxmlformats.org/presentationml/2006/main">
  <p:tag name="AS_UNIQUEID" val="1294"/>
</p:tagLst>
</file>

<file path=ppt/tags/tag749.xml><?xml version="1.0" encoding="utf-8"?>
<p:tagLst xmlns:p="http://schemas.openxmlformats.org/presentationml/2006/main">
  <p:tag name="AS_UNIQUEID" val="1295"/>
</p:tagLst>
</file>

<file path=ppt/tags/tag75.xml><?xml version="1.0" encoding="utf-8"?>
<p:tagLst xmlns:p="http://schemas.openxmlformats.org/presentationml/2006/main">
  <p:tag name="AS_UNIQUEID" val="573"/>
</p:tagLst>
</file>

<file path=ppt/tags/tag750.xml><?xml version="1.0" encoding="utf-8"?>
<p:tagLst xmlns:p="http://schemas.openxmlformats.org/presentationml/2006/main">
  <p:tag name="AS_UNIQUEID" val="1296"/>
</p:tagLst>
</file>

<file path=ppt/tags/tag751.xml><?xml version="1.0" encoding="utf-8"?>
<p:tagLst xmlns:p="http://schemas.openxmlformats.org/presentationml/2006/main">
  <p:tag name="AS_UNIQUEID" val="1297"/>
</p:tagLst>
</file>

<file path=ppt/tags/tag752.xml><?xml version="1.0" encoding="utf-8"?>
<p:tagLst xmlns:p="http://schemas.openxmlformats.org/presentationml/2006/main">
  <p:tag name="AS_UNIQUEID" val="1298"/>
</p:tagLst>
</file>

<file path=ppt/tags/tag753.xml><?xml version="1.0" encoding="utf-8"?>
<p:tagLst xmlns:p="http://schemas.openxmlformats.org/presentationml/2006/main">
  <p:tag name="AS_UNIQUEID" val="1299"/>
</p:tagLst>
</file>

<file path=ppt/tags/tag754.xml><?xml version="1.0" encoding="utf-8"?>
<p:tagLst xmlns:p="http://schemas.openxmlformats.org/presentationml/2006/main">
  <p:tag name="AS_UNIQUEID" val="1300"/>
</p:tagLst>
</file>

<file path=ppt/tags/tag755.xml><?xml version="1.0" encoding="utf-8"?>
<p:tagLst xmlns:p="http://schemas.openxmlformats.org/presentationml/2006/main">
  <p:tag name="AS_UNIQUEID" val="1301"/>
</p:tagLst>
</file>

<file path=ppt/tags/tag756.xml><?xml version="1.0" encoding="utf-8"?>
<p:tagLst xmlns:p="http://schemas.openxmlformats.org/presentationml/2006/main">
  <p:tag name="AS_UNIQUEID" val="1302"/>
</p:tagLst>
</file>

<file path=ppt/tags/tag757.xml><?xml version="1.0" encoding="utf-8"?>
<p:tagLst xmlns:p="http://schemas.openxmlformats.org/presentationml/2006/main">
  <p:tag name="AS_UNIQUEID" val="1303"/>
</p:tagLst>
</file>

<file path=ppt/tags/tag758.xml><?xml version="1.0" encoding="utf-8"?>
<p:tagLst xmlns:p="http://schemas.openxmlformats.org/presentationml/2006/main">
  <p:tag name="AS_UNIQUEID" val="1304"/>
</p:tagLst>
</file>

<file path=ppt/tags/tag759.xml><?xml version="1.0" encoding="utf-8"?>
<p:tagLst xmlns:p="http://schemas.openxmlformats.org/presentationml/2006/main">
  <p:tag name="AS_UNIQUEID" val="1306"/>
</p:tagLst>
</file>

<file path=ppt/tags/tag76.xml><?xml version="1.0" encoding="utf-8"?>
<p:tagLst xmlns:p="http://schemas.openxmlformats.org/presentationml/2006/main">
  <p:tag name="AS_UNIQUEID" val="574"/>
</p:tagLst>
</file>

<file path=ppt/tags/tag760.xml><?xml version="1.0" encoding="utf-8"?>
<p:tagLst xmlns:p="http://schemas.openxmlformats.org/presentationml/2006/main">
  <p:tag name="AS_UNIQUEID" val="1307"/>
</p:tagLst>
</file>

<file path=ppt/tags/tag761.xml><?xml version="1.0" encoding="utf-8"?>
<p:tagLst xmlns:p="http://schemas.openxmlformats.org/presentationml/2006/main">
  <p:tag name="AS_UNIQUEID" val="1308"/>
</p:tagLst>
</file>

<file path=ppt/tags/tag762.xml><?xml version="1.0" encoding="utf-8"?>
<p:tagLst xmlns:p="http://schemas.openxmlformats.org/presentationml/2006/main">
  <p:tag name="AS_UNIQUEID" val="1309"/>
</p:tagLst>
</file>

<file path=ppt/tags/tag763.xml><?xml version="1.0" encoding="utf-8"?>
<p:tagLst xmlns:p="http://schemas.openxmlformats.org/presentationml/2006/main">
  <p:tag name="AS_UNIQUEID" val="1310"/>
</p:tagLst>
</file>

<file path=ppt/tags/tag764.xml><?xml version="1.0" encoding="utf-8"?>
<p:tagLst xmlns:p="http://schemas.openxmlformats.org/presentationml/2006/main">
  <p:tag name="AS_UNIQUEID" val="1311"/>
</p:tagLst>
</file>

<file path=ppt/tags/tag765.xml><?xml version="1.0" encoding="utf-8"?>
<p:tagLst xmlns:p="http://schemas.openxmlformats.org/presentationml/2006/main">
  <p:tag name="AS_UNIQUEID" val="1312"/>
</p:tagLst>
</file>

<file path=ppt/tags/tag766.xml><?xml version="1.0" encoding="utf-8"?>
<p:tagLst xmlns:p="http://schemas.openxmlformats.org/presentationml/2006/main">
  <p:tag name="AS_UNIQUEID" val="1313"/>
</p:tagLst>
</file>

<file path=ppt/tags/tag767.xml><?xml version="1.0" encoding="utf-8"?>
<p:tagLst xmlns:p="http://schemas.openxmlformats.org/presentationml/2006/main">
  <p:tag name="AS_UNIQUEID" val="1314"/>
</p:tagLst>
</file>

<file path=ppt/tags/tag768.xml><?xml version="1.0" encoding="utf-8"?>
<p:tagLst xmlns:p="http://schemas.openxmlformats.org/presentationml/2006/main">
  <p:tag name="AS_UNIQUEID" val="1315"/>
</p:tagLst>
</file>

<file path=ppt/tags/tag769.xml><?xml version="1.0" encoding="utf-8"?>
<p:tagLst xmlns:p="http://schemas.openxmlformats.org/presentationml/2006/main">
  <p:tag name="AS_UNIQUEID" val="1316"/>
</p:tagLst>
</file>

<file path=ppt/tags/tag77.xml><?xml version="1.0" encoding="utf-8"?>
<p:tagLst xmlns:p="http://schemas.openxmlformats.org/presentationml/2006/main">
  <p:tag name="AS_UNIQUEID" val="575"/>
</p:tagLst>
</file>

<file path=ppt/tags/tag770.xml><?xml version="1.0" encoding="utf-8"?>
<p:tagLst xmlns:p="http://schemas.openxmlformats.org/presentationml/2006/main">
  <p:tag name="AS_UNIQUEID" val="1317"/>
</p:tagLst>
</file>

<file path=ppt/tags/tag771.xml><?xml version="1.0" encoding="utf-8"?>
<p:tagLst xmlns:p="http://schemas.openxmlformats.org/presentationml/2006/main">
  <p:tag name="AS_UNIQUEID" val="1318"/>
</p:tagLst>
</file>

<file path=ppt/tags/tag772.xml><?xml version="1.0" encoding="utf-8"?>
<p:tagLst xmlns:p="http://schemas.openxmlformats.org/presentationml/2006/main">
  <p:tag name="AS_UNIQUEID" val="1319"/>
</p:tagLst>
</file>

<file path=ppt/tags/tag773.xml><?xml version="1.0" encoding="utf-8"?>
<p:tagLst xmlns:p="http://schemas.openxmlformats.org/presentationml/2006/main">
  <p:tag name="AS_UNIQUEID" val="1320"/>
</p:tagLst>
</file>

<file path=ppt/tags/tag774.xml><?xml version="1.0" encoding="utf-8"?>
<p:tagLst xmlns:p="http://schemas.openxmlformats.org/presentationml/2006/main">
  <p:tag name="AS_UNIQUEID" val="1321"/>
</p:tagLst>
</file>

<file path=ppt/tags/tag775.xml><?xml version="1.0" encoding="utf-8"?>
<p:tagLst xmlns:p="http://schemas.openxmlformats.org/presentationml/2006/main">
  <p:tag name="AS_UNIQUEID" val="1322"/>
</p:tagLst>
</file>

<file path=ppt/tags/tag776.xml><?xml version="1.0" encoding="utf-8"?>
<p:tagLst xmlns:p="http://schemas.openxmlformats.org/presentationml/2006/main">
  <p:tag name="AS_UNIQUEID" val="1323"/>
</p:tagLst>
</file>

<file path=ppt/tags/tag777.xml><?xml version="1.0" encoding="utf-8"?>
<p:tagLst xmlns:p="http://schemas.openxmlformats.org/presentationml/2006/main">
  <p:tag name="AS_UNIQUEID" val="1324"/>
</p:tagLst>
</file>

<file path=ppt/tags/tag778.xml><?xml version="1.0" encoding="utf-8"?>
<p:tagLst xmlns:p="http://schemas.openxmlformats.org/presentationml/2006/main">
  <p:tag name="AS_UNIQUEID" val="1325"/>
</p:tagLst>
</file>

<file path=ppt/tags/tag779.xml><?xml version="1.0" encoding="utf-8"?>
<p:tagLst xmlns:p="http://schemas.openxmlformats.org/presentationml/2006/main">
  <p:tag name="AS_UNIQUEID" val="1326"/>
</p:tagLst>
</file>

<file path=ppt/tags/tag78.xml><?xml version="1.0" encoding="utf-8"?>
<p:tagLst xmlns:p="http://schemas.openxmlformats.org/presentationml/2006/main">
  <p:tag name="AS_UNIQUEID" val="576"/>
</p:tagLst>
</file>

<file path=ppt/tags/tag780.xml><?xml version="1.0" encoding="utf-8"?>
<p:tagLst xmlns:p="http://schemas.openxmlformats.org/presentationml/2006/main">
  <p:tag name="AS_UNIQUEID" val="1327"/>
</p:tagLst>
</file>

<file path=ppt/tags/tag781.xml><?xml version="1.0" encoding="utf-8"?>
<p:tagLst xmlns:p="http://schemas.openxmlformats.org/presentationml/2006/main">
  <p:tag name="AS_UNIQUEID" val="1328"/>
</p:tagLst>
</file>

<file path=ppt/tags/tag782.xml><?xml version="1.0" encoding="utf-8"?>
<p:tagLst xmlns:p="http://schemas.openxmlformats.org/presentationml/2006/main">
  <p:tag name="AS_UNIQUEID" val="1329"/>
</p:tagLst>
</file>

<file path=ppt/tags/tag783.xml><?xml version="1.0" encoding="utf-8"?>
<p:tagLst xmlns:p="http://schemas.openxmlformats.org/presentationml/2006/main">
  <p:tag name="AS_UNIQUEID" val="1330"/>
</p:tagLst>
</file>

<file path=ppt/tags/tag784.xml><?xml version="1.0" encoding="utf-8"?>
<p:tagLst xmlns:p="http://schemas.openxmlformats.org/presentationml/2006/main">
  <p:tag name="AS_UNIQUEID" val="1332"/>
</p:tagLst>
</file>

<file path=ppt/tags/tag785.xml><?xml version="1.0" encoding="utf-8"?>
<p:tagLst xmlns:p="http://schemas.openxmlformats.org/presentationml/2006/main">
  <p:tag name="AS_UNIQUEID" val="1333"/>
</p:tagLst>
</file>

<file path=ppt/tags/tag786.xml><?xml version="1.0" encoding="utf-8"?>
<p:tagLst xmlns:p="http://schemas.openxmlformats.org/presentationml/2006/main">
  <p:tag name="AS_UNIQUEID" val="1334"/>
</p:tagLst>
</file>

<file path=ppt/tags/tag787.xml><?xml version="1.0" encoding="utf-8"?>
<p:tagLst xmlns:p="http://schemas.openxmlformats.org/presentationml/2006/main">
  <p:tag name="AS_UNIQUEID" val="1335"/>
</p:tagLst>
</file>

<file path=ppt/tags/tag788.xml><?xml version="1.0" encoding="utf-8"?>
<p:tagLst xmlns:p="http://schemas.openxmlformats.org/presentationml/2006/main">
  <p:tag name="AS_UNIQUEID" val="1336"/>
</p:tagLst>
</file>

<file path=ppt/tags/tag789.xml><?xml version="1.0" encoding="utf-8"?>
<p:tagLst xmlns:p="http://schemas.openxmlformats.org/presentationml/2006/main">
  <p:tag name="AS_UNIQUEID" val="1337"/>
</p:tagLst>
</file>

<file path=ppt/tags/tag79.xml><?xml version="1.0" encoding="utf-8"?>
<p:tagLst xmlns:p="http://schemas.openxmlformats.org/presentationml/2006/main">
  <p:tag name="AS_UNIQUEID" val="577"/>
</p:tagLst>
</file>

<file path=ppt/tags/tag790.xml><?xml version="1.0" encoding="utf-8"?>
<p:tagLst xmlns:p="http://schemas.openxmlformats.org/presentationml/2006/main">
  <p:tag name="AS_UNIQUEID" val="1339"/>
</p:tagLst>
</file>

<file path=ppt/tags/tag791.xml><?xml version="1.0" encoding="utf-8"?>
<p:tagLst xmlns:p="http://schemas.openxmlformats.org/presentationml/2006/main">
  <p:tag name="AS_UNIQUEID" val="1340"/>
</p:tagLst>
</file>

<file path=ppt/tags/tag792.xml><?xml version="1.0" encoding="utf-8"?>
<p:tagLst xmlns:p="http://schemas.openxmlformats.org/presentationml/2006/main">
  <p:tag name="AS_UNIQUEID" val="1341"/>
</p:tagLst>
</file>

<file path=ppt/tags/tag793.xml><?xml version="1.0" encoding="utf-8"?>
<p:tagLst xmlns:p="http://schemas.openxmlformats.org/presentationml/2006/main">
  <p:tag name="AS_UNIQUEID" val="1342"/>
</p:tagLst>
</file>

<file path=ppt/tags/tag794.xml><?xml version="1.0" encoding="utf-8"?>
<p:tagLst xmlns:p="http://schemas.openxmlformats.org/presentationml/2006/main">
  <p:tag name="AS_UNIQUEID" val="1344"/>
</p:tagLst>
</file>

<file path=ppt/tags/tag795.xml><?xml version="1.0" encoding="utf-8"?>
<p:tagLst xmlns:p="http://schemas.openxmlformats.org/presentationml/2006/main">
  <p:tag name="AS_UNIQUEID" val="1345"/>
</p:tagLst>
</file>

<file path=ppt/tags/tag796.xml><?xml version="1.0" encoding="utf-8"?>
<p:tagLst xmlns:p="http://schemas.openxmlformats.org/presentationml/2006/main">
  <p:tag name="AS_UNIQUEID" val="1346"/>
</p:tagLst>
</file>

<file path=ppt/tags/tag797.xml><?xml version="1.0" encoding="utf-8"?>
<p:tagLst xmlns:p="http://schemas.openxmlformats.org/presentationml/2006/main">
  <p:tag name="AS_UNIQUEID" val="1347"/>
</p:tagLst>
</file>

<file path=ppt/tags/tag798.xml><?xml version="1.0" encoding="utf-8"?>
<p:tagLst xmlns:p="http://schemas.openxmlformats.org/presentationml/2006/main">
  <p:tag name="AS_UNIQUEID" val="1348"/>
</p:tagLst>
</file>

<file path=ppt/tags/tag799.xml><?xml version="1.0" encoding="utf-8"?>
<p:tagLst xmlns:p="http://schemas.openxmlformats.org/presentationml/2006/main">
  <p:tag name="AS_UNIQUEID" val="1349"/>
</p:tagLst>
</file>

<file path=ppt/tags/tag8.xml><?xml version="1.0" encoding="utf-8"?>
<p:tagLst xmlns:p="http://schemas.openxmlformats.org/presentationml/2006/main">
  <p:tag name="AS_UNIQUEID" val="48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80.xml><?xml version="1.0" encoding="utf-8"?>
<p:tagLst xmlns:p="http://schemas.openxmlformats.org/presentationml/2006/main">
  <p:tag name="AS_UNIQUEID" val="578"/>
</p:tagLst>
</file>

<file path=ppt/tags/tag800.xml><?xml version="1.0" encoding="utf-8"?>
<p:tagLst xmlns:p="http://schemas.openxmlformats.org/presentationml/2006/main">
  <p:tag name="AS_UNIQUEID" val="1350"/>
</p:tagLst>
</file>

<file path=ppt/tags/tag801.xml><?xml version="1.0" encoding="utf-8"?>
<p:tagLst xmlns:p="http://schemas.openxmlformats.org/presentationml/2006/main">
  <p:tag name="AS_UNIQUEID" val="1356"/>
</p:tagLst>
</file>

<file path=ppt/tags/tag802.xml><?xml version="1.0" encoding="utf-8"?>
<p:tagLst xmlns:p="http://schemas.openxmlformats.org/presentationml/2006/main">
  <p:tag name="AS_UNIQUEID" val="1357"/>
</p:tagLst>
</file>

<file path=ppt/tags/tag803.xml><?xml version="1.0" encoding="utf-8"?>
<p:tagLst xmlns:p="http://schemas.openxmlformats.org/presentationml/2006/main">
  <p:tag name="AS_UNIQUEID" val="1358"/>
</p:tagLst>
</file>

<file path=ppt/tags/tag804.xml><?xml version="1.0" encoding="utf-8"?>
<p:tagLst xmlns:p="http://schemas.openxmlformats.org/presentationml/2006/main">
  <p:tag name="AS_UNIQUEID" val="1359"/>
</p:tagLst>
</file>

<file path=ppt/tags/tag805.xml><?xml version="1.0" encoding="utf-8"?>
<p:tagLst xmlns:p="http://schemas.openxmlformats.org/presentationml/2006/main">
  <p:tag name="AS_UNIQUEID" val="1352"/>
</p:tagLst>
</file>

<file path=ppt/tags/tag806.xml><?xml version="1.0" encoding="utf-8"?>
<p:tagLst xmlns:p="http://schemas.openxmlformats.org/presentationml/2006/main">
  <p:tag name="AS_UNIQUEID" val="1353"/>
</p:tagLst>
</file>

<file path=ppt/tags/tag807.xml><?xml version="1.0" encoding="utf-8"?>
<p:tagLst xmlns:p="http://schemas.openxmlformats.org/presentationml/2006/main">
  <p:tag name="AS_UNIQUEID" val="1354"/>
</p:tagLst>
</file>

<file path=ppt/tags/tag808.xml><?xml version="1.0" encoding="utf-8"?>
<p:tagLst xmlns:p="http://schemas.openxmlformats.org/presentationml/2006/main">
  <p:tag name="AS_UNIQUEID" val="1365"/>
</p:tagLst>
</file>

<file path=ppt/tags/tag809.xml><?xml version="1.0" encoding="utf-8"?>
<p:tagLst xmlns:p="http://schemas.openxmlformats.org/presentationml/2006/main">
  <p:tag name="AS_UNIQUEID" val="1366"/>
</p:tagLst>
</file>

<file path=ppt/tags/tag81.xml><?xml version="1.0" encoding="utf-8"?>
<p:tagLst xmlns:p="http://schemas.openxmlformats.org/presentationml/2006/main">
  <p:tag name="AS_UNIQUEID" val="579"/>
</p:tagLst>
</file>

<file path=ppt/tags/tag810.xml><?xml version="1.0" encoding="utf-8"?>
<p:tagLst xmlns:p="http://schemas.openxmlformats.org/presentationml/2006/main">
  <p:tag name="AS_UNIQUEID" val="1367"/>
</p:tagLst>
</file>

<file path=ppt/tags/tag811.xml><?xml version="1.0" encoding="utf-8"?>
<p:tagLst xmlns:p="http://schemas.openxmlformats.org/presentationml/2006/main">
  <p:tag name="AS_UNIQUEID" val="1368"/>
</p:tagLst>
</file>

<file path=ppt/tags/tag812.xml><?xml version="1.0" encoding="utf-8"?>
<p:tagLst xmlns:p="http://schemas.openxmlformats.org/presentationml/2006/main">
  <p:tag name="AS_UNIQUEID" val="1369"/>
</p:tagLst>
</file>

<file path=ppt/tags/tag813.xml><?xml version="1.0" encoding="utf-8"?>
<p:tagLst xmlns:p="http://schemas.openxmlformats.org/presentationml/2006/main">
  <p:tag name="AS_UNIQUEID" val="1370"/>
</p:tagLst>
</file>

<file path=ppt/tags/tag814.xml><?xml version="1.0" encoding="utf-8"?>
<p:tagLst xmlns:p="http://schemas.openxmlformats.org/presentationml/2006/main">
  <p:tag name="AS_UNIQUEID" val="1371"/>
</p:tagLst>
</file>

<file path=ppt/tags/tag815.xml><?xml version="1.0" encoding="utf-8"?>
<p:tagLst xmlns:p="http://schemas.openxmlformats.org/presentationml/2006/main">
  <p:tag name="AS_UNIQUEID" val="1372"/>
</p:tagLst>
</file>

<file path=ppt/tags/tag816.xml><?xml version="1.0" encoding="utf-8"?>
<p:tagLst xmlns:p="http://schemas.openxmlformats.org/presentationml/2006/main">
  <p:tag name="AS_UNIQUEID" val="1373"/>
</p:tagLst>
</file>

<file path=ppt/tags/tag817.xml><?xml version="1.0" encoding="utf-8"?>
<p:tagLst xmlns:p="http://schemas.openxmlformats.org/presentationml/2006/main">
  <p:tag name="AS_UNIQUEID" val="1374"/>
</p:tagLst>
</file>

<file path=ppt/tags/tag818.xml><?xml version="1.0" encoding="utf-8"?>
<p:tagLst xmlns:p="http://schemas.openxmlformats.org/presentationml/2006/main">
  <p:tag name="AS_UNIQUEID" val="1375"/>
</p:tagLst>
</file>

<file path=ppt/tags/tag819.xml><?xml version="1.0" encoding="utf-8"?>
<p:tagLst xmlns:p="http://schemas.openxmlformats.org/presentationml/2006/main">
  <p:tag name="AS_UNIQUEID" val="1376"/>
</p:tagLst>
</file>

<file path=ppt/tags/tag82.xml><?xml version="1.0" encoding="utf-8"?>
<p:tagLst xmlns:p="http://schemas.openxmlformats.org/presentationml/2006/main">
  <p:tag name="AS_UNIQUEID" val="580"/>
</p:tagLst>
</file>

<file path=ppt/tags/tag820.xml><?xml version="1.0" encoding="utf-8"?>
<p:tagLst xmlns:p="http://schemas.openxmlformats.org/presentationml/2006/main">
  <p:tag name="AS_UNIQUEID" val="1377"/>
</p:tagLst>
</file>

<file path=ppt/tags/tag821.xml><?xml version="1.0" encoding="utf-8"?>
<p:tagLst xmlns:p="http://schemas.openxmlformats.org/presentationml/2006/main">
  <p:tag name="AS_UNIQUEID" val="1378"/>
</p:tagLst>
</file>

<file path=ppt/tags/tag822.xml><?xml version="1.0" encoding="utf-8"?>
<p:tagLst xmlns:p="http://schemas.openxmlformats.org/presentationml/2006/main">
  <p:tag name="AS_UNIQUEID" val="1379"/>
</p:tagLst>
</file>

<file path=ppt/tags/tag823.xml><?xml version="1.0" encoding="utf-8"?>
<p:tagLst xmlns:p="http://schemas.openxmlformats.org/presentationml/2006/main">
  <p:tag name="AS_UNIQUEID" val="1380"/>
</p:tagLst>
</file>

<file path=ppt/tags/tag824.xml><?xml version="1.0" encoding="utf-8"?>
<p:tagLst xmlns:p="http://schemas.openxmlformats.org/presentationml/2006/main">
  <p:tag name="AS_UNIQUEID" val="1381"/>
</p:tagLst>
</file>

<file path=ppt/tags/tag825.xml><?xml version="1.0" encoding="utf-8"?>
<p:tagLst xmlns:p="http://schemas.openxmlformats.org/presentationml/2006/main">
  <p:tag name="AS_UNIQUEID" val="1382"/>
</p:tagLst>
</file>

<file path=ppt/tags/tag826.xml><?xml version="1.0" encoding="utf-8"?>
<p:tagLst xmlns:p="http://schemas.openxmlformats.org/presentationml/2006/main">
  <p:tag name="AS_UNIQUEID" val="1383"/>
</p:tagLst>
</file>

<file path=ppt/tags/tag827.xml><?xml version="1.0" encoding="utf-8"?>
<p:tagLst xmlns:p="http://schemas.openxmlformats.org/presentationml/2006/main">
  <p:tag name="AS_UNIQUEID" val="1384"/>
</p:tagLst>
</file>

<file path=ppt/tags/tag828.xml><?xml version="1.0" encoding="utf-8"?>
<p:tagLst xmlns:p="http://schemas.openxmlformats.org/presentationml/2006/main">
  <p:tag name="AS_UNIQUEID" val="1385"/>
</p:tagLst>
</file>

<file path=ppt/tags/tag829.xml><?xml version="1.0" encoding="utf-8"?>
<p:tagLst xmlns:p="http://schemas.openxmlformats.org/presentationml/2006/main">
  <p:tag name="AS_UNIQUEID" val="1386"/>
</p:tagLst>
</file>

<file path=ppt/tags/tag83.xml><?xml version="1.0" encoding="utf-8"?>
<p:tagLst xmlns:p="http://schemas.openxmlformats.org/presentationml/2006/main">
  <p:tag name="AS_UNIQUEID" val="568"/>
</p:tagLst>
</file>

<file path=ppt/tags/tag830.xml><?xml version="1.0" encoding="utf-8"?>
<p:tagLst xmlns:p="http://schemas.openxmlformats.org/presentationml/2006/main">
  <p:tag name="AS_UNIQUEID" val="1387"/>
</p:tagLst>
</file>

<file path=ppt/tags/tag831.xml><?xml version="1.0" encoding="utf-8"?>
<p:tagLst xmlns:p="http://schemas.openxmlformats.org/presentationml/2006/main">
  <p:tag name="AS_UNIQUEID" val="1388"/>
</p:tagLst>
</file>

<file path=ppt/tags/tag832.xml><?xml version="1.0" encoding="utf-8"?>
<p:tagLst xmlns:p="http://schemas.openxmlformats.org/presentationml/2006/main">
  <p:tag name="AS_UNIQUEID" val="1361"/>
</p:tagLst>
</file>

<file path=ppt/tags/tag833.xml><?xml version="1.0" encoding="utf-8"?>
<p:tagLst xmlns:p="http://schemas.openxmlformats.org/presentationml/2006/main">
  <p:tag name="AS_UNIQUEID" val="1362"/>
</p:tagLst>
</file>

<file path=ppt/tags/tag834.xml><?xml version="1.0" encoding="utf-8"?>
<p:tagLst xmlns:p="http://schemas.openxmlformats.org/presentationml/2006/main">
  <p:tag name="AS_UNIQUEID" val="1363"/>
</p:tagLst>
</file>

<file path=ppt/tags/tag835.xml><?xml version="1.0" encoding="utf-8"?>
<p:tagLst xmlns:p="http://schemas.openxmlformats.org/presentationml/2006/main">
  <p:tag name="AS_UNIQUEID" val="1390"/>
</p:tagLst>
</file>

<file path=ppt/tags/tag836.xml><?xml version="1.0" encoding="utf-8"?>
<p:tagLst xmlns:p="http://schemas.openxmlformats.org/presentationml/2006/main">
  <p:tag name="AS_UNIQUEID" val="1391"/>
</p:tagLst>
</file>

<file path=ppt/tags/tag837.xml><?xml version="1.0" encoding="utf-8"?>
<p:tagLst xmlns:p="http://schemas.openxmlformats.org/presentationml/2006/main">
  <p:tag name="AS_UNIQUEID" val="1392"/>
</p:tagLst>
</file>

<file path=ppt/tags/tag838.xml><?xml version="1.0" encoding="utf-8"?>
<p:tagLst xmlns:p="http://schemas.openxmlformats.org/presentationml/2006/main">
  <p:tag name="AS_UNIQUEID" val="1393"/>
</p:tagLst>
</file>

<file path=ppt/tags/tag839.xml><?xml version="1.0" encoding="utf-8"?>
<p:tagLst xmlns:p="http://schemas.openxmlformats.org/presentationml/2006/main">
  <p:tag name="AS_UNIQUEID" val="1394"/>
</p:tagLst>
</file>

<file path=ppt/tags/tag84.xml><?xml version="1.0" encoding="utf-8"?>
<p:tagLst xmlns:p="http://schemas.openxmlformats.org/presentationml/2006/main">
  <p:tag name="AS_UNIQUEID" val="569"/>
</p:tagLst>
</file>

<file path=ppt/tags/tag840.xml><?xml version="1.0" encoding="utf-8"?>
<p:tagLst xmlns:p="http://schemas.openxmlformats.org/presentationml/2006/main">
  <p:tag name="AS_UNIQUEID" val="1395"/>
</p:tagLst>
</file>

<file path=ppt/tags/tag841.xml><?xml version="1.0" encoding="utf-8"?>
<p:tagLst xmlns:p="http://schemas.openxmlformats.org/presentationml/2006/main">
  <p:tag name="AS_UNIQUEID" val="1396"/>
</p:tagLst>
</file>

<file path=ppt/tags/tag842.xml><?xml version="1.0" encoding="utf-8"?>
<p:tagLst xmlns:p="http://schemas.openxmlformats.org/presentationml/2006/main">
  <p:tag name="AS_UNIQUEID" val="1397"/>
</p:tagLst>
</file>

<file path=ppt/tags/tag843.xml><?xml version="1.0" encoding="utf-8"?>
<p:tagLst xmlns:p="http://schemas.openxmlformats.org/presentationml/2006/main">
  <p:tag name="AS_UNIQUEID" val="1398"/>
</p:tagLst>
</file>

<file path=ppt/tags/tag844.xml><?xml version="1.0" encoding="utf-8"?>
<p:tagLst xmlns:p="http://schemas.openxmlformats.org/presentationml/2006/main">
  <p:tag name="AS_UNIQUEID" val="1399"/>
</p:tagLst>
</file>

<file path=ppt/tags/tag845.xml><?xml version="1.0" encoding="utf-8"?>
<p:tagLst xmlns:p="http://schemas.openxmlformats.org/presentationml/2006/main">
  <p:tag name="AS_UNIQUEID" val="1400"/>
</p:tagLst>
</file>

<file path=ppt/tags/tag846.xml><?xml version="1.0" encoding="utf-8"?>
<p:tagLst xmlns:p="http://schemas.openxmlformats.org/presentationml/2006/main">
  <p:tag name="AS_UNIQUEID" val="1401"/>
</p:tagLst>
</file>

<file path=ppt/tags/tag847.xml><?xml version="1.0" encoding="utf-8"?>
<p:tagLst xmlns:p="http://schemas.openxmlformats.org/presentationml/2006/main">
  <p:tag name="AS_UNIQUEID" val="1402"/>
</p:tagLst>
</file>

<file path=ppt/tags/tag848.xml><?xml version="1.0" encoding="utf-8"?>
<p:tagLst xmlns:p="http://schemas.openxmlformats.org/presentationml/2006/main">
  <p:tag name="AS_UNIQUEID" val="1403"/>
</p:tagLst>
</file>

<file path=ppt/tags/tag849.xml><?xml version="1.0" encoding="utf-8"?>
<p:tagLst xmlns:p="http://schemas.openxmlformats.org/presentationml/2006/main">
  <p:tag name="AS_UNIQUEID" val="1404"/>
</p:tagLst>
</file>

<file path=ppt/tags/tag85.xml><?xml version="1.0" encoding="utf-8"?>
<p:tagLst xmlns:p="http://schemas.openxmlformats.org/presentationml/2006/main">
  <p:tag name="AS_UNIQUEID" val="570"/>
</p:tagLst>
</file>

<file path=ppt/tags/tag850.xml><?xml version="1.0" encoding="utf-8"?>
<p:tagLst xmlns:p="http://schemas.openxmlformats.org/presentationml/2006/main">
  <p:tag name="AS_UNIQUEID" val="1405"/>
</p:tagLst>
</file>

<file path=ppt/tags/tag851.xml><?xml version="1.0" encoding="utf-8"?>
<p:tagLst xmlns:p="http://schemas.openxmlformats.org/presentationml/2006/main">
  <p:tag name="AS_UNIQUEID" val="1407"/>
</p:tagLst>
</file>

<file path=ppt/tags/tag852.xml><?xml version="1.0" encoding="utf-8"?>
<p:tagLst xmlns:p="http://schemas.openxmlformats.org/presentationml/2006/main">
  <p:tag name="AS_UNIQUEID" val="1408"/>
</p:tagLst>
</file>

<file path=ppt/tags/tag853.xml><?xml version="1.0" encoding="utf-8"?>
<p:tagLst xmlns:p="http://schemas.openxmlformats.org/presentationml/2006/main">
  <p:tag name="AS_UNIQUEID" val="1409"/>
</p:tagLst>
</file>

<file path=ppt/tags/tag854.xml><?xml version="1.0" encoding="utf-8"?>
<p:tagLst xmlns:p="http://schemas.openxmlformats.org/presentationml/2006/main">
  <p:tag name="AS_UNIQUEID" val="1410"/>
</p:tagLst>
</file>

<file path=ppt/tags/tag855.xml><?xml version="1.0" encoding="utf-8"?>
<p:tagLst xmlns:p="http://schemas.openxmlformats.org/presentationml/2006/main">
  <p:tag name="AS_UNIQUEID" val="1411"/>
</p:tagLst>
</file>

<file path=ppt/tags/tag856.xml><?xml version="1.0" encoding="utf-8"?>
<p:tagLst xmlns:p="http://schemas.openxmlformats.org/presentationml/2006/main">
  <p:tag name="AS_UNIQUEID" val="1412"/>
</p:tagLst>
</file>

<file path=ppt/tags/tag857.xml><?xml version="1.0" encoding="utf-8"?>
<p:tagLst xmlns:p="http://schemas.openxmlformats.org/presentationml/2006/main">
  <p:tag name="AS_UNIQUEID" val="1413"/>
</p:tagLst>
</file>

<file path=ppt/tags/tag858.xml><?xml version="1.0" encoding="utf-8"?>
<p:tagLst xmlns:p="http://schemas.openxmlformats.org/presentationml/2006/main">
  <p:tag name="AS_UNIQUEID" val="1414"/>
</p:tagLst>
</file>

<file path=ppt/tags/tag859.xml><?xml version="1.0" encoding="utf-8"?>
<p:tagLst xmlns:p="http://schemas.openxmlformats.org/presentationml/2006/main">
  <p:tag name="AS_UNIQUEID" val="1415"/>
</p:tagLst>
</file>

<file path=ppt/tags/tag86.xml><?xml version="1.0" encoding="utf-8"?>
<p:tagLst xmlns:p="http://schemas.openxmlformats.org/presentationml/2006/main">
  <p:tag name="AS_UNIQUEID" val="597"/>
</p:tagLst>
</file>

<file path=ppt/tags/tag860.xml><?xml version="1.0" encoding="utf-8"?>
<p:tagLst xmlns:p="http://schemas.openxmlformats.org/presentationml/2006/main">
  <p:tag name="AS_UNIQUEID" val="1416"/>
</p:tagLst>
</file>

<file path=ppt/tags/tag861.xml><?xml version="1.0" encoding="utf-8"?>
<p:tagLst xmlns:p="http://schemas.openxmlformats.org/presentationml/2006/main">
  <p:tag name="AS_UNIQUEID" val="1417"/>
</p:tagLst>
</file>

<file path=ppt/tags/tag862.xml><?xml version="1.0" encoding="utf-8"?>
<p:tagLst xmlns:p="http://schemas.openxmlformats.org/presentationml/2006/main">
  <p:tag name="AS_UNIQUEID" val="1418"/>
</p:tagLst>
</file>

<file path=ppt/tags/tag863.xml><?xml version="1.0" encoding="utf-8"?>
<p:tagLst xmlns:p="http://schemas.openxmlformats.org/presentationml/2006/main">
  <p:tag name="AS_UNIQUEID" val="1419"/>
</p:tagLst>
</file>

<file path=ppt/tags/tag864.xml><?xml version="1.0" encoding="utf-8"?>
<p:tagLst xmlns:p="http://schemas.openxmlformats.org/presentationml/2006/main">
  <p:tag name="AS_UNIQUEID" val="1420"/>
</p:tagLst>
</file>

<file path=ppt/tags/tag865.xml><?xml version="1.0" encoding="utf-8"?>
<p:tagLst xmlns:p="http://schemas.openxmlformats.org/presentationml/2006/main">
  <p:tag name="AS_UNIQUEID" val="1421"/>
</p:tagLst>
</file>

<file path=ppt/tags/tag866.xml><?xml version="1.0" encoding="utf-8"?>
<p:tagLst xmlns:p="http://schemas.openxmlformats.org/presentationml/2006/main">
  <p:tag name="AS_UNIQUEID" val="1422"/>
</p:tagLst>
</file>

<file path=ppt/tags/tag867.xml><?xml version="1.0" encoding="utf-8"?>
<p:tagLst xmlns:p="http://schemas.openxmlformats.org/presentationml/2006/main">
  <p:tag name="AS_UNIQUEID" val="1423"/>
</p:tagLst>
</file>

<file path=ppt/tags/tag868.xml><?xml version="1.0" encoding="utf-8"?>
<p:tagLst xmlns:p="http://schemas.openxmlformats.org/presentationml/2006/main">
  <p:tag name="AS_UNIQUEID" val="1424"/>
</p:tagLst>
</file>

<file path=ppt/tags/tag869.xml><?xml version="1.0" encoding="utf-8"?>
<p:tagLst xmlns:p="http://schemas.openxmlformats.org/presentationml/2006/main">
  <p:tag name="AS_UNIQUEID" val="1425"/>
</p:tagLst>
</file>

<file path=ppt/tags/tag87.xml><?xml version="1.0" encoding="utf-8"?>
<p:tagLst xmlns:p="http://schemas.openxmlformats.org/presentationml/2006/main">
  <p:tag name="AS_UNIQUEID" val="598"/>
</p:tagLst>
</file>

<file path=ppt/tags/tag870.xml><?xml version="1.0" encoding="utf-8"?>
<p:tagLst xmlns:p="http://schemas.openxmlformats.org/presentationml/2006/main">
  <p:tag name="AS_UNIQUEID" val="1426"/>
</p:tagLst>
</file>

<file path=ppt/tags/tag871.xml><?xml version="1.0" encoding="utf-8"?>
<p:tagLst xmlns:p="http://schemas.openxmlformats.org/presentationml/2006/main">
  <p:tag name="AS_UNIQUEID" val="1427"/>
</p:tagLst>
</file>

<file path=ppt/tags/tag872.xml><?xml version="1.0" encoding="utf-8"?>
<p:tagLst xmlns:p="http://schemas.openxmlformats.org/presentationml/2006/main">
  <p:tag name="AS_UNIQUEID" val="1428"/>
</p:tagLst>
</file>

<file path=ppt/tags/tag873.xml><?xml version="1.0" encoding="utf-8"?>
<p:tagLst xmlns:p="http://schemas.openxmlformats.org/presentationml/2006/main">
  <p:tag name="AS_UNIQUEID" val="1429"/>
</p:tagLst>
</file>

<file path=ppt/tags/tag874.xml><?xml version="1.0" encoding="utf-8"?>
<p:tagLst xmlns:p="http://schemas.openxmlformats.org/presentationml/2006/main">
  <p:tag name="AS_UNIQUEID" val="1430"/>
</p:tagLst>
</file>

<file path=ppt/tags/tag875.xml><?xml version="1.0" encoding="utf-8"?>
<p:tagLst xmlns:p="http://schemas.openxmlformats.org/presentationml/2006/main">
  <p:tag name="AS_UNIQUEID" val="1431"/>
</p:tagLst>
</file>

<file path=ppt/tags/tag876.xml><?xml version="1.0" encoding="utf-8"?>
<p:tagLst xmlns:p="http://schemas.openxmlformats.org/presentationml/2006/main">
  <p:tag name="AS_UNIQUEID" val="1432"/>
</p:tagLst>
</file>

<file path=ppt/tags/tag877.xml><?xml version="1.0" encoding="utf-8"?>
<p:tagLst xmlns:p="http://schemas.openxmlformats.org/presentationml/2006/main">
  <p:tag name="AS_UNIQUEID" val="1433"/>
</p:tagLst>
</file>

<file path=ppt/tags/tag878.xml><?xml version="1.0" encoding="utf-8"?>
<p:tagLst xmlns:p="http://schemas.openxmlformats.org/presentationml/2006/main">
  <p:tag name="AS_UNIQUEID" val="1434"/>
</p:tagLst>
</file>

<file path=ppt/tags/tag879.xml><?xml version="1.0" encoding="utf-8"?>
<p:tagLst xmlns:p="http://schemas.openxmlformats.org/presentationml/2006/main">
  <p:tag name="AS_UNIQUEID" val="1435"/>
</p:tagLst>
</file>

<file path=ppt/tags/tag88.xml><?xml version="1.0" encoding="utf-8"?>
<p:tagLst xmlns:p="http://schemas.openxmlformats.org/presentationml/2006/main">
  <p:tag name="AS_UNIQUEID" val="599"/>
</p:tagLst>
</file>

<file path=ppt/tags/tag880.xml><?xml version="1.0" encoding="utf-8"?>
<p:tagLst xmlns:p="http://schemas.openxmlformats.org/presentationml/2006/main">
  <p:tag name="AS_UNIQUEID" val="1436"/>
</p:tagLst>
</file>

<file path=ppt/tags/tag881.xml><?xml version="1.0" encoding="utf-8"?>
<p:tagLst xmlns:p="http://schemas.openxmlformats.org/presentationml/2006/main">
  <p:tag name="AS_UNIQUEID" val="1437"/>
</p:tagLst>
</file>

<file path=ppt/tags/tag882.xml><?xml version="1.0" encoding="utf-8"?>
<p:tagLst xmlns:p="http://schemas.openxmlformats.org/presentationml/2006/main">
  <p:tag name="AS_UNIQUEID" val="1438"/>
</p:tagLst>
</file>

<file path=ppt/tags/tag883.xml><?xml version="1.0" encoding="utf-8"?>
<p:tagLst xmlns:p="http://schemas.openxmlformats.org/presentationml/2006/main">
  <p:tag name="AS_UNIQUEID" val="1439"/>
</p:tagLst>
</file>

<file path=ppt/tags/tag884.xml><?xml version="1.0" encoding="utf-8"?>
<p:tagLst xmlns:p="http://schemas.openxmlformats.org/presentationml/2006/main">
  <p:tag name="AS_UNIQUEID" val="1440"/>
</p:tagLst>
</file>

<file path=ppt/tags/tag885.xml><?xml version="1.0" encoding="utf-8"?>
<p:tagLst xmlns:p="http://schemas.openxmlformats.org/presentationml/2006/main">
  <p:tag name="AS_UNIQUEID" val="1441"/>
</p:tagLst>
</file>

<file path=ppt/tags/tag886.xml><?xml version="1.0" encoding="utf-8"?>
<p:tagLst xmlns:p="http://schemas.openxmlformats.org/presentationml/2006/main">
  <p:tag name="AS_UNIQUEID" val="1442"/>
</p:tagLst>
</file>

<file path=ppt/tags/tag887.xml><?xml version="1.0" encoding="utf-8"?>
<p:tagLst xmlns:p="http://schemas.openxmlformats.org/presentationml/2006/main">
  <p:tag name="AS_UNIQUEID" val="1443"/>
</p:tagLst>
</file>

<file path=ppt/tags/tag888.xml><?xml version="1.0" encoding="utf-8"?>
<p:tagLst xmlns:p="http://schemas.openxmlformats.org/presentationml/2006/main">
  <p:tag name="AS_UNIQUEID" val="1444"/>
</p:tagLst>
</file>

<file path=ppt/tags/tag889.xml><?xml version="1.0" encoding="utf-8"?>
<p:tagLst xmlns:p="http://schemas.openxmlformats.org/presentationml/2006/main">
  <p:tag name="AS_UNIQUEID" val="1445"/>
</p:tagLst>
</file>

<file path=ppt/tags/tag89.xml><?xml version="1.0" encoding="utf-8"?>
<p:tagLst xmlns:p="http://schemas.openxmlformats.org/presentationml/2006/main">
  <p:tag name="AS_UNIQUEID" val="600"/>
</p:tagLst>
</file>

<file path=ppt/tags/tag890.xml><?xml version="1.0" encoding="utf-8"?>
<p:tagLst xmlns:p="http://schemas.openxmlformats.org/presentationml/2006/main">
  <p:tag name="AS_UNIQUEID" val="1446"/>
</p:tagLst>
</file>

<file path=ppt/tags/tag891.xml><?xml version="1.0" encoding="utf-8"?>
<p:tagLst xmlns:p="http://schemas.openxmlformats.org/presentationml/2006/main">
  <p:tag name="AS_UNIQUEID" val="1447"/>
</p:tagLst>
</file>

<file path=ppt/tags/tag892.xml><?xml version="1.0" encoding="utf-8"?>
<p:tagLst xmlns:p="http://schemas.openxmlformats.org/presentationml/2006/main">
  <p:tag name="AS_UNIQUEID" val="1448"/>
</p:tagLst>
</file>

<file path=ppt/tags/tag893.xml><?xml version="1.0" encoding="utf-8"?>
<p:tagLst xmlns:p="http://schemas.openxmlformats.org/presentationml/2006/main">
  <p:tag name="AS_UNIQUEID" val="1449"/>
</p:tagLst>
</file>

<file path=ppt/tags/tag894.xml><?xml version="1.0" encoding="utf-8"?>
<p:tagLst xmlns:p="http://schemas.openxmlformats.org/presentationml/2006/main">
  <p:tag name="AS_UNIQUEID" val="1450"/>
</p:tagLst>
</file>

<file path=ppt/tags/tag895.xml><?xml version="1.0" encoding="utf-8"?>
<p:tagLst xmlns:p="http://schemas.openxmlformats.org/presentationml/2006/main">
  <p:tag name="AS_UNIQUEID" val="1451"/>
  <p:tag name="KSO_WM_UNIT_PLACING_PICTURE_USER_VIEWPORT" val="{&quot;height&quot;:4430,&quot;width&quot;:10375}"/>
</p:tagLst>
</file>

<file path=ppt/tags/tag896.xml><?xml version="1.0" encoding="utf-8"?>
<p:tagLst xmlns:p="http://schemas.openxmlformats.org/presentationml/2006/main">
  <p:tag name="AS_UNIQUEID" val="1452"/>
</p:tagLst>
</file>

<file path=ppt/tags/tag897.xml><?xml version="1.0" encoding="utf-8"?>
<p:tagLst xmlns:p="http://schemas.openxmlformats.org/presentationml/2006/main">
  <p:tag name="AS_UNIQUEID" val="1453"/>
</p:tagLst>
</file>

<file path=ppt/tags/tag898.xml><?xml version="1.0" encoding="utf-8"?>
<p:tagLst xmlns:p="http://schemas.openxmlformats.org/presentationml/2006/main">
  <p:tag name="AS_UNIQUEID" val="1454"/>
</p:tagLst>
</file>

<file path=ppt/tags/tag899.xml><?xml version="1.0" encoding="utf-8"?>
<p:tagLst xmlns:p="http://schemas.openxmlformats.org/presentationml/2006/main">
  <p:tag name="AS_UNIQUEID" val="1455"/>
</p:tagLst>
</file>

<file path=ppt/tags/tag9.xml><?xml version="1.0" encoding="utf-8"?>
<p:tagLst xmlns:p="http://schemas.openxmlformats.org/presentationml/2006/main">
  <p:tag name="AS_UNIQUEID" val="48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0.xml><?xml version="1.0" encoding="utf-8"?>
<p:tagLst xmlns:p="http://schemas.openxmlformats.org/presentationml/2006/main">
  <p:tag name="AS_UNIQUEID" val="593"/>
</p:tagLst>
</file>

<file path=ppt/tags/tag900.xml><?xml version="1.0" encoding="utf-8"?>
<p:tagLst xmlns:p="http://schemas.openxmlformats.org/presentationml/2006/main">
  <p:tag name="AS_UNIQUEID" val="1457"/>
</p:tagLst>
</file>

<file path=ppt/tags/tag901.xml><?xml version="1.0" encoding="utf-8"?>
<p:tagLst xmlns:p="http://schemas.openxmlformats.org/presentationml/2006/main">
  <p:tag name="AS_UNIQUEID" val="1458"/>
</p:tagLst>
</file>

<file path=ppt/tags/tag902.xml><?xml version="1.0" encoding="utf-8"?>
<p:tagLst xmlns:p="http://schemas.openxmlformats.org/presentationml/2006/main">
  <p:tag name="AS_UNIQUEID" val="1459"/>
</p:tagLst>
</file>

<file path=ppt/tags/tag903.xml><?xml version="1.0" encoding="utf-8"?>
<p:tagLst xmlns:p="http://schemas.openxmlformats.org/presentationml/2006/main">
  <p:tag name="AS_UNIQUEID" val="1460"/>
</p:tagLst>
</file>

<file path=ppt/tags/tag904.xml><?xml version="1.0" encoding="utf-8"?>
<p:tagLst xmlns:p="http://schemas.openxmlformats.org/presentationml/2006/main">
  <p:tag name="AS_UNIQUEID" val="1461"/>
</p:tagLst>
</file>

<file path=ppt/tags/tag905.xml><?xml version="1.0" encoding="utf-8"?>
<p:tagLst xmlns:p="http://schemas.openxmlformats.org/presentationml/2006/main">
  <p:tag name="AS_UNIQUEID" val="1462"/>
</p:tagLst>
</file>

<file path=ppt/tags/tag906.xml><?xml version="1.0" encoding="utf-8"?>
<p:tagLst xmlns:p="http://schemas.openxmlformats.org/presentationml/2006/main">
  <p:tag name="AS_UNIQUEID" val="1463"/>
</p:tagLst>
</file>

<file path=ppt/tags/tag907.xml><?xml version="1.0" encoding="utf-8"?>
<p:tagLst xmlns:p="http://schemas.openxmlformats.org/presentationml/2006/main">
  <p:tag name="AS_UNIQUEID" val="1464"/>
</p:tagLst>
</file>

<file path=ppt/tags/tag908.xml><?xml version="1.0" encoding="utf-8"?>
<p:tagLst xmlns:p="http://schemas.openxmlformats.org/presentationml/2006/main">
  <p:tag name="AS_UNIQUEID" val="1465"/>
</p:tagLst>
</file>

<file path=ppt/tags/tag909.xml><?xml version="1.0" encoding="utf-8"?>
<p:tagLst xmlns:p="http://schemas.openxmlformats.org/presentationml/2006/main">
  <p:tag name="AS_UNIQUEID" val="1466"/>
</p:tagLst>
</file>

<file path=ppt/tags/tag91.xml><?xml version="1.0" encoding="utf-8"?>
<p:tagLst xmlns:p="http://schemas.openxmlformats.org/presentationml/2006/main">
  <p:tag name="AS_UNIQUEID" val="594"/>
</p:tagLst>
</file>

<file path=ppt/tags/tag910.xml><?xml version="1.0" encoding="utf-8"?>
<p:tagLst xmlns:p="http://schemas.openxmlformats.org/presentationml/2006/main">
  <p:tag name="AS_UNIQUEID" val="1467"/>
</p:tagLst>
</file>

<file path=ppt/tags/tag911.xml><?xml version="1.0" encoding="utf-8"?>
<p:tagLst xmlns:p="http://schemas.openxmlformats.org/presentationml/2006/main">
  <p:tag name="AS_UNIQUEID" val="1468"/>
</p:tagLst>
</file>

<file path=ppt/tags/tag912.xml><?xml version="1.0" encoding="utf-8"?>
<p:tagLst xmlns:p="http://schemas.openxmlformats.org/presentationml/2006/main">
  <p:tag name="AS_UNIQUEID" val="1469"/>
</p:tagLst>
</file>

<file path=ppt/tags/tag913.xml><?xml version="1.0" encoding="utf-8"?>
<p:tagLst xmlns:p="http://schemas.openxmlformats.org/presentationml/2006/main">
  <p:tag name="AS_UNIQUEID" val="1470"/>
</p:tagLst>
</file>

<file path=ppt/tags/tag914.xml><?xml version="1.0" encoding="utf-8"?>
<p:tagLst xmlns:p="http://schemas.openxmlformats.org/presentationml/2006/main">
  <p:tag name="AS_UNIQUEID" val="1471"/>
</p:tagLst>
</file>

<file path=ppt/tags/tag915.xml><?xml version="1.0" encoding="utf-8"?>
<p:tagLst xmlns:p="http://schemas.openxmlformats.org/presentationml/2006/main">
  <p:tag name="AS_UNIQUEID" val="1472"/>
</p:tagLst>
</file>

<file path=ppt/tags/tag916.xml><?xml version="1.0" encoding="utf-8"?>
<p:tagLst xmlns:p="http://schemas.openxmlformats.org/presentationml/2006/main">
  <p:tag name="AS_UNIQUEID" val="1473"/>
</p:tagLst>
</file>

<file path=ppt/tags/tag917.xml><?xml version="1.0" encoding="utf-8"?>
<p:tagLst xmlns:p="http://schemas.openxmlformats.org/presentationml/2006/main">
  <p:tag name="AS_UNIQUEID" val="1474"/>
</p:tagLst>
</file>

<file path=ppt/tags/tag918.xml><?xml version="1.0" encoding="utf-8"?>
<p:tagLst xmlns:p="http://schemas.openxmlformats.org/presentationml/2006/main">
  <p:tag name="AS_UNIQUEID" val="1475"/>
</p:tagLst>
</file>

<file path=ppt/tags/tag919.xml><?xml version="1.0" encoding="utf-8"?>
<p:tagLst xmlns:p="http://schemas.openxmlformats.org/presentationml/2006/main">
  <p:tag name="AS_UNIQUEID" val="1476"/>
</p:tagLst>
</file>

<file path=ppt/tags/tag92.xml><?xml version="1.0" encoding="utf-8"?>
<p:tagLst xmlns:p="http://schemas.openxmlformats.org/presentationml/2006/main">
  <p:tag name="AS_UNIQUEID" val="595"/>
</p:tagLst>
</file>

<file path=ppt/tags/tag920.xml><?xml version="1.0" encoding="utf-8"?>
<p:tagLst xmlns:p="http://schemas.openxmlformats.org/presentationml/2006/main">
  <p:tag name="AS_UNIQUEID" val="1477"/>
</p:tagLst>
</file>

<file path=ppt/tags/tag921.xml><?xml version="1.0" encoding="utf-8"?>
<p:tagLst xmlns:p="http://schemas.openxmlformats.org/presentationml/2006/main">
  <p:tag name="AS_UNIQUEID" val="1478"/>
</p:tagLst>
</file>

<file path=ppt/tags/tag922.xml><?xml version="1.0" encoding="utf-8"?>
<p:tagLst xmlns:p="http://schemas.openxmlformats.org/presentationml/2006/main">
  <p:tag name="AS_UNIQUEID" val="1479"/>
</p:tagLst>
</file>

<file path=ppt/tags/tag923.xml><?xml version="1.0" encoding="utf-8"?>
<p:tagLst xmlns:p="http://schemas.openxmlformats.org/presentationml/2006/main">
  <p:tag name="AS_UNIQUEID" val="1480"/>
</p:tagLst>
</file>

<file path=ppt/tags/tag924.xml><?xml version="1.0" encoding="utf-8"?>
<p:tagLst xmlns:p="http://schemas.openxmlformats.org/presentationml/2006/main">
  <p:tag name="AS_UNIQUEID" val="1481"/>
</p:tagLst>
</file>

<file path=ppt/tags/tag925.xml><?xml version="1.0" encoding="utf-8"?>
<p:tagLst xmlns:p="http://schemas.openxmlformats.org/presentationml/2006/main">
  <p:tag name="AS_UNIQUEID" val="1483"/>
</p:tagLst>
</file>

<file path=ppt/tags/tag926.xml><?xml version="1.0" encoding="utf-8"?>
<p:tagLst xmlns:p="http://schemas.openxmlformats.org/presentationml/2006/main">
  <p:tag name="AS_UNIQUEID" val="1484"/>
</p:tagLst>
</file>

<file path=ppt/tags/tag927.xml><?xml version="1.0" encoding="utf-8"?>
<p:tagLst xmlns:p="http://schemas.openxmlformats.org/presentationml/2006/main">
  <p:tag name="AS_UNIQUEID" val="1485"/>
</p:tagLst>
</file>

<file path=ppt/tags/tag928.xml><?xml version="1.0" encoding="utf-8"?>
<p:tagLst xmlns:p="http://schemas.openxmlformats.org/presentationml/2006/main">
  <p:tag name="AS_UNIQUEID" val="1487"/>
</p:tagLst>
</file>

<file path=ppt/tags/tag929.xml><?xml version="1.0" encoding="utf-8"?>
<p:tagLst xmlns:p="http://schemas.openxmlformats.org/presentationml/2006/main">
  <p:tag name="AS_UNIQUEID" val="1488"/>
</p:tagLst>
</file>

<file path=ppt/tags/tag93.xml><?xml version="1.0" encoding="utf-8"?>
<p:tagLst xmlns:p="http://schemas.openxmlformats.org/presentationml/2006/main">
  <p:tag name="AS_UNIQUEID" val="606"/>
</p:tagLst>
</file>

<file path=ppt/tags/tag930.xml><?xml version="1.0" encoding="utf-8"?>
<p:tagLst xmlns:p="http://schemas.openxmlformats.org/presentationml/2006/main">
  <p:tag name="AS_UNIQUEID" val="1489"/>
</p:tagLst>
</file>

<file path=ppt/tags/tag931.xml><?xml version="1.0" encoding="utf-8"?>
<p:tagLst xmlns:p="http://schemas.openxmlformats.org/presentationml/2006/main">
  <p:tag name="AS_UNIQUEID" val="1490"/>
</p:tagLst>
</file>

<file path=ppt/tags/tag932.xml><?xml version="1.0" encoding="utf-8"?>
<p:tagLst xmlns:p="http://schemas.openxmlformats.org/presentationml/2006/main">
  <p:tag name="AS_UNIQUEID" val="1492"/>
</p:tagLst>
</file>

<file path=ppt/tags/tag933.xml><?xml version="1.0" encoding="utf-8"?>
<p:tagLst xmlns:p="http://schemas.openxmlformats.org/presentationml/2006/main">
  <p:tag name="AS_UNIQUEID" val="1493"/>
</p:tagLst>
</file>

<file path=ppt/tags/tag934.xml><?xml version="1.0" encoding="utf-8"?>
<p:tagLst xmlns:p="http://schemas.openxmlformats.org/presentationml/2006/main">
  <p:tag name="AS_UNIQUEID" val="1494"/>
</p:tagLst>
</file>

<file path=ppt/tags/tag935.xml><?xml version="1.0" encoding="utf-8"?>
<p:tagLst xmlns:p="http://schemas.openxmlformats.org/presentationml/2006/main">
  <p:tag name="AS_UNIQUEID" val="1495"/>
</p:tagLst>
</file>

<file path=ppt/tags/tag936.xml><?xml version="1.0" encoding="utf-8"?>
<p:tagLst xmlns:p="http://schemas.openxmlformats.org/presentationml/2006/main">
  <p:tag name="AS_UNIQUEID" val="1496"/>
</p:tagLst>
</file>

<file path=ppt/tags/tag937.xml><?xml version="1.0" encoding="utf-8"?>
<p:tagLst xmlns:p="http://schemas.openxmlformats.org/presentationml/2006/main">
  <p:tag name="AS_UNIQUEID" val="1497"/>
</p:tagLst>
</file>

<file path=ppt/tags/tag938.xml><?xml version="1.0" encoding="utf-8"?>
<p:tagLst xmlns:p="http://schemas.openxmlformats.org/presentationml/2006/main">
  <p:tag name="AS_UNIQUEID" val="1499"/>
</p:tagLst>
</file>

<file path=ppt/tags/tag939.xml><?xml version="1.0" encoding="utf-8"?>
<p:tagLst xmlns:p="http://schemas.openxmlformats.org/presentationml/2006/main">
  <p:tag name="AS_UNIQUEID" val="1500"/>
</p:tagLst>
</file>

<file path=ppt/tags/tag94.xml><?xml version="1.0" encoding="utf-8"?>
<p:tagLst xmlns:p="http://schemas.openxmlformats.org/presentationml/2006/main">
  <p:tag name="AS_UNIQUEID" val="607"/>
</p:tagLst>
</file>

<file path=ppt/tags/tag940.xml><?xml version="1.0" encoding="utf-8"?>
<p:tagLst xmlns:p="http://schemas.openxmlformats.org/presentationml/2006/main">
  <p:tag name="AS_UNIQUEID" val="1501"/>
</p:tagLst>
</file>

<file path=ppt/tags/tag941.xml><?xml version="1.0" encoding="utf-8"?>
<p:tagLst xmlns:p="http://schemas.openxmlformats.org/presentationml/2006/main">
  <p:tag name="AS_UNIQUEID" val="1502"/>
</p:tagLst>
</file>

<file path=ppt/tags/tag942.xml><?xml version="1.0" encoding="utf-8"?>
<p:tagLst xmlns:p="http://schemas.openxmlformats.org/presentationml/2006/main">
  <p:tag name="AS_UNIQUEID" val="1503"/>
  <p:tag name="KSO_WM_UNIT_PLACING_PICTURE_USER_VIEWPORT" val="{&quot;height&quot;:4808,&quot;width&quot;:5578}"/>
</p:tagLst>
</file>

<file path=ppt/tags/tag943.xml><?xml version="1.0" encoding="utf-8"?>
<p:tagLst xmlns:p="http://schemas.openxmlformats.org/presentationml/2006/main">
  <p:tag name="AS_UNIQUEID" val="1504"/>
</p:tagLst>
</file>

<file path=ppt/tags/tag944.xml><?xml version="1.0" encoding="utf-8"?>
<p:tagLst xmlns:p="http://schemas.openxmlformats.org/presentationml/2006/main">
  <p:tag name="AS_UNIQUEID" val="1505"/>
</p:tagLst>
</file>

<file path=ppt/tags/tag945.xml><?xml version="1.0" encoding="utf-8"?>
<p:tagLst xmlns:p="http://schemas.openxmlformats.org/presentationml/2006/main">
  <p:tag name="AS_UNIQUEID" val="1506"/>
</p:tagLst>
</file>

<file path=ppt/tags/tag946.xml><?xml version="1.0" encoding="utf-8"?>
<p:tagLst xmlns:p="http://schemas.openxmlformats.org/presentationml/2006/main">
  <p:tag name="AS_UNIQUEID" val="1507"/>
</p:tagLst>
</file>

<file path=ppt/tags/tag947.xml><?xml version="1.0" encoding="utf-8"?>
<p:tagLst xmlns:p="http://schemas.openxmlformats.org/presentationml/2006/main">
  <p:tag name="AS_UNIQUEID" val="1509"/>
</p:tagLst>
</file>

<file path=ppt/tags/tag948.xml><?xml version="1.0" encoding="utf-8"?>
<p:tagLst xmlns:p="http://schemas.openxmlformats.org/presentationml/2006/main">
  <p:tag name="AS_UNIQUEID" val="1510"/>
</p:tagLst>
</file>

<file path=ppt/tags/tag949.xml><?xml version="1.0" encoding="utf-8"?>
<p:tagLst xmlns:p="http://schemas.openxmlformats.org/presentationml/2006/main">
  <p:tag name="AS_UNIQUEID" val="1511"/>
</p:tagLst>
</file>

<file path=ppt/tags/tag95.xml><?xml version="1.0" encoding="utf-8"?>
<p:tagLst xmlns:p="http://schemas.openxmlformats.org/presentationml/2006/main">
  <p:tag name="AS_UNIQUEID" val="608"/>
</p:tagLst>
</file>

<file path=ppt/tags/tag950.xml><?xml version="1.0" encoding="utf-8"?>
<p:tagLst xmlns:p="http://schemas.openxmlformats.org/presentationml/2006/main">
  <p:tag name="AS_UNIQUEID" val="1512"/>
</p:tagLst>
</file>

<file path=ppt/tags/tag951.xml><?xml version="1.0" encoding="utf-8"?>
<p:tagLst xmlns:p="http://schemas.openxmlformats.org/presentationml/2006/main">
  <p:tag name="AS_UNIQUEID" val="1513"/>
</p:tagLst>
</file>

<file path=ppt/tags/tag952.xml><?xml version="1.0" encoding="utf-8"?>
<p:tagLst xmlns:p="http://schemas.openxmlformats.org/presentationml/2006/main">
  <p:tag name="AS_UNIQUEID" val="1514"/>
</p:tagLst>
</file>

<file path=ppt/tags/tag953.xml><?xml version="1.0" encoding="utf-8"?>
<p:tagLst xmlns:p="http://schemas.openxmlformats.org/presentationml/2006/main">
  <p:tag name="AS_UNIQUEID" val="1515"/>
</p:tagLst>
</file>

<file path=ppt/tags/tag954.xml><?xml version="1.0" encoding="utf-8"?>
<p:tagLst xmlns:p="http://schemas.openxmlformats.org/presentationml/2006/main">
  <p:tag name="AS_UNIQUEID" val="1516"/>
</p:tagLst>
</file>

<file path=ppt/tags/tag955.xml><?xml version="1.0" encoding="utf-8"?>
<p:tagLst xmlns:p="http://schemas.openxmlformats.org/presentationml/2006/main">
  <p:tag name="AS_UNIQUEID" val="1517"/>
</p:tagLst>
</file>

<file path=ppt/tags/tag956.xml><?xml version="1.0" encoding="utf-8"?>
<p:tagLst xmlns:p="http://schemas.openxmlformats.org/presentationml/2006/main">
  <p:tag name="AS_UNIQUEID" val="1518"/>
</p:tagLst>
</file>

<file path=ppt/tags/tag957.xml><?xml version="1.0" encoding="utf-8"?>
<p:tagLst xmlns:p="http://schemas.openxmlformats.org/presentationml/2006/main">
  <p:tag name="AS_UNIQUEID" val="1519"/>
</p:tagLst>
</file>

<file path=ppt/tags/tag958.xml><?xml version="1.0" encoding="utf-8"?>
<p:tagLst xmlns:p="http://schemas.openxmlformats.org/presentationml/2006/main">
  <p:tag name="AS_UNIQUEID" val="1520"/>
</p:tagLst>
</file>

<file path=ppt/tags/tag959.xml><?xml version="1.0" encoding="utf-8"?>
<p:tagLst xmlns:p="http://schemas.openxmlformats.org/presentationml/2006/main">
  <p:tag name="AS_UNIQUEID" val="1521"/>
</p:tagLst>
</file>

<file path=ppt/tags/tag96.xml><?xml version="1.0" encoding="utf-8"?>
<p:tagLst xmlns:p="http://schemas.openxmlformats.org/presentationml/2006/main">
  <p:tag name="AS_UNIQUEID" val="609"/>
</p:tagLst>
</file>

<file path=ppt/tags/tag960.xml><?xml version="1.0" encoding="utf-8"?>
<p:tagLst xmlns:p="http://schemas.openxmlformats.org/presentationml/2006/main">
  <p:tag name="AS_UNIQUEID" val="1522"/>
</p:tagLst>
</file>

<file path=ppt/tags/tag961.xml><?xml version="1.0" encoding="utf-8"?>
<p:tagLst xmlns:p="http://schemas.openxmlformats.org/presentationml/2006/main">
  <p:tag name="AS_UNIQUEID" val="1523"/>
</p:tagLst>
</file>

<file path=ppt/tags/tag962.xml><?xml version="1.0" encoding="utf-8"?>
<p:tagLst xmlns:p="http://schemas.openxmlformats.org/presentationml/2006/main">
  <p:tag name="AS_UNIQUEID" val="1524"/>
</p:tagLst>
</file>

<file path=ppt/tags/tag963.xml><?xml version="1.0" encoding="utf-8"?>
<p:tagLst xmlns:p="http://schemas.openxmlformats.org/presentationml/2006/main">
  <p:tag name="AS_UNIQUEID" val="1525"/>
</p:tagLst>
</file>

<file path=ppt/tags/tag964.xml><?xml version="1.0" encoding="utf-8"?>
<p:tagLst xmlns:p="http://schemas.openxmlformats.org/presentationml/2006/main">
  <p:tag name="AS_UNIQUEID" val="1526"/>
</p:tagLst>
</file>

<file path=ppt/tags/tag965.xml><?xml version="1.0" encoding="utf-8"?>
<p:tagLst xmlns:p="http://schemas.openxmlformats.org/presentationml/2006/main">
  <p:tag name="AS_UNIQUEID" val="1527"/>
</p:tagLst>
</file>

<file path=ppt/tags/tag966.xml><?xml version="1.0" encoding="utf-8"?>
<p:tagLst xmlns:p="http://schemas.openxmlformats.org/presentationml/2006/main">
  <p:tag name="AS_UNIQUEID" val="1528"/>
</p:tagLst>
</file>

<file path=ppt/tags/tag967.xml><?xml version="1.0" encoding="utf-8"?>
<p:tagLst xmlns:p="http://schemas.openxmlformats.org/presentationml/2006/main">
  <p:tag name="AS_UNIQUEID" val="1529"/>
</p:tagLst>
</file>

<file path=ppt/tags/tag968.xml><?xml version="1.0" encoding="utf-8"?>
<p:tagLst xmlns:p="http://schemas.openxmlformats.org/presentationml/2006/main">
  <p:tag name="AS_UNIQUEID" val="1530"/>
</p:tagLst>
</file>

<file path=ppt/tags/tag969.xml><?xml version="1.0" encoding="utf-8"?>
<p:tagLst xmlns:p="http://schemas.openxmlformats.org/presentationml/2006/main">
  <p:tag name="AS_UNIQUEID" val="1531"/>
</p:tagLst>
</file>

<file path=ppt/tags/tag97.xml><?xml version="1.0" encoding="utf-8"?>
<p:tagLst xmlns:p="http://schemas.openxmlformats.org/presentationml/2006/main">
  <p:tag name="AS_UNIQUEID" val="610"/>
</p:tagLst>
</file>

<file path=ppt/tags/tag970.xml><?xml version="1.0" encoding="utf-8"?>
<p:tagLst xmlns:p="http://schemas.openxmlformats.org/presentationml/2006/main">
  <p:tag name="AS_UNIQUEID" val="1532"/>
</p:tagLst>
</file>

<file path=ppt/tags/tag971.xml><?xml version="1.0" encoding="utf-8"?>
<p:tagLst xmlns:p="http://schemas.openxmlformats.org/presentationml/2006/main">
  <p:tag name="AS_UNIQUEID" val="1533"/>
</p:tagLst>
</file>

<file path=ppt/tags/tag972.xml><?xml version="1.0" encoding="utf-8"?>
<p:tagLst xmlns:p="http://schemas.openxmlformats.org/presentationml/2006/main">
  <p:tag name="AS_UNIQUEID" val="1534"/>
</p:tagLst>
</file>

<file path=ppt/tags/tag973.xml><?xml version="1.0" encoding="utf-8"?>
<p:tagLst xmlns:p="http://schemas.openxmlformats.org/presentationml/2006/main">
  <p:tag name="AS_UNIQUEID" val="1535"/>
</p:tagLst>
</file>

<file path=ppt/tags/tag974.xml><?xml version="1.0" encoding="utf-8"?>
<p:tagLst xmlns:p="http://schemas.openxmlformats.org/presentationml/2006/main">
  <p:tag name="AS_UNIQUEID" val="1536"/>
</p:tagLst>
</file>

<file path=ppt/tags/tag975.xml><?xml version="1.0" encoding="utf-8"?>
<p:tagLst xmlns:p="http://schemas.openxmlformats.org/presentationml/2006/main">
  <p:tag name="AS_UNIQUEID" val="1537"/>
</p:tagLst>
</file>

<file path=ppt/tags/tag976.xml><?xml version="1.0" encoding="utf-8"?>
<p:tagLst xmlns:p="http://schemas.openxmlformats.org/presentationml/2006/main">
  <p:tag name="AS_UNIQUEID" val="1538"/>
</p:tagLst>
</file>

<file path=ppt/tags/tag977.xml><?xml version="1.0" encoding="utf-8"?>
<p:tagLst xmlns:p="http://schemas.openxmlformats.org/presentationml/2006/main">
  <p:tag name="AS_UNIQUEID" val="1539"/>
</p:tagLst>
</file>

<file path=ppt/tags/tag978.xml><?xml version="1.0" encoding="utf-8"?>
<p:tagLst xmlns:p="http://schemas.openxmlformats.org/presentationml/2006/main">
  <p:tag name="AS_UNIQUEID" val="1540"/>
</p:tagLst>
</file>

<file path=ppt/tags/tag979.xml><?xml version="1.0" encoding="utf-8"?>
<p:tagLst xmlns:p="http://schemas.openxmlformats.org/presentationml/2006/main">
  <p:tag name="AS_UNIQUEID" val="1541"/>
</p:tagLst>
</file>

<file path=ppt/tags/tag98.xml><?xml version="1.0" encoding="utf-8"?>
<p:tagLst xmlns:p="http://schemas.openxmlformats.org/presentationml/2006/main">
  <p:tag name="AS_UNIQUEID" val="611"/>
</p:tagLst>
</file>

<file path=ppt/tags/tag980.xml><?xml version="1.0" encoding="utf-8"?>
<p:tagLst xmlns:p="http://schemas.openxmlformats.org/presentationml/2006/main">
  <p:tag name="AS_UNIQUEID" val="1542"/>
</p:tagLst>
</file>

<file path=ppt/tags/tag981.xml><?xml version="1.0" encoding="utf-8"?>
<p:tagLst xmlns:p="http://schemas.openxmlformats.org/presentationml/2006/main">
  <p:tag name="AS_UNIQUEID" val="1543"/>
</p:tagLst>
</file>

<file path=ppt/tags/tag982.xml><?xml version="1.0" encoding="utf-8"?>
<p:tagLst xmlns:p="http://schemas.openxmlformats.org/presentationml/2006/main">
  <p:tag name="AS_UNIQUEID" val="1544"/>
</p:tagLst>
</file>

<file path=ppt/tags/tag983.xml><?xml version="1.0" encoding="utf-8"?>
<p:tagLst xmlns:p="http://schemas.openxmlformats.org/presentationml/2006/main">
  <p:tag name="AS_UNIQUEID" val="1545"/>
</p:tagLst>
</file>

<file path=ppt/tags/tag984.xml><?xml version="1.0" encoding="utf-8"?>
<p:tagLst xmlns:p="http://schemas.openxmlformats.org/presentationml/2006/main">
  <p:tag name="AS_UNIQUEID" val="1546"/>
</p:tagLst>
</file>

<file path=ppt/tags/tag985.xml><?xml version="1.0" encoding="utf-8"?>
<p:tagLst xmlns:p="http://schemas.openxmlformats.org/presentationml/2006/main">
  <p:tag name="AS_UNIQUEID" val="1547"/>
</p:tagLst>
</file>

<file path=ppt/tags/tag986.xml><?xml version="1.0" encoding="utf-8"?>
<p:tagLst xmlns:p="http://schemas.openxmlformats.org/presentationml/2006/main">
  <p:tag name="AS_UNIQUEID" val="1548"/>
</p:tagLst>
</file>

<file path=ppt/tags/tag987.xml><?xml version="1.0" encoding="utf-8"?>
<p:tagLst xmlns:p="http://schemas.openxmlformats.org/presentationml/2006/main">
  <p:tag name="AS_UNIQUEID" val="1549"/>
</p:tagLst>
</file>

<file path=ppt/tags/tag988.xml><?xml version="1.0" encoding="utf-8"?>
<p:tagLst xmlns:p="http://schemas.openxmlformats.org/presentationml/2006/main">
  <p:tag name="AS_UNIQUEID" val="1550"/>
</p:tagLst>
</file>

<file path=ppt/tags/tag989.xml><?xml version="1.0" encoding="utf-8"?>
<p:tagLst xmlns:p="http://schemas.openxmlformats.org/presentationml/2006/main">
  <p:tag name="AS_UNIQUEID" val="1551"/>
</p:tagLst>
</file>

<file path=ppt/tags/tag99.xml><?xml version="1.0" encoding="utf-8"?>
<p:tagLst xmlns:p="http://schemas.openxmlformats.org/presentationml/2006/main">
  <p:tag name="AS_UNIQUEID" val="612"/>
</p:tagLst>
</file>

<file path=ppt/tags/tag990.xml><?xml version="1.0" encoding="utf-8"?>
<p:tagLst xmlns:p="http://schemas.openxmlformats.org/presentationml/2006/main">
  <p:tag name="AS_UNIQUEID" val="1552"/>
</p:tagLst>
</file>

<file path=ppt/tags/tag991.xml><?xml version="1.0" encoding="utf-8"?>
<p:tagLst xmlns:p="http://schemas.openxmlformats.org/presentationml/2006/main">
  <p:tag name="AS_UNIQUEID" val="1553"/>
</p:tagLst>
</file>

<file path=ppt/tags/tag992.xml><?xml version="1.0" encoding="utf-8"?>
<p:tagLst xmlns:p="http://schemas.openxmlformats.org/presentationml/2006/main">
  <p:tag name="AS_UNIQUEID" val="1554"/>
</p:tagLst>
</file>

<file path=ppt/tags/tag993.xml><?xml version="1.0" encoding="utf-8"?>
<p:tagLst xmlns:p="http://schemas.openxmlformats.org/presentationml/2006/main">
  <p:tag name="AS_UNIQUEID" val="1555"/>
</p:tagLst>
</file>

<file path=ppt/tags/tag994.xml><?xml version="1.0" encoding="utf-8"?>
<p:tagLst xmlns:p="http://schemas.openxmlformats.org/presentationml/2006/main">
  <p:tag name="AS_UNIQUEID" val="1556"/>
</p:tagLst>
</file>

<file path=ppt/tags/tag995.xml><?xml version="1.0" encoding="utf-8"?>
<p:tagLst xmlns:p="http://schemas.openxmlformats.org/presentationml/2006/main">
  <p:tag name="AS_UNIQUEID" val="1557"/>
</p:tagLst>
</file>

<file path=ppt/tags/tag996.xml><?xml version="1.0" encoding="utf-8"?>
<p:tagLst xmlns:p="http://schemas.openxmlformats.org/presentationml/2006/main">
  <p:tag name="AS_UNIQUEID" val="1558"/>
</p:tagLst>
</file>

<file path=ppt/tags/tag997.xml><?xml version="1.0" encoding="utf-8"?>
<p:tagLst xmlns:p="http://schemas.openxmlformats.org/presentationml/2006/main">
  <p:tag name="AS_UNIQUEID" val="1559"/>
</p:tagLst>
</file>

<file path=ppt/tags/tag998.xml><?xml version="1.0" encoding="utf-8"?>
<p:tagLst xmlns:p="http://schemas.openxmlformats.org/presentationml/2006/main">
  <p:tag name="AS_UNIQUEID" val="1560"/>
</p:tagLst>
</file>

<file path=ppt/tags/tag999.xml><?xml version="1.0" encoding="utf-8"?>
<p:tagLst xmlns:p="http://schemas.openxmlformats.org/presentationml/2006/main">
  <p:tag name="AS_UNIQUEID" val="156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12399</Words>
  <Application>WPS 演示</Application>
  <PresentationFormat/>
  <Paragraphs>2521</Paragraphs>
  <Slides>124</Slides>
  <Notes>18</Notes>
  <HiddenSlides>0</HiddenSlides>
  <MMClips>0</MMClips>
  <ScaleCrop>false</ScaleCrop>
  <HeadingPairs>
    <vt:vector size="8" baseType="variant">
      <vt:variant>
        <vt:lpstr>已用的字体</vt:lpstr>
      </vt:variant>
      <vt:variant>
        <vt:i4>34</vt:i4>
      </vt:variant>
      <vt:variant>
        <vt:lpstr>主题</vt:lpstr>
      </vt:variant>
      <vt:variant>
        <vt:i4>1</vt:i4>
      </vt:variant>
      <vt:variant>
        <vt:lpstr>嵌入 OLE 服务器</vt:lpstr>
      </vt:variant>
      <vt:variant>
        <vt:i4>42</vt:i4>
      </vt:variant>
      <vt:variant>
        <vt:lpstr>幻灯片标题</vt:lpstr>
      </vt:variant>
      <vt:variant>
        <vt:i4>124</vt:i4>
      </vt:variant>
    </vt:vector>
  </HeadingPairs>
  <TitlesOfParts>
    <vt:vector size="201" baseType="lpstr">
      <vt:lpstr>Arial</vt:lpstr>
      <vt:lpstr>宋体</vt:lpstr>
      <vt:lpstr>Wingdings</vt:lpstr>
      <vt:lpstr>微软雅黑</vt:lpstr>
      <vt:lpstr>Wingdings</vt:lpstr>
      <vt:lpstr>Adobe 仿宋 Std R</vt:lpstr>
      <vt:lpstr>仿宋</vt:lpstr>
      <vt:lpstr>等线</vt:lpstr>
      <vt:lpstr>楷体</vt:lpstr>
      <vt:lpstr>Calibri</vt:lpstr>
      <vt:lpstr>黑体</vt:lpstr>
      <vt:lpstr>Times New Roman</vt:lpstr>
      <vt:lpstr>Arial Unicode MS</vt:lpstr>
      <vt:lpstr>华文新魏</vt:lpstr>
      <vt:lpstr>Symbol</vt:lpstr>
      <vt:lpstr>Century Gothic</vt:lpstr>
      <vt:lpstr>华文楷体</vt:lpstr>
      <vt:lpstr>幼圆</vt:lpstr>
      <vt:lpstr>仿宋_GB2312</vt:lpstr>
      <vt:lpstr>Calibri</vt:lpstr>
      <vt:lpstr>Garamond</vt:lpstr>
      <vt:lpstr>楷体_GB2312</vt:lpstr>
      <vt:lpstr>新宋体</vt:lpstr>
      <vt:lpstr>方正琥珀繁体</vt:lpstr>
      <vt:lpstr>Helvetica</vt:lpstr>
      <vt:lpstr>隶书</vt:lpstr>
      <vt:lpstr>Verdana</vt:lpstr>
      <vt:lpstr>Berlin Sans FB Demi</vt:lpstr>
      <vt:lpstr>华文中宋</vt:lpstr>
      <vt:lpstr>Kozuka Mincho Pro B</vt:lpstr>
      <vt:lpstr>Yu Gothic</vt:lpstr>
      <vt:lpstr>华文宋体</vt:lpstr>
      <vt:lpstr>长城楷体</vt:lpstr>
      <vt:lpstr>Webdings</vt:lpstr>
      <vt:lpstr>Office 主题​​</vt:lpstr>
      <vt:lpstr>Equation.3</vt:lpstr>
      <vt:lpstr>Visio.Drawing.11</vt:lpstr>
      <vt:lpstr>Visio.Drawing.11</vt:lpstr>
      <vt:lpstr>Visio.Drawing.11</vt:lpstr>
      <vt:lpstr>Visio.Drawing.11</vt:lpstr>
      <vt:lpstr>Visio.Drawing.11</vt:lpstr>
      <vt:lpstr>Paint.Picture</vt:lpstr>
      <vt:lpstr>Paint.Picture</vt:lpstr>
      <vt:lpstr>PBrush</vt:lpstr>
      <vt:lpstr>PBrush</vt:lpstr>
      <vt:lpstr>Paint.Picture</vt:lpstr>
      <vt:lpstr>Equation.KSEE3</vt:lpstr>
      <vt:lpstr>Paint.Picture</vt:lpstr>
      <vt:lpstr>Equation.3</vt:lpstr>
      <vt:lpstr>Equation.3</vt:lpstr>
      <vt:lpstr>Equation.3</vt:lpstr>
      <vt:lpstr>Equation.3</vt:lpstr>
      <vt:lpstr>Equation.3</vt:lpstr>
      <vt:lpstr>Equation.3</vt:lpstr>
      <vt:lpstr>Equation.3</vt:lpstr>
      <vt:lpstr>Equation.3</vt:lpstr>
      <vt:lpstr>Equation.3</vt:lpstr>
      <vt:lpstr>Visio.Drawing.11</vt:lpstr>
      <vt:lpstr>Equation.KSEE3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Visio.Drawing.11</vt:lpstr>
      <vt:lpstr>Visio.Drawing.11</vt:lpstr>
      <vt:lpstr>Equation.DSMT4</vt:lpstr>
      <vt:lpstr>Equation.DSMT4</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董郑</cp:lastModifiedBy>
  <cp:revision>4</cp:revision>
  <cp:lastPrinted>2021-11-07T16:35:00Z</cp:lastPrinted>
  <dcterms:created xsi:type="dcterms:W3CDTF">2021-11-07T16:35:00Z</dcterms:created>
  <dcterms:modified xsi:type="dcterms:W3CDTF">2021-11-28T02:16:30Z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ICV">
    <vt:lpwstr>2639006AD914446E9124156E81355C80</vt:lpwstr>
  </property>
  <property fmtid="{D5CDD505-2E9C-101B-9397-08002B2CF9AE}" pid="7" name="KSOProductBuildVer">
    <vt:lpwstr>2052-11.1.0.11115</vt:lpwstr>
  </property>
</Properties>
</file>